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29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5C2EE-46AC-4C3A-87CD-E35279419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2B076E-13FB-4EFC-B4D7-9937C5DB8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EAC4D8-6440-4227-9186-7CE27EBE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E1B44-C161-4A6F-9E13-9E7E4A1A008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24FA74-E3BD-410D-BCF7-360FEE03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F3B05E-C427-4203-8BFB-D90D0270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B8BC-EFD3-4F94-907E-E7427698C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0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DCB30-0314-4650-9C5A-70ECDD37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74B3F5-AE01-4D1D-952D-3BAFC7D02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C63DB2-1BF0-4FB2-9100-B983130A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E1B44-C161-4A6F-9E13-9E7E4A1A008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C9D7E6-4ABC-4C02-8E5A-7F375724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4FAAA1-574A-440D-8701-D4300E14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B8BC-EFD3-4F94-907E-E7427698C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4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46D9E7-8706-46A0-865C-4E859C808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4332F5-3D11-4C90-A60F-20CE084DC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C684FE-E5B8-4FE0-9F88-CEDB86B4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E1B44-C161-4A6F-9E13-9E7E4A1A008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1ED56C-E808-45CC-B0EE-C047B41D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750F10-C0B3-4252-8820-8EF6F08A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B8BC-EFD3-4F94-907E-E7427698C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F1694-54FC-4463-8226-EC0E9924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136E82-5F5D-40F8-B334-D672FC395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C333A3-F70D-456A-B48A-6FCF20C4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E1B44-C161-4A6F-9E13-9E7E4A1A008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80A98F-551A-4AE0-994B-F735311B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33B846-51E1-43DE-BBF1-AC7D53AC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B8BC-EFD3-4F94-907E-E7427698C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8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E4AB78-09E4-4631-A5E5-A3A6EC426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DCB504-BD75-459D-9E34-734324738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DE7971-D99D-4FBE-BE2A-4AF2D4F44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E1B44-C161-4A6F-9E13-9E7E4A1A008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B5760-095C-4943-AE39-F12D03AC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BE2DF-F7F9-4732-987E-D8DBECD1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B8BC-EFD3-4F94-907E-E7427698C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B2673-1586-4D64-A5FD-A4FD92D9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6E9EE3-17A2-4FDF-BBF6-787EDCAD1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D305A4-278A-48EB-B56E-D83B4D46E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A5600C-9C64-466B-B5B7-8F11B955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E1B44-C161-4A6F-9E13-9E7E4A1A008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52991E-0966-446D-8863-8AE6F138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42442B-1F43-45DB-848B-C0B93FCC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B8BC-EFD3-4F94-907E-E7427698C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4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4E7DA-22BE-413D-B863-CB3CC11A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F50208-1905-4DA7-B867-1169565B6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1CB857-5420-423E-8758-83C565149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C65E65-F6CC-409E-AFAE-88B264127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A272A5-AF72-4439-9BC2-8F9CA1B3A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C1DCABF-71CA-4C02-A8CD-09BE8B17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E1B44-C161-4A6F-9E13-9E7E4A1A008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FC55B5-67FF-4FCA-B151-BB8E6185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597FEDF-6F44-496A-8F0D-30447839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B8BC-EFD3-4F94-907E-E7427698C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7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9C03C-F59B-42AE-BEAB-1C16D6EA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B878E9-A861-4F4E-9AAD-C5A4522C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E1B44-C161-4A6F-9E13-9E7E4A1A008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3003AD-63A4-4667-9227-3E73512F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ED5F88-3AC9-4EED-8953-23004A53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B8BC-EFD3-4F94-907E-E7427698C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6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FE97A3-F70B-4983-A7C2-A8702691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E1B44-C161-4A6F-9E13-9E7E4A1A008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37BEB1-1A9C-4C37-9479-CEA7FF73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80AB5B-7E57-4D59-AFA1-3D4A58CF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B8BC-EFD3-4F94-907E-E7427698C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4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52EC3-EB7E-4278-8CFC-9F2FF545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0D8F9-7772-4521-ADD7-1F9B30CAC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BB2F9A-9C0A-444C-848F-EDB5E1AED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5CC43D-E760-4998-8C91-66534DB0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E1B44-C161-4A6F-9E13-9E7E4A1A008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AA020C-DF8E-4FE9-AFA5-DC6E4FBC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230215-50AA-4894-8D21-A1E7368A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B8BC-EFD3-4F94-907E-E7427698C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8DA0B-5B5A-4FD2-A47B-277B25B9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A1FEF61-F20D-4BE3-8BC6-71E2F313C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BEA9D5-DBD3-42F5-B23A-5B6D6AA49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931EFD-66FF-4416-A9A7-9C0C1772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E1B44-C161-4A6F-9E13-9E7E4A1A008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5FE900-4AE4-4039-8053-DD6A9CC6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7F87E2-316E-432A-9ECC-29061E96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B8BC-EFD3-4F94-907E-E7427698C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0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685510-DD4C-4E62-B1D3-36518E3B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D99B5D-760A-485C-8596-72BEFC259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14E842-633B-439B-84ED-B4684C9B2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E1B44-C161-4A6F-9E13-9E7E4A1A008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AD82C-3870-4F6C-B54C-FEF9C1945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AA0704-0B26-413C-A68F-3B828D706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8B8BC-EFD3-4F94-907E-E7427698C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3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24F31DA-B190-4C4E-A0EF-0D97E137C9FA}"/>
              </a:ext>
            </a:extLst>
          </p:cNvPr>
          <p:cNvSpPr/>
          <p:nvPr/>
        </p:nvSpPr>
        <p:spPr>
          <a:xfrm>
            <a:off x="857898" y="886140"/>
            <a:ext cx="1517657" cy="54675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rel:Anton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253D605-AB11-45F2-90FF-48FD5CA5D1D4}"/>
              </a:ext>
            </a:extLst>
          </p:cNvPr>
          <p:cNvSpPr/>
          <p:nvPr/>
        </p:nvSpPr>
        <p:spPr>
          <a:xfrm>
            <a:off x="1436740" y="3018933"/>
            <a:ext cx="1517657" cy="54675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rel:Berta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06D1360-A4B3-4F13-BE27-B48729398208}"/>
              </a:ext>
            </a:extLst>
          </p:cNvPr>
          <p:cNvSpPr/>
          <p:nvPr/>
        </p:nvSpPr>
        <p:spPr>
          <a:xfrm>
            <a:off x="7990600" y="1927758"/>
            <a:ext cx="609978" cy="6099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54CC69C-46C3-436A-8791-12C787F80214}"/>
              </a:ext>
            </a:extLst>
          </p:cNvPr>
          <p:cNvSpPr txBox="1"/>
          <p:nvPr/>
        </p:nvSpPr>
        <p:spPr>
          <a:xfrm>
            <a:off x="2785032" y="1189833"/>
            <a:ext cx="375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rel:hatKind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80889D9-A4A7-4030-AB5E-5592FEBE7F49}"/>
              </a:ext>
            </a:extLst>
          </p:cNvPr>
          <p:cNvSpPr txBox="1"/>
          <p:nvPr/>
        </p:nvSpPr>
        <p:spPr>
          <a:xfrm>
            <a:off x="8269207" y="1255861"/>
            <a:ext cx="3920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rel:hatKinder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24862FDD-07E7-4C4C-B7BA-8FB4B50DB230}"/>
              </a:ext>
            </a:extLst>
          </p:cNvPr>
          <p:cNvSpPr/>
          <p:nvPr/>
        </p:nvSpPr>
        <p:spPr>
          <a:xfrm>
            <a:off x="2869578" y="3743101"/>
            <a:ext cx="1427413" cy="54675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rel:Dora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F6051A59-2A8E-4935-9E81-81FB2878D6B2}"/>
              </a:ext>
            </a:extLst>
          </p:cNvPr>
          <p:cNvSpPr/>
          <p:nvPr/>
        </p:nvSpPr>
        <p:spPr>
          <a:xfrm>
            <a:off x="516918" y="5288416"/>
            <a:ext cx="1858637" cy="54675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rel:Caesar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74F3AF25-6A44-4AE7-BF98-7AB589C8A546}"/>
              </a:ext>
            </a:extLst>
          </p:cNvPr>
          <p:cNvSpPr/>
          <p:nvPr/>
        </p:nvSpPr>
        <p:spPr>
          <a:xfrm>
            <a:off x="1000926" y="1420666"/>
            <a:ext cx="235162" cy="3867749"/>
          </a:xfrm>
          <a:custGeom>
            <a:avLst/>
            <a:gdLst>
              <a:gd name="connsiteX0" fmla="*/ 179142 w 179142"/>
              <a:gd name="connsiteY0" fmla="*/ 0 h 1008668"/>
              <a:gd name="connsiteX1" fmla="*/ 32 w 179142"/>
              <a:gd name="connsiteY1" fmla="*/ 433633 h 1008668"/>
              <a:gd name="connsiteX2" fmla="*/ 169715 w 179142"/>
              <a:gd name="connsiteY2" fmla="*/ 1008668 h 1008668"/>
              <a:gd name="connsiteX0" fmla="*/ 9427 w 9427"/>
              <a:gd name="connsiteY0" fmla="*/ 0 h 1008668"/>
              <a:gd name="connsiteX1" fmla="*/ 0 w 9427"/>
              <a:gd name="connsiteY1" fmla="*/ 1008668 h 1008668"/>
              <a:gd name="connsiteX0" fmla="*/ 95894 w 95894"/>
              <a:gd name="connsiteY0" fmla="*/ 0 h 10000"/>
              <a:gd name="connsiteX1" fmla="*/ 85894 w 95894"/>
              <a:gd name="connsiteY1" fmla="*/ 10000 h 10000"/>
              <a:gd name="connsiteX0" fmla="*/ 67916 w 101554"/>
              <a:gd name="connsiteY0" fmla="*/ 0 h 10000"/>
              <a:gd name="connsiteX1" fmla="*/ 57916 w 101554"/>
              <a:gd name="connsiteY1" fmla="*/ 10000 h 10000"/>
              <a:gd name="connsiteX0" fmla="*/ 145962 w 145962"/>
              <a:gd name="connsiteY0" fmla="*/ 0 h 10000"/>
              <a:gd name="connsiteX1" fmla="*/ 135962 w 145962"/>
              <a:gd name="connsiteY1" fmla="*/ 10000 h 10000"/>
              <a:gd name="connsiteX0" fmla="*/ 123921 w 123921"/>
              <a:gd name="connsiteY0" fmla="*/ 0 h 10000"/>
              <a:gd name="connsiteX1" fmla="*/ 113921 w 123921"/>
              <a:gd name="connsiteY1" fmla="*/ 10000 h 10000"/>
              <a:gd name="connsiteX0" fmla="*/ 85133 w 85133"/>
              <a:gd name="connsiteY0" fmla="*/ 0 h 10000"/>
              <a:gd name="connsiteX1" fmla="*/ 75133 w 85133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133" h="10000">
                <a:moveTo>
                  <a:pt x="85133" y="0"/>
                </a:moveTo>
                <a:cubicBezTo>
                  <a:pt x="-126373" y="3535"/>
                  <a:pt x="129656" y="6389"/>
                  <a:pt x="75133" y="100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C0219C79-E435-4F91-AB8A-33B683039903}"/>
              </a:ext>
            </a:extLst>
          </p:cNvPr>
          <p:cNvSpPr/>
          <p:nvPr/>
        </p:nvSpPr>
        <p:spPr>
          <a:xfrm rot="20369448">
            <a:off x="1591668" y="1412922"/>
            <a:ext cx="257669" cy="1705190"/>
          </a:xfrm>
          <a:custGeom>
            <a:avLst/>
            <a:gdLst>
              <a:gd name="connsiteX0" fmla="*/ 179142 w 179142"/>
              <a:gd name="connsiteY0" fmla="*/ 0 h 1008668"/>
              <a:gd name="connsiteX1" fmla="*/ 32 w 179142"/>
              <a:gd name="connsiteY1" fmla="*/ 433633 h 1008668"/>
              <a:gd name="connsiteX2" fmla="*/ 169715 w 179142"/>
              <a:gd name="connsiteY2" fmla="*/ 1008668 h 1008668"/>
              <a:gd name="connsiteX0" fmla="*/ 9427 w 9427"/>
              <a:gd name="connsiteY0" fmla="*/ 0 h 1008668"/>
              <a:gd name="connsiteX1" fmla="*/ 0 w 9427"/>
              <a:gd name="connsiteY1" fmla="*/ 1008668 h 1008668"/>
              <a:gd name="connsiteX0" fmla="*/ 95894 w 95894"/>
              <a:gd name="connsiteY0" fmla="*/ 0 h 10000"/>
              <a:gd name="connsiteX1" fmla="*/ 85894 w 95894"/>
              <a:gd name="connsiteY1" fmla="*/ 10000 h 10000"/>
              <a:gd name="connsiteX0" fmla="*/ 67916 w 101554"/>
              <a:gd name="connsiteY0" fmla="*/ 0 h 10000"/>
              <a:gd name="connsiteX1" fmla="*/ 57916 w 101554"/>
              <a:gd name="connsiteY1" fmla="*/ 10000 h 10000"/>
              <a:gd name="connsiteX0" fmla="*/ 145962 w 145962"/>
              <a:gd name="connsiteY0" fmla="*/ 0 h 10000"/>
              <a:gd name="connsiteX1" fmla="*/ 135962 w 145962"/>
              <a:gd name="connsiteY1" fmla="*/ 10000 h 10000"/>
              <a:gd name="connsiteX0" fmla="*/ 123921 w 123921"/>
              <a:gd name="connsiteY0" fmla="*/ 0 h 10000"/>
              <a:gd name="connsiteX1" fmla="*/ 113921 w 123921"/>
              <a:gd name="connsiteY1" fmla="*/ 10000 h 10000"/>
              <a:gd name="connsiteX0" fmla="*/ 85133 w 85133"/>
              <a:gd name="connsiteY0" fmla="*/ 0 h 10000"/>
              <a:gd name="connsiteX1" fmla="*/ 75133 w 85133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133" h="10000">
                <a:moveTo>
                  <a:pt x="85133" y="0"/>
                </a:moveTo>
                <a:cubicBezTo>
                  <a:pt x="-126373" y="3535"/>
                  <a:pt x="129656" y="6389"/>
                  <a:pt x="75133" y="100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FC893C5B-6CB2-4749-950A-A30D75A1EB98}"/>
              </a:ext>
            </a:extLst>
          </p:cNvPr>
          <p:cNvSpPr/>
          <p:nvPr/>
        </p:nvSpPr>
        <p:spPr>
          <a:xfrm rot="20369448">
            <a:off x="2874861" y="983073"/>
            <a:ext cx="351835" cy="2817117"/>
          </a:xfrm>
          <a:custGeom>
            <a:avLst/>
            <a:gdLst>
              <a:gd name="connsiteX0" fmla="*/ 179142 w 179142"/>
              <a:gd name="connsiteY0" fmla="*/ 0 h 1008668"/>
              <a:gd name="connsiteX1" fmla="*/ 32 w 179142"/>
              <a:gd name="connsiteY1" fmla="*/ 433633 h 1008668"/>
              <a:gd name="connsiteX2" fmla="*/ 169715 w 179142"/>
              <a:gd name="connsiteY2" fmla="*/ 1008668 h 1008668"/>
              <a:gd name="connsiteX0" fmla="*/ 9427 w 9427"/>
              <a:gd name="connsiteY0" fmla="*/ 0 h 1008668"/>
              <a:gd name="connsiteX1" fmla="*/ 0 w 9427"/>
              <a:gd name="connsiteY1" fmla="*/ 1008668 h 1008668"/>
              <a:gd name="connsiteX0" fmla="*/ 95894 w 95894"/>
              <a:gd name="connsiteY0" fmla="*/ 0 h 10000"/>
              <a:gd name="connsiteX1" fmla="*/ 85894 w 95894"/>
              <a:gd name="connsiteY1" fmla="*/ 10000 h 10000"/>
              <a:gd name="connsiteX0" fmla="*/ 67916 w 101554"/>
              <a:gd name="connsiteY0" fmla="*/ 0 h 10000"/>
              <a:gd name="connsiteX1" fmla="*/ 57916 w 101554"/>
              <a:gd name="connsiteY1" fmla="*/ 10000 h 10000"/>
              <a:gd name="connsiteX0" fmla="*/ 145962 w 145962"/>
              <a:gd name="connsiteY0" fmla="*/ 0 h 10000"/>
              <a:gd name="connsiteX1" fmla="*/ 135962 w 145962"/>
              <a:gd name="connsiteY1" fmla="*/ 10000 h 10000"/>
              <a:gd name="connsiteX0" fmla="*/ 123921 w 123921"/>
              <a:gd name="connsiteY0" fmla="*/ 0 h 10000"/>
              <a:gd name="connsiteX1" fmla="*/ 113921 w 123921"/>
              <a:gd name="connsiteY1" fmla="*/ 10000 h 10000"/>
              <a:gd name="connsiteX0" fmla="*/ 85133 w 85133"/>
              <a:gd name="connsiteY0" fmla="*/ 0 h 10000"/>
              <a:gd name="connsiteX1" fmla="*/ 75133 w 85133"/>
              <a:gd name="connsiteY1" fmla="*/ 10000 h 10000"/>
              <a:gd name="connsiteX0" fmla="*/ 71929 w 139797"/>
              <a:gd name="connsiteY0" fmla="*/ 0 h 10250"/>
              <a:gd name="connsiteX1" fmla="*/ 133577 w 139797"/>
              <a:gd name="connsiteY1" fmla="*/ 10250 h 10250"/>
              <a:gd name="connsiteX0" fmla="*/ 0 w 76863"/>
              <a:gd name="connsiteY0" fmla="*/ 0 h 10250"/>
              <a:gd name="connsiteX1" fmla="*/ 61648 w 76863"/>
              <a:gd name="connsiteY1" fmla="*/ 10250 h 10250"/>
              <a:gd name="connsiteX0" fmla="*/ 0 w 27950"/>
              <a:gd name="connsiteY0" fmla="*/ 0 h 10900"/>
              <a:gd name="connsiteX1" fmla="*/ 2840 w 27950"/>
              <a:gd name="connsiteY1" fmla="*/ 10900 h 10900"/>
              <a:gd name="connsiteX0" fmla="*/ 0 w 53753"/>
              <a:gd name="connsiteY0" fmla="*/ 0 h 10900"/>
              <a:gd name="connsiteX1" fmla="*/ 2840 w 53753"/>
              <a:gd name="connsiteY1" fmla="*/ 10900 h 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753" h="10900">
                <a:moveTo>
                  <a:pt x="0" y="0"/>
                </a:moveTo>
                <a:cubicBezTo>
                  <a:pt x="84025" y="4660"/>
                  <a:pt x="57363" y="7289"/>
                  <a:pt x="2840" y="109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BC7C5D4-E036-4FB1-9CA8-F7D6E42FAB12}"/>
              </a:ext>
            </a:extLst>
          </p:cNvPr>
          <p:cNvSpPr txBox="1"/>
          <p:nvPr/>
        </p:nvSpPr>
        <p:spPr>
          <a:xfrm>
            <a:off x="1446236" y="1699183"/>
            <a:ext cx="375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rel:hatKind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F318AEC-AC05-419E-BB6D-AACFB965243E}"/>
              </a:ext>
            </a:extLst>
          </p:cNvPr>
          <p:cNvSpPr txBox="1"/>
          <p:nvPr/>
        </p:nvSpPr>
        <p:spPr>
          <a:xfrm>
            <a:off x="1269333" y="4589575"/>
            <a:ext cx="375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rel:hatKind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437FE702-05CE-490C-9FED-2360AFC07559}"/>
              </a:ext>
            </a:extLst>
          </p:cNvPr>
          <p:cNvSpPr/>
          <p:nvPr/>
        </p:nvSpPr>
        <p:spPr>
          <a:xfrm>
            <a:off x="7667166" y="553247"/>
            <a:ext cx="1517657" cy="54675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rel:Anton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F65AFE86-6F92-45DC-9E1A-F99CC3EF24B1}"/>
              </a:ext>
            </a:extLst>
          </p:cNvPr>
          <p:cNvSpPr/>
          <p:nvPr/>
        </p:nvSpPr>
        <p:spPr>
          <a:xfrm>
            <a:off x="5785772" y="2980980"/>
            <a:ext cx="1517657" cy="54675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rel:Berta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F382FE9E-B806-43CD-BD25-438B12F5EB6B}"/>
              </a:ext>
            </a:extLst>
          </p:cNvPr>
          <p:cNvSpPr/>
          <p:nvPr/>
        </p:nvSpPr>
        <p:spPr>
          <a:xfrm>
            <a:off x="6882506" y="4242691"/>
            <a:ext cx="1858637" cy="54675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rel:Caesar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CBBF47F0-140C-492C-8367-27579279837A}"/>
              </a:ext>
            </a:extLst>
          </p:cNvPr>
          <p:cNvSpPr/>
          <p:nvPr/>
        </p:nvSpPr>
        <p:spPr>
          <a:xfrm>
            <a:off x="8248191" y="5808303"/>
            <a:ext cx="1427413" cy="54675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rel:Dora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BD814772-882D-4290-AA76-E9D896D3F9D9}"/>
              </a:ext>
            </a:extLst>
          </p:cNvPr>
          <p:cNvSpPr/>
          <p:nvPr/>
        </p:nvSpPr>
        <p:spPr>
          <a:xfrm>
            <a:off x="8248190" y="1113021"/>
            <a:ext cx="140969" cy="837957"/>
          </a:xfrm>
          <a:custGeom>
            <a:avLst/>
            <a:gdLst>
              <a:gd name="connsiteX0" fmla="*/ 179142 w 179142"/>
              <a:gd name="connsiteY0" fmla="*/ 0 h 1008668"/>
              <a:gd name="connsiteX1" fmla="*/ 32 w 179142"/>
              <a:gd name="connsiteY1" fmla="*/ 433633 h 1008668"/>
              <a:gd name="connsiteX2" fmla="*/ 169715 w 179142"/>
              <a:gd name="connsiteY2" fmla="*/ 1008668 h 1008668"/>
              <a:gd name="connsiteX0" fmla="*/ 9427 w 9427"/>
              <a:gd name="connsiteY0" fmla="*/ 0 h 1008668"/>
              <a:gd name="connsiteX1" fmla="*/ 0 w 9427"/>
              <a:gd name="connsiteY1" fmla="*/ 1008668 h 1008668"/>
              <a:gd name="connsiteX0" fmla="*/ 95894 w 95894"/>
              <a:gd name="connsiteY0" fmla="*/ 0 h 10000"/>
              <a:gd name="connsiteX1" fmla="*/ 85894 w 95894"/>
              <a:gd name="connsiteY1" fmla="*/ 10000 h 10000"/>
              <a:gd name="connsiteX0" fmla="*/ 67916 w 101554"/>
              <a:gd name="connsiteY0" fmla="*/ 0 h 10000"/>
              <a:gd name="connsiteX1" fmla="*/ 57916 w 101554"/>
              <a:gd name="connsiteY1" fmla="*/ 10000 h 10000"/>
              <a:gd name="connsiteX0" fmla="*/ 145962 w 145962"/>
              <a:gd name="connsiteY0" fmla="*/ 0 h 10000"/>
              <a:gd name="connsiteX1" fmla="*/ 135962 w 145962"/>
              <a:gd name="connsiteY1" fmla="*/ 10000 h 10000"/>
              <a:gd name="connsiteX0" fmla="*/ 123921 w 123921"/>
              <a:gd name="connsiteY0" fmla="*/ 0 h 10000"/>
              <a:gd name="connsiteX1" fmla="*/ 113921 w 123921"/>
              <a:gd name="connsiteY1" fmla="*/ 10000 h 10000"/>
              <a:gd name="connsiteX0" fmla="*/ 85133 w 85133"/>
              <a:gd name="connsiteY0" fmla="*/ 0 h 10000"/>
              <a:gd name="connsiteX1" fmla="*/ 75133 w 85133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133" h="10000">
                <a:moveTo>
                  <a:pt x="85133" y="0"/>
                </a:moveTo>
                <a:cubicBezTo>
                  <a:pt x="-126373" y="3535"/>
                  <a:pt x="129656" y="6389"/>
                  <a:pt x="75133" y="100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E82F16D8-1D4D-4D44-A635-44CFDB795BF4}"/>
              </a:ext>
            </a:extLst>
          </p:cNvPr>
          <p:cNvSpPr/>
          <p:nvPr/>
        </p:nvSpPr>
        <p:spPr>
          <a:xfrm rot="3221297" flipH="1">
            <a:off x="6825652" y="1554714"/>
            <a:ext cx="499403" cy="1939547"/>
          </a:xfrm>
          <a:custGeom>
            <a:avLst/>
            <a:gdLst>
              <a:gd name="connsiteX0" fmla="*/ 179142 w 179142"/>
              <a:gd name="connsiteY0" fmla="*/ 0 h 1008668"/>
              <a:gd name="connsiteX1" fmla="*/ 32 w 179142"/>
              <a:gd name="connsiteY1" fmla="*/ 433633 h 1008668"/>
              <a:gd name="connsiteX2" fmla="*/ 169715 w 179142"/>
              <a:gd name="connsiteY2" fmla="*/ 1008668 h 1008668"/>
              <a:gd name="connsiteX0" fmla="*/ 9427 w 9427"/>
              <a:gd name="connsiteY0" fmla="*/ 0 h 1008668"/>
              <a:gd name="connsiteX1" fmla="*/ 0 w 9427"/>
              <a:gd name="connsiteY1" fmla="*/ 1008668 h 1008668"/>
              <a:gd name="connsiteX0" fmla="*/ 95894 w 95894"/>
              <a:gd name="connsiteY0" fmla="*/ 0 h 10000"/>
              <a:gd name="connsiteX1" fmla="*/ 85894 w 95894"/>
              <a:gd name="connsiteY1" fmla="*/ 10000 h 10000"/>
              <a:gd name="connsiteX0" fmla="*/ 67916 w 101554"/>
              <a:gd name="connsiteY0" fmla="*/ 0 h 10000"/>
              <a:gd name="connsiteX1" fmla="*/ 57916 w 101554"/>
              <a:gd name="connsiteY1" fmla="*/ 10000 h 10000"/>
              <a:gd name="connsiteX0" fmla="*/ 145962 w 145962"/>
              <a:gd name="connsiteY0" fmla="*/ 0 h 10000"/>
              <a:gd name="connsiteX1" fmla="*/ 135962 w 145962"/>
              <a:gd name="connsiteY1" fmla="*/ 10000 h 10000"/>
              <a:gd name="connsiteX0" fmla="*/ 123921 w 123921"/>
              <a:gd name="connsiteY0" fmla="*/ 0 h 10000"/>
              <a:gd name="connsiteX1" fmla="*/ 113921 w 123921"/>
              <a:gd name="connsiteY1" fmla="*/ 10000 h 10000"/>
              <a:gd name="connsiteX0" fmla="*/ 85133 w 85133"/>
              <a:gd name="connsiteY0" fmla="*/ 0 h 10000"/>
              <a:gd name="connsiteX1" fmla="*/ 75133 w 85133"/>
              <a:gd name="connsiteY1" fmla="*/ 10000 h 10000"/>
              <a:gd name="connsiteX0" fmla="*/ 70351 w 148429"/>
              <a:gd name="connsiteY0" fmla="*/ 0 h 6341"/>
              <a:gd name="connsiteX1" fmla="*/ 142387 w 148429"/>
              <a:gd name="connsiteY1" fmla="*/ 6341 h 6341"/>
              <a:gd name="connsiteX0" fmla="*/ 0 w 8215"/>
              <a:gd name="connsiteY0" fmla="*/ 0 h 10000"/>
              <a:gd name="connsiteX1" fmla="*/ 4853 w 8215"/>
              <a:gd name="connsiteY1" fmla="*/ 10000 h 10000"/>
              <a:gd name="connsiteX0" fmla="*/ 0 w 7682"/>
              <a:gd name="connsiteY0" fmla="*/ 0 h 10000"/>
              <a:gd name="connsiteX1" fmla="*/ 5907 w 7682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82" h="10000">
                <a:moveTo>
                  <a:pt x="0" y="0"/>
                </a:moveTo>
                <a:cubicBezTo>
                  <a:pt x="5657" y="2707"/>
                  <a:pt x="10379" y="4305"/>
                  <a:pt x="5907" y="100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2387E9C-A45F-4A77-9AED-6996DE4F90B9}"/>
              </a:ext>
            </a:extLst>
          </p:cNvPr>
          <p:cNvSpPr/>
          <p:nvPr/>
        </p:nvSpPr>
        <p:spPr>
          <a:xfrm>
            <a:off x="8980571" y="2912399"/>
            <a:ext cx="608400" cy="608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0" name="Freihandform: Form 39">
            <a:extLst>
              <a:ext uri="{FF2B5EF4-FFF2-40B4-BE49-F238E27FC236}">
                <a16:creationId xmlns:a16="http://schemas.microsoft.com/office/drawing/2014/main" id="{D8224905-078E-4254-AC5C-79C504A29166}"/>
              </a:ext>
            </a:extLst>
          </p:cNvPr>
          <p:cNvSpPr/>
          <p:nvPr/>
        </p:nvSpPr>
        <p:spPr>
          <a:xfrm rot="18833825">
            <a:off x="8798517" y="2274862"/>
            <a:ext cx="59432" cy="830315"/>
          </a:xfrm>
          <a:custGeom>
            <a:avLst/>
            <a:gdLst>
              <a:gd name="connsiteX0" fmla="*/ 179142 w 179142"/>
              <a:gd name="connsiteY0" fmla="*/ 0 h 1008668"/>
              <a:gd name="connsiteX1" fmla="*/ 32 w 179142"/>
              <a:gd name="connsiteY1" fmla="*/ 433633 h 1008668"/>
              <a:gd name="connsiteX2" fmla="*/ 169715 w 179142"/>
              <a:gd name="connsiteY2" fmla="*/ 1008668 h 1008668"/>
              <a:gd name="connsiteX0" fmla="*/ 9427 w 9427"/>
              <a:gd name="connsiteY0" fmla="*/ 0 h 1008668"/>
              <a:gd name="connsiteX1" fmla="*/ 0 w 9427"/>
              <a:gd name="connsiteY1" fmla="*/ 1008668 h 1008668"/>
              <a:gd name="connsiteX0" fmla="*/ 95894 w 95894"/>
              <a:gd name="connsiteY0" fmla="*/ 0 h 10000"/>
              <a:gd name="connsiteX1" fmla="*/ 85894 w 95894"/>
              <a:gd name="connsiteY1" fmla="*/ 10000 h 10000"/>
              <a:gd name="connsiteX0" fmla="*/ 67916 w 101554"/>
              <a:gd name="connsiteY0" fmla="*/ 0 h 10000"/>
              <a:gd name="connsiteX1" fmla="*/ 57916 w 101554"/>
              <a:gd name="connsiteY1" fmla="*/ 10000 h 10000"/>
              <a:gd name="connsiteX0" fmla="*/ 145962 w 145962"/>
              <a:gd name="connsiteY0" fmla="*/ 0 h 10000"/>
              <a:gd name="connsiteX1" fmla="*/ 135962 w 145962"/>
              <a:gd name="connsiteY1" fmla="*/ 10000 h 10000"/>
              <a:gd name="connsiteX0" fmla="*/ 123921 w 123921"/>
              <a:gd name="connsiteY0" fmla="*/ 0 h 10000"/>
              <a:gd name="connsiteX1" fmla="*/ 113921 w 123921"/>
              <a:gd name="connsiteY1" fmla="*/ 10000 h 10000"/>
              <a:gd name="connsiteX0" fmla="*/ 85133 w 85133"/>
              <a:gd name="connsiteY0" fmla="*/ 0 h 10000"/>
              <a:gd name="connsiteX1" fmla="*/ 75133 w 85133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133" h="10000">
                <a:moveTo>
                  <a:pt x="85133" y="0"/>
                </a:moveTo>
                <a:cubicBezTo>
                  <a:pt x="-126373" y="3535"/>
                  <a:pt x="129656" y="6389"/>
                  <a:pt x="75133" y="100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0259EB8A-1871-4BF2-8DAB-1AC4DB7E83E1}"/>
              </a:ext>
            </a:extLst>
          </p:cNvPr>
          <p:cNvSpPr/>
          <p:nvPr/>
        </p:nvSpPr>
        <p:spPr>
          <a:xfrm rot="2745883">
            <a:off x="8407272" y="3021980"/>
            <a:ext cx="69380" cy="1417565"/>
          </a:xfrm>
          <a:custGeom>
            <a:avLst/>
            <a:gdLst>
              <a:gd name="connsiteX0" fmla="*/ 179142 w 179142"/>
              <a:gd name="connsiteY0" fmla="*/ 0 h 1008668"/>
              <a:gd name="connsiteX1" fmla="*/ 32 w 179142"/>
              <a:gd name="connsiteY1" fmla="*/ 433633 h 1008668"/>
              <a:gd name="connsiteX2" fmla="*/ 169715 w 179142"/>
              <a:gd name="connsiteY2" fmla="*/ 1008668 h 1008668"/>
              <a:gd name="connsiteX0" fmla="*/ 9427 w 9427"/>
              <a:gd name="connsiteY0" fmla="*/ 0 h 1008668"/>
              <a:gd name="connsiteX1" fmla="*/ 0 w 9427"/>
              <a:gd name="connsiteY1" fmla="*/ 1008668 h 1008668"/>
              <a:gd name="connsiteX0" fmla="*/ 95894 w 95894"/>
              <a:gd name="connsiteY0" fmla="*/ 0 h 10000"/>
              <a:gd name="connsiteX1" fmla="*/ 85894 w 95894"/>
              <a:gd name="connsiteY1" fmla="*/ 10000 h 10000"/>
              <a:gd name="connsiteX0" fmla="*/ 67916 w 101554"/>
              <a:gd name="connsiteY0" fmla="*/ 0 h 10000"/>
              <a:gd name="connsiteX1" fmla="*/ 57916 w 101554"/>
              <a:gd name="connsiteY1" fmla="*/ 10000 h 10000"/>
              <a:gd name="connsiteX0" fmla="*/ 145962 w 145962"/>
              <a:gd name="connsiteY0" fmla="*/ 0 h 10000"/>
              <a:gd name="connsiteX1" fmla="*/ 135962 w 145962"/>
              <a:gd name="connsiteY1" fmla="*/ 10000 h 10000"/>
              <a:gd name="connsiteX0" fmla="*/ 123921 w 123921"/>
              <a:gd name="connsiteY0" fmla="*/ 0 h 10000"/>
              <a:gd name="connsiteX1" fmla="*/ 113921 w 123921"/>
              <a:gd name="connsiteY1" fmla="*/ 10000 h 10000"/>
              <a:gd name="connsiteX0" fmla="*/ 85133 w 85133"/>
              <a:gd name="connsiteY0" fmla="*/ 0 h 10000"/>
              <a:gd name="connsiteX1" fmla="*/ 75133 w 85133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133" h="10000">
                <a:moveTo>
                  <a:pt x="85133" y="0"/>
                </a:moveTo>
                <a:cubicBezTo>
                  <a:pt x="-126373" y="3535"/>
                  <a:pt x="129656" y="6389"/>
                  <a:pt x="75133" y="100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B843EA0A-BFFA-4D88-A9D7-A5B7654EEC98}"/>
              </a:ext>
            </a:extLst>
          </p:cNvPr>
          <p:cNvSpPr/>
          <p:nvPr/>
        </p:nvSpPr>
        <p:spPr>
          <a:xfrm>
            <a:off x="10119065" y="4111191"/>
            <a:ext cx="609978" cy="6099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301D0FBA-E947-46BD-A4C3-1AC84DD66E61}"/>
              </a:ext>
            </a:extLst>
          </p:cNvPr>
          <p:cNvSpPr/>
          <p:nvPr/>
        </p:nvSpPr>
        <p:spPr>
          <a:xfrm rot="18833825" flipH="1">
            <a:off x="9820430" y="3297479"/>
            <a:ext cx="45719" cy="1066594"/>
          </a:xfrm>
          <a:custGeom>
            <a:avLst/>
            <a:gdLst>
              <a:gd name="connsiteX0" fmla="*/ 179142 w 179142"/>
              <a:gd name="connsiteY0" fmla="*/ 0 h 1008668"/>
              <a:gd name="connsiteX1" fmla="*/ 32 w 179142"/>
              <a:gd name="connsiteY1" fmla="*/ 433633 h 1008668"/>
              <a:gd name="connsiteX2" fmla="*/ 169715 w 179142"/>
              <a:gd name="connsiteY2" fmla="*/ 1008668 h 1008668"/>
              <a:gd name="connsiteX0" fmla="*/ 9427 w 9427"/>
              <a:gd name="connsiteY0" fmla="*/ 0 h 1008668"/>
              <a:gd name="connsiteX1" fmla="*/ 0 w 9427"/>
              <a:gd name="connsiteY1" fmla="*/ 1008668 h 1008668"/>
              <a:gd name="connsiteX0" fmla="*/ 95894 w 95894"/>
              <a:gd name="connsiteY0" fmla="*/ 0 h 10000"/>
              <a:gd name="connsiteX1" fmla="*/ 85894 w 95894"/>
              <a:gd name="connsiteY1" fmla="*/ 10000 h 10000"/>
              <a:gd name="connsiteX0" fmla="*/ 67916 w 101554"/>
              <a:gd name="connsiteY0" fmla="*/ 0 h 10000"/>
              <a:gd name="connsiteX1" fmla="*/ 57916 w 101554"/>
              <a:gd name="connsiteY1" fmla="*/ 10000 h 10000"/>
              <a:gd name="connsiteX0" fmla="*/ 145962 w 145962"/>
              <a:gd name="connsiteY0" fmla="*/ 0 h 10000"/>
              <a:gd name="connsiteX1" fmla="*/ 135962 w 145962"/>
              <a:gd name="connsiteY1" fmla="*/ 10000 h 10000"/>
              <a:gd name="connsiteX0" fmla="*/ 123921 w 123921"/>
              <a:gd name="connsiteY0" fmla="*/ 0 h 10000"/>
              <a:gd name="connsiteX1" fmla="*/ 113921 w 123921"/>
              <a:gd name="connsiteY1" fmla="*/ 10000 h 10000"/>
              <a:gd name="connsiteX0" fmla="*/ 85133 w 85133"/>
              <a:gd name="connsiteY0" fmla="*/ 0 h 10000"/>
              <a:gd name="connsiteX1" fmla="*/ 75133 w 85133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133" h="10000">
                <a:moveTo>
                  <a:pt x="85133" y="0"/>
                </a:moveTo>
                <a:cubicBezTo>
                  <a:pt x="-126373" y="3535"/>
                  <a:pt x="129656" y="6389"/>
                  <a:pt x="75133" y="100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8075D309-919A-46A2-BE57-6E63D7BE6EA1}"/>
              </a:ext>
            </a:extLst>
          </p:cNvPr>
          <p:cNvSpPr/>
          <p:nvPr/>
        </p:nvSpPr>
        <p:spPr>
          <a:xfrm rot="2745883">
            <a:off x="9484820" y="4332412"/>
            <a:ext cx="87346" cy="1733577"/>
          </a:xfrm>
          <a:custGeom>
            <a:avLst/>
            <a:gdLst>
              <a:gd name="connsiteX0" fmla="*/ 179142 w 179142"/>
              <a:gd name="connsiteY0" fmla="*/ 0 h 1008668"/>
              <a:gd name="connsiteX1" fmla="*/ 32 w 179142"/>
              <a:gd name="connsiteY1" fmla="*/ 433633 h 1008668"/>
              <a:gd name="connsiteX2" fmla="*/ 169715 w 179142"/>
              <a:gd name="connsiteY2" fmla="*/ 1008668 h 1008668"/>
              <a:gd name="connsiteX0" fmla="*/ 9427 w 9427"/>
              <a:gd name="connsiteY0" fmla="*/ 0 h 1008668"/>
              <a:gd name="connsiteX1" fmla="*/ 0 w 9427"/>
              <a:gd name="connsiteY1" fmla="*/ 1008668 h 1008668"/>
              <a:gd name="connsiteX0" fmla="*/ 95894 w 95894"/>
              <a:gd name="connsiteY0" fmla="*/ 0 h 10000"/>
              <a:gd name="connsiteX1" fmla="*/ 85894 w 95894"/>
              <a:gd name="connsiteY1" fmla="*/ 10000 h 10000"/>
              <a:gd name="connsiteX0" fmla="*/ 67916 w 101554"/>
              <a:gd name="connsiteY0" fmla="*/ 0 h 10000"/>
              <a:gd name="connsiteX1" fmla="*/ 57916 w 101554"/>
              <a:gd name="connsiteY1" fmla="*/ 10000 h 10000"/>
              <a:gd name="connsiteX0" fmla="*/ 145962 w 145962"/>
              <a:gd name="connsiteY0" fmla="*/ 0 h 10000"/>
              <a:gd name="connsiteX1" fmla="*/ 135962 w 145962"/>
              <a:gd name="connsiteY1" fmla="*/ 10000 h 10000"/>
              <a:gd name="connsiteX0" fmla="*/ 123921 w 123921"/>
              <a:gd name="connsiteY0" fmla="*/ 0 h 10000"/>
              <a:gd name="connsiteX1" fmla="*/ 113921 w 123921"/>
              <a:gd name="connsiteY1" fmla="*/ 10000 h 10000"/>
              <a:gd name="connsiteX0" fmla="*/ 85133 w 85133"/>
              <a:gd name="connsiteY0" fmla="*/ 0 h 10000"/>
              <a:gd name="connsiteX1" fmla="*/ 75133 w 85133"/>
              <a:gd name="connsiteY1" fmla="*/ 10000 h 10000"/>
              <a:gd name="connsiteX0" fmla="*/ 60186 w 217283"/>
              <a:gd name="connsiteY0" fmla="*/ 0 h 9841"/>
              <a:gd name="connsiteX1" fmla="*/ 212331 w 217283"/>
              <a:gd name="connsiteY1" fmla="*/ 9841 h 9841"/>
              <a:gd name="connsiteX0" fmla="*/ 441 w 7780"/>
              <a:gd name="connsiteY0" fmla="*/ 0 h 10000"/>
              <a:gd name="connsiteX1" fmla="*/ 7443 w 778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80" h="10000">
                <a:moveTo>
                  <a:pt x="441" y="0"/>
                </a:moveTo>
                <a:cubicBezTo>
                  <a:pt x="-2454" y="3700"/>
                  <a:pt x="9952" y="6331"/>
                  <a:pt x="7443" y="100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23024B26-13F9-44D8-ADAF-C0CDCA39C62F}"/>
              </a:ext>
            </a:extLst>
          </p:cNvPr>
          <p:cNvSpPr/>
          <p:nvPr/>
        </p:nvSpPr>
        <p:spPr>
          <a:xfrm>
            <a:off x="10477896" y="5100126"/>
            <a:ext cx="1427413" cy="54675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rdf:nil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Freihandform: Form 45">
            <a:extLst>
              <a:ext uri="{FF2B5EF4-FFF2-40B4-BE49-F238E27FC236}">
                <a16:creationId xmlns:a16="http://schemas.microsoft.com/office/drawing/2014/main" id="{3D8A8D0D-C3CE-48B5-BD6A-215889D44091}"/>
              </a:ext>
            </a:extLst>
          </p:cNvPr>
          <p:cNvSpPr/>
          <p:nvPr/>
        </p:nvSpPr>
        <p:spPr>
          <a:xfrm rot="18833825" flipH="1">
            <a:off x="10916851" y="4465941"/>
            <a:ext cx="76261" cy="728659"/>
          </a:xfrm>
          <a:custGeom>
            <a:avLst/>
            <a:gdLst>
              <a:gd name="connsiteX0" fmla="*/ 179142 w 179142"/>
              <a:gd name="connsiteY0" fmla="*/ 0 h 1008668"/>
              <a:gd name="connsiteX1" fmla="*/ 32 w 179142"/>
              <a:gd name="connsiteY1" fmla="*/ 433633 h 1008668"/>
              <a:gd name="connsiteX2" fmla="*/ 169715 w 179142"/>
              <a:gd name="connsiteY2" fmla="*/ 1008668 h 1008668"/>
              <a:gd name="connsiteX0" fmla="*/ 9427 w 9427"/>
              <a:gd name="connsiteY0" fmla="*/ 0 h 1008668"/>
              <a:gd name="connsiteX1" fmla="*/ 0 w 9427"/>
              <a:gd name="connsiteY1" fmla="*/ 1008668 h 1008668"/>
              <a:gd name="connsiteX0" fmla="*/ 95894 w 95894"/>
              <a:gd name="connsiteY0" fmla="*/ 0 h 10000"/>
              <a:gd name="connsiteX1" fmla="*/ 85894 w 95894"/>
              <a:gd name="connsiteY1" fmla="*/ 10000 h 10000"/>
              <a:gd name="connsiteX0" fmla="*/ 67916 w 101554"/>
              <a:gd name="connsiteY0" fmla="*/ 0 h 10000"/>
              <a:gd name="connsiteX1" fmla="*/ 57916 w 101554"/>
              <a:gd name="connsiteY1" fmla="*/ 10000 h 10000"/>
              <a:gd name="connsiteX0" fmla="*/ 145962 w 145962"/>
              <a:gd name="connsiteY0" fmla="*/ 0 h 10000"/>
              <a:gd name="connsiteX1" fmla="*/ 135962 w 145962"/>
              <a:gd name="connsiteY1" fmla="*/ 10000 h 10000"/>
              <a:gd name="connsiteX0" fmla="*/ 123921 w 123921"/>
              <a:gd name="connsiteY0" fmla="*/ 0 h 10000"/>
              <a:gd name="connsiteX1" fmla="*/ 113921 w 123921"/>
              <a:gd name="connsiteY1" fmla="*/ 10000 h 10000"/>
              <a:gd name="connsiteX0" fmla="*/ 85133 w 85133"/>
              <a:gd name="connsiteY0" fmla="*/ 0 h 10000"/>
              <a:gd name="connsiteX1" fmla="*/ 75133 w 85133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133" h="10000">
                <a:moveTo>
                  <a:pt x="85133" y="0"/>
                </a:moveTo>
                <a:cubicBezTo>
                  <a:pt x="-126373" y="3535"/>
                  <a:pt x="129656" y="6389"/>
                  <a:pt x="75133" y="100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3A517C8-D7D0-4447-A3DB-CCCB44892D6C}"/>
              </a:ext>
            </a:extLst>
          </p:cNvPr>
          <p:cNvSpPr txBox="1"/>
          <p:nvPr/>
        </p:nvSpPr>
        <p:spPr>
          <a:xfrm>
            <a:off x="8671666" y="2209074"/>
            <a:ext cx="3920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rdf:rest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5F6391C-A597-4866-BC0D-DF1DFA958431}"/>
              </a:ext>
            </a:extLst>
          </p:cNvPr>
          <p:cNvSpPr txBox="1"/>
          <p:nvPr/>
        </p:nvSpPr>
        <p:spPr>
          <a:xfrm>
            <a:off x="9723391" y="3382856"/>
            <a:ext cx="3920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rdf:rest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4495C5C-9D64-4639-9825-6C6DA86F02E7}"/>
              </a:ext>
            </a:extLst>
          </p:cNvPr>
          <p:cNvSpPr txBox="1"/>
          <p:nvPr/>
        </p:nvSpPr>
        <p:spPr>
          <a:xfrm>
            <a:off x="10855911" y="4327650"/>
            <a:ext cx="3920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rdf:rest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38B4D25E-E75E-4D34-8C57-86A7B7263B56}"/>
              </a:ext>
            </a:extLst>
          </p:cNvPr>
          <p:cNvSpPr txBox="1"/>
          <p:nvPr/>
        </p:nvSpPr>
        <p:spPr>
          <a:xfrm>
            <a:off x="8318674" y="4968367"/>
            <a:ext cx="3920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rdf:first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A5F63503-6D66-47B6-A778-C56F7123D261}"/>
              </a:ext>
            </a:extLst>
          </p:cNvPr>
          <p:cNvSpPr txBox="1"/>
          <p:nvPr/>
        </p:nvSpPr>
        <p:spPr>
          <a:xfrm>
            <a:off x="7436851" y="3259809"/>
            <a:ext cx="3920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rdf:first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659F764F-497F-4EF1-95E2-59C5BC6D67C5}"/>
              </a:ext>
            </a:extLst>
          </p:cNvPr>
          <p:cNvSpPr txBox="1"/>
          <p:nvPr/>
        </p:nvSpPr>
        <p:spPr>
          <a:xfrm>
            <a:off x="6275720" y="1768952"/>
            <a:ext cx="3920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rdf:first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4B340D6A-F580-4E07-B926-ABB965463841}"/>
              </a:ext>
            </a:extLst>
          </p:cNvPr>
          <p:cNvCxnSpPr/>
          <p:nvPr/>
        </p:nvCxnSpPr>
        <p:spPr>
          <a:xfrm>
            <a:off x="5297864" y="281841"/>
            <a:ext cx="0" cy="63253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24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Makowe Nico (PEA4-Fe-DHBW-IT)</dc:creator>
  <cp:lastModifiedBy>Makowe Nico (PEA4-Fe-DHBW-IT)</cp:lastModifiedBy>
  <cp:revision>9</cp:revision>
  <dcterms:created xsi:type="dcterms:W3CDTF">2022-07-08T07:21:56Z</dcterms:created>
  <dcterms:modified xsi:type="dcterms:W3CDTF">2022-07-08T12:45:57Z</dcterms:modified>
</cp:coreProperties>
</file>