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96" r:id="rId6"/>
    <p:sldId id="392" r:id="rId7"/>
    <p:sldId id="395" r:id="rId8"/>
    <p:sldId id="398" r:id="rId9"/>
    <p:sldId id="3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E89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718" autoAdjust="0"/>
  </p:normalViewPr>
  <p:slideViewPr>
    <p:cSldViewPr snapToGrid="0">
      <p:cViewPr>
        <p:scale>
          <a:sx n="83" d="100"/>
          <a:sy n="83" d="100"/>
        </p:scale>
        <p:origin x="45" y="38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4618F-29F5-4497-ABDE-E77C880579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494F38-0256-422E-8BEF-84DCD2713523}">
      <dgm:prSet phldrT="[Text]"/>
      <dgm:spPr/>
      <dgm:t>
        <a:bodyPr/>
        <a:lstStyle/>
        <a:p>
          <a:r>
            <a:rPr lang="en-US" dirty="0"/>
            <a:t>Modulation</a:t>
          </a:r>
        </a:p>
      </dgm:t>
    </dgm:pt>
    <dgm:pt modelId="{9F3DBA98-4CF5-4078-A3EF-491D87F57D8F}" type="parTrans" cxnId="{68513191-8140-4B9A-965C-A174F7287AC9}">
      <dgm:prSet/>
      <dgm:spPr/>
      <dgm:t>
        <a:bodyPr/>
        <a:lstStyle/>
        <a:p>
          <a:endParaRPr lang="en-US"/>
        </a:p>
      </dgm:t>
    </dgm:pt>
    <dgm:pt modelId="{B901AA9F-86CC-4189-803D-7AE2374F6AB3}" type="sibTrans" cxnId="{68513191-8140-4B9A-965C-A174F7287AC9}">
      <dgm:prSet/>
      <dgm:spPr/>
      <dgm:t>
        <a:bodyPr/>
        <a:lstStyle/>
        <a:p>
          <a:endParaRPr lang="en-US"/>
        </a:p>
      </dgm:t>
    </dgm:pt>
    <dgm:pt modelId="{DB389098-8D06-480F-A445-ACFBD1181B44}">
      <dgm:prSet phldrT="[Text]"/>
      <dgm:spPr/>
      <dgm:t>
        <a:bodyPr/>
        <a:lstStyle/>
        <a:p>
          <a:r>
            <a:rPr lang="en-US" dirty="0"/>
            <a:t>Encryption</a:t>
          </a:r>
        </a:p>
      </dgm:t>
    </dgm:pt>
    <dgm:pt modelId="{AB27178C-FD12-427A-839F-E38D6B2B40E4}" type="parTrans" cxnId="{9369DEAB-F21E-4D70-A2BD-813AD623A7D5}">
      <dgm:prSet/>
      <dgm:spPr/>
      <dgm:t>
        <a:bodyPr/>
        <a:lstStyle/>
        <a:p>
          <a:endParaRPr lang="en-US"/>
        </a:p>
      </dgm:t>
    </dgm:pt>
    <dgm:pt modelId="{30A5139F-7291-4240-93C1-70DF560B01D1}" type="sibTrans" cxnId="{9369DEAB-F21E-4D70-A2BD-813AD623A7D5}">
      <dgm:prSet/>
      <dgm:spPr/>
      <dgm:t>
        <a:bodyPr/>
        <a:lstStyle/>
        <a:p>
          <a:endParaRPr lang="en-US"/>
        </a:p>
      </dgm:t>
    </dgm:pt>
    <dgm:pt modelId="{8595C4B7-1837-4439-951A-DD48CEA84B6A}">
      <dgm:prSet phldrT="[Text]"/>
      <dgm:spPr/>
      <dgm:t>
        <a:bodyPr/>
        <a:lstStyle/>
        <a:p>
          <a:r>
            <a:rPr lang="en-US" dirty="0"/>
            <a:t>Text to Signal</a:t>
          </a:r>
        </a:p>
      </dgm:t>
    </dgm:pt>
    <dgm:pt modelId="{E80835F1-FE1E-4110-9221-383006F6F580}" type="parTrans" cxnId="{67F39F7A-7927-486B-B91B-C5ACFFF52294}">
      <dgm:prSet/>
      <dgm:spPr/>
      <dgm:t>
        <a:bodyPr/>
        <a:lstStyle/>
        <a:p>
          <a:endParaRPr lang="en-US"/>
        </a:p>
      </dgm:t>
    </dgm:pt>
    <dgm:pt modelId="{877843AF-4863-4357-A3D2-0BDED9274451}" type="sibTrans" cxnId="{67F39F7A-7927-486B-B91B-C5ACFFF52294}">
      <dgm:prSet/>
      <dgm:spPr/>
      <dgm:t>
        <a:bodyPr/>
        <a:lstStyle/>
        <a:p>
          <a:endParaRPr lang="en-US"/>
        </a:p>
      </dgm:t>
    </dgm:pt>
    <dgm:pt modelId="{DE700F2B-41FF-4BFF-AB8A-E1881D95A19C}">
      <dgm:prSet phldrT="[Text]"/>
      <dgm:spPr/>
      <dgm:t>
        <a:bodyPr/>
        <a:lstStyle/>
        <a:p>
          <a:r>
            <a:rPr lang="en-US" dirty="0"/>
            <a:t>Scrambling</a:t>
          </a:r>
        </a:p>
      </dgm:t>
    </dgm:pt>
    <dgm:pt modelId="{787A1D9C-23C0-43D7-8F56-5829ADD4D79E}" type="parTrans" cxnId="{36D3EDDD-C425-4996-A284-48180B15F858}">
      <dgm:prSet/>
      <dgm:spPr/>
      <dgm:t>
        <a:bodyPr/>
        <a:lstStyle/>
        <a:p>
          <a:endParaRPr lang="en-US"/>
        </a:p>
      </dgm:t>
    </dgm:pt>
    <dgm:pt modelId="{CD0AE0BF-C185-49F9-9AA4-B5173EEA0F30}" type="sibTrans" cxnId="{36D3EDDD-C425-4996-A284-48180B15F858}">
      <dgm:prSet/>
      <dgm:spPr/>
      <dgm:t>
        <a:bodyPr/>
        <a:lstStyle/>
        <a:p>
          <a:endParaRPr lang="en-US"/>
        </a:p>
      </dgm:t>
    </dgm:pt>
    <dgm:pt modelId="{3490ECE1-0FCF-4C37-ABD9-77E55DAB9FA9}" type="pres">
      <dgm:prSet presAssocID="{5EA4618F-29F5-4497-ABDE-E77C88057942}" presName="Name0" presStyleCnt="0">
        <dgm:presLayoutVars>
          <dgm:dir/>
          <dgm:animLvl val="lvl"/>
          <dgm:resizeHandles val="exact"/>
        </dgm:presLayoutVars>
      </dgm:prSet>
      <dgm:spPr/>
    </dgm:pt>
    <dgm:pt modelId="{206E20A5-89D8-4FDF-BD52-32BCC0971552}" type="pres">
      <dgm:prSet presAssocID="{DB389098-8D06-480F-A445-ACFBD1181B4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EE599B0-C96D-4B3B-91CF-E2B3A8895B82}" type="pres">
      <dgm:prSet presAssocID="{30A5139F-7291-4240-93C1-70DF560B01D1}" presName="parTxOnlySpace" presStyleCnt="0"/>
      <dgm:spPr/>
    </dgm:pt>
    <dgm:pt modelId="{EFE8D97C-02B4-4837-98AE-31F0887EC2AF}" type="pres">
      <dgm:prSet presAssocID="{8595C4B7-1837-4439-951A-DD48CEA84B6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25A5A4-5685-4CB8-8D1D-F6D05C00399A}" type="pres">
      <dgm:prSet presAssocID="{877843AF-4863-4357-A3D2-0BDED9274451}" presName="parTxOnlySpace" presStyleCnt="0"/>
      <dgm:spPr/>
    </dgm:pt>
    <dgm:pt modelId="{E1CA8DC7-6EE7-40BE-A072-8D3629D9EDB2}" type="pres">
      <dgm:prSet presAssocID="{DE700F2B-41FF-4BFF-AB8A-E1881D95A19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AA23580-D950-43F5-A575-A4743ED62D8A}" type="pres">
      <dgm:prSet presAssocID="{CD0AE0BF-C185-49F9-9AA4-B5173EEA0F30}" presName="parTxOnlySpace" presStyleCnt="0"/>
      <dgm:spPr/>
    </dgm:pt>
    <dgm:pt modelId="{047EED57-693D-486B-9675-ACCB6138DABF}" type="pres">
      <dgm:prSet presAssocID="{67494F38-0256-422E-8BEF-84DCD271352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4D6250F-A54C-49F2-B509-48F4DEFFC395}" type="presOf" srcId="{DE700F2B-41FF-4BFF-AB8A-E1881D95A19C}" destId="{E1CA8DC7-6EE7-40BE-A072-8D3629D9EDB2}" srcOrd="0" destOrd="0" presId="urn:microsoft.com/office/officeart/2005/8/layout/chevron1"/>
    <dgm:cxn modelId="{67F39F7A-7927-486B-B91B-C5ACFFF52294}" srcId="{5EA4618F-29F5-4497-ABDE-E77C88057942}" destId="{8595C4B7-1837-4439-951A-DD48CEA84B6A}" srcOrd="1" destOrd="0" parTransId="{E80835F1-FE1E-4110-9221-383006F6F580}" sibTransId="{877843AF-4863-4357-A3D2-0BDED9274451}"/>
    <dgm:cxn modelId="{68513191-8140-4B9A-965C-A174F7287AC9}" srcId="{5EA4618F-29F5-4497-ABDE-E77C88057942}" destId="{67494F38-0256-422E-8BEF-84DCD2713523}" srcOrd="3" destOrd="0" parTransId="{9F3DBA98-4CF5-4078-A3EF-491D87F57D8F}" sibTransId="{B901AA9F-86CC-4189-803D-7AE2374F6AB3}"/>
    <dgm:cxn modelId="{3C5AE1A5-DBB1-4519-802D-0D65C35D0619}" type="presOf" srcId="{DB389098-8D06-480F-A445-ACFBD1181B44}" destId="{206E20A5-89D8-4FDF-BD52-32BCC0971552}" srcOrd="0" destOrd="0" presId="urn:microsoft.com/office/officeart/2005/8/layout/chevron1"/>
    <dgm:cxn modelId="{9369DEAB-F21E-4D70-A2BD-813AD623A7D5}" srcId="{5EA4618F-29F5-4497-ABDE-E77C88057942}" destId="{DB389098-8D06-480F-A445-ACFBD1181B44}" srcOrd="0" destOrd="0" parTransId="{AB27178C-FD12-427A-839F-E38D6B2B40E4}" sibTransId="{30A5139F-7291-4240-93C1-70DF560B01D1}"/>
    <dgm:cxn modelId="{EAD767B0-43DD-4054-AA6B-59A808C96BEB}" type="presOf" srcId="{67494F38-0256-422E-8BEF-84DCD2713523}" destId="{047EED57-693D-486B-9675-ACCB6138DABF}" srcOrd="0" destOrd="0" presId="urn:microsoft.com/office/officeart/2005/8/layout/chevron1"/>
    <dgm:cxn modelId="{36D3EDDD-C425-4996-A284-48180B15F858}" srcId="{5EA4618F-29F5-4497-ABDE-E77C88057942}" destId="{DE700F2B-41FF-4BFF-AB8A-E1881D95A19C}" srcOrd="2" destOrd="0" parTransId="{787A1D9C-23C0-43D7-8F56-5829ADD4D79E}" sibTransId="{CD0AE0BF-C185-49F9-9AA4-B5173EEA0F30}"/>
    <dgm:cxn modelId="{9E2E68E5-D677-4C1B-9CF9-9B6E3E452098}" type="presOf" srcId="{8595C4B7-1837-4439-951A-DD48CEA84B6A}" destId="{EFE8D97C-02B4-4837-98AE-31F0887EC2AF}" srcOrd="0" destOrd="0" presId="urn:microsoft.com/office/officeart/2005/8/layout/chevron1"/>
    <dgm:cxn modelId="{0F95D5F2-F831-43D3-8137-8344B677DA4E}" type="presOf" srcId="{5EA4618F-29F5-4497-ABDE-E77C88057942}" destId="{3490ECE1-0FCF-4C37-ABD9-77E55DAB9FA9}" srcOrd="0" destOrd="0" presId="urn:microsoft.com/office/officeart/2005/8/layout/chevron1"/>
    <dgm:cxn modelId="{A8445232-8BA0-4FAC-8111-3FF9B83A31E2}" type="presParOf" srcId="{3490ECE1-0FCF-4C37-ABD9-77E55DAB9FA9}" destId="{206E20A5-89D8-4FDF-BD52-32BCC0971552}" srcOrd="0" destOrd="0" presId="urn:microsoft.com/office/officeart/2005/8/layout/chevron1"/>
    <dgm:cxn modelId="{3B592F76-25CC-49EC-AA1E-028721CD4E17}" type="presParOf" srcId="{3490ECE1-0FCF-4C37-ABD9-77E55DAB9FA9}" destId="{8EE599B0-C96D-4B3B-91CF-E2B3A8895B82}" srcOrd="1" destOrd="0" presId="urn:microsoft.com/office/officeart/2005/8/layout/chevron1"/>
    <dgm:cxn modelId="{86025903-B3A8-4044-9FB1-E82DCC6CA845}" type="presParOf" srcId="{3490ECE1-0FCF-4C37-ABD9-77E55DAB9FA9}" destId="{EFE8D97C-02B4-4837-98AE-31F0887EC2AF}" srcOrd="2" destOrd="0" presId="urn:microsoft.com/office/officeart/2005/8/layout/chevron1"/>
    <dgm:cxn modelId="{7342FC89-DD1E-4DA7-9253-35A31D40AFBB}" type="presParOf" srcId="{3490ECE1-0FCF-4C37-ABD9-77E55DAB9FA9}" destId="{7B25A5A4-5685-4CB8-8D1D-F6D05C00399A}" srcOrd="3" destOrd="0" presId="urn:microsoft.com/office/officeart/2005/8/layout/chevron1"/>
    <dgm:cxn modelId="{0A33FBCF-623D-4D52-8136-17CB95CD2608}" type="presParOf" srcId="{3490ECE1-0FCF-4C37-ABD9-77E55DAB9FA9}" destId="{E1CA8DC7-6EE7-40BE-A072-8D3629D9EDB2}" srcOrd="4" destOrd="0" presId="urn:microsoft.com/office/officeart/2005/8/layout/chevron1"/>
    <dgm:cxn modelId="{5AF52EB3-E0F5-4F80-A925-F79E9770E548}" type="presParOf" srcId="{3490ECE1-0FCF-4C37-ABD9-77E55DAB9FA9}" destId="{5AA23580-D950-43F5-A575-A4743ED62D8A}" srcOrd="5" destOrd="0" presId="urn:microsoft.com/office/officeart/2005/8/layout/chevron1"/>
    <dgm:cxn modelId="{B93BE5E5-1E1F-4EEF-8A56-6BF1C017091F}" type="presParOf" srcId="{3490ECE1-0FCF-4C37-ABD9-77E55DAB9FA9}" destId="{047EED57-693D-486B-9675-ACCB6138DAB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A4618F-29F5-4497-ABDE-E77C880579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494F38-0256-422E-8BEF-84DCD2713523}">
      <dgm:prSet phldrT="[Text]"/>
      <dgm:spPr/>
      <dgm:t>
        <a:bodyPr/>
        <a:lstStyle/>
        <a:p>
          <a:r>
            <a:rPr lang="en-US" dirty="0"/>
            <a:t>Modulation</a:t>
          </a:r>
        </a:p>
      </dgm:t>
    </dgm:pt>
    <dgm:pt modelId="{9F3DBA98-4CF5-4078-A3EF-491D87F57D8F}" type="parTrans" cxnId="{68513191-8140-4B9A-965C-A174F7287AC9}">
      <dgm:prSet/>
      <dgm:spPr/>
      <dgm:t>
        <a:bodyPr/>
        <a:lstStyle/>
        <a:p>
          <a:endParaRPr lang="en-US"/>
        </a:p>
      </dgm:t>
    </dgm:pt>
    <dgm:pt modelId="{B901AA9F-86CC-4189-803D-7AE2374F6AB3}" type="sibTrans" cxnId="{68513191-8140-4B9A-965C-A174F7287AC9}">
      <dgm:prSet/>
      <dgm:spPr/>
      <dgm:t>
        <a:bodyPr/>
        <a:lstStyle/>
        <a:p>
          <a:endParaRPr lang="en-US"/>
        </a:p>
      </dgm:t>
    </dgm:pt>
    <dgm:pt modelId="{DB389098-8D06-480F-A445-ACFBD1181B44}">
      <dgm:prSet phldrT="[Text]"/>
      <dgm:spPr/>
      <dgm:t>
        <a:bodyPr/>
        <a:lstStyle/>
        <a:p>
          <a:r>
            <a:rPr lang="en-US" dirty="0"/>
            <a:t>Encryption</a:t>
          </a:r>
        </a:p>
      </dgm:t>
    </dgm:pt>
    <dgm:pt modelId="{AB27178C-FD12-427A-839F-E38D6B2B40E4}" type="parTrans" cxnId="{9369DEAB-F21E-4D70-A2BD-813AD623A7D5}">
      <dgm:prSet/>
      <dgm:spPr/>
      <dgm:t>
        <a:bodyPr/>
        <a:lstStyle/>
        <a:p>
          <a:endParaRPr lang="en-US"/>
        </a:p>
      </dgm:t>
    </dgm:pt>
    <dgm:pt modelId="{30A5139F-7291-4240-93C1-70DF560B01D1}" type="sibTrans" cxnId="{9369DEAB-F21E-4D70-A2BD-813AD623A7D5}">
      <dgm:prSet/>
      <dgm:spPr/>
      <dgm:t>
        <a:bodyPr/>
        <a:lstStyle/>
        <a:p>
          <a:endParaRPr lang="en-US"/>
        </a:p>
      </dgm:t>
    </dgm:pt>
    <dgm:pt modelId="{8595C4B7-1837-4439-951A-DD48CEA84B6A}">
      <dgm:prSet phldrT="[Text]"/>
      <dgm:spPr/>
      <dgm:t>
        <a:bodyPr/>
        <a:lstStyle/>
        <a:p>
          <a:r>
            <a:rPr lang="en-US" dirty="0"/>
            <a:t>Text to Signal</a:t>
          </a:r>
        </a:p>
      </dgm:t>
    </dgm:pt>
    <dgm:pt modelId="{E80835F1-FE1E-4110-9221-383006F6F580}" type="parTrans" cxnId="{67F39F7A-7927-486B-B91B-C5ACFFF52294}">
      <dgm:prSet/>
      <dgm:spPr/>
      <dgm:t>
        <a:bodyPr/>
        <a:lstStyle/>
        <a:p>
          <a:endParaRPr lang="en-US"/>
        </a:p>
      </dgm:t>
    </dgm:pt>
    <dgm:pt modelId="{877843AF-4863-4357-A3D2-0BDED9274451}" type="sibTrans" cxnId="{67F39F7A-7927-486B-B91B-C5ACFFF52294}">
      <dgm:prSet/>
      <dgm:spPr/>
      <dgm:t>
        <a:bodyPr/>
        <a:lstStyle/>
        <a:p>
          <a:endParaRPr lang="en-US"/>
        </a:p>
      </dgm:t>
    </dgm:pt>
    <dgm:pt modelId="{DE700F2B-41FF-4BFF-AB8A-E1881D95A19C}">
      <dgm:prSet phldrT="[Text]"/>
      <dgm:spPr/>
      <dgm:t>
        <a:bodyPr/>
        <a:lstStyle/>
        <a:p>
          <a:r>
            <a:rPr lang="en-US" dirty="0"/>
            <a:t>Scrambling</a:t>
          </a:r>
        </a:p>
      </dgm:t>
    </dgm:pt>
    <dgm:pt modelId="{787A1D9C-23C0-43D7-8F56-5829ADD4D79E}" type="parTrans" cxnId="{36D3EDDD-C425-4996-A284-48180B15F858}">
      <dgm:prSet/>
      <dgm:spPr/>
      <dgm:t>
        <a:bodyPr/>
        <a:lstStyle/>
        <a:p>
          <a:endParaRPr lang="en-US"/>
        </a:p>
      </dgm:t>
    </dgm:pt>
    <dgm:pt modelId="{CD0AE0BF-C185-49F9-9AA4-B5173EEA0F30}" type="sibTrans" cxnId="{36D3EDDD-C425-4996-A284-48180B15F858}">
      <dgm:prSet/>
      <dgm:spPr/>
      <dgm:t>
        <a:bodyPr/>
        <a:lstStyle/>
        <a:p>
          <a:endParaRPr lang="en-US"/>
        </a:p>
      </dgm:t>
    </dgm:pt>
    <dgm:pt modelId="{3490ECE1-0FCF-4C37-ABD9-77E55DAB9FA9}" type="pres">
      <dgm:prSet presAssocID="{5EA4618F-29F5-4497-ABDE-E77C88057942}" presName="Name0" presStyleCnt="0">
        <dgm:presLayoutVars>
          <dgm:dir/>
          <dgm:animLvl val="lvl"/>
          <dgm:resizeHandles val="exact"/>
        </dgm:presLayoutVars>
      </dgm:prSet>
      <dgm:spPr/>
    </dgm:pt>
    <dgm:pt modelId="{206E20A5-89D8-4FDF-BD52-32BCC0971552}" type="pres">
      <dgm:prSet presAssocID="{DB389098-8D06-480F-A445-ACFBD1181B4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EE599B0-C96D-4B3B-91CF-E2B3A8895B82}" type="pres">
      <dgm:prSet presAssocID="{30A5139F-7291-4240-93C1-70DF560B01D1}" presName="parTxOnlySpace" presStyleCnt="0"/>
      <dgm:spPr/>
    </dgm:pt>
    <dgm:pt modelId="{EFE8D97C-02B4-4837-98AE-31F0887EC2AF}" type="pres">
      <dgm:prSet presAssocID="{8595C4B7-1837-4439-951A-DD48CEA84B6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25A5A4-5685-4CB8-8D1D-F6D05C00399A}" type="pres">
      <dgm:prSet presAssocID="{877843AF-4863-4357-A3D2-0BDED9274451}" presName="parTxOnlySpace" presStyleCnt="0"/>
      <dgm:spPr/>
    </dgm:pt>
    <dgm:pt modelId="{E1CA8DC7-6EE7-40BE-A072-8D3629D9EDB2}" type="pres">
      <dgm:prSet presAssocID="{DE700F2B-41FF-4BFF-AB8A-E1881D95A19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AA23580-D950-43F5-A575-A4743ED62D8A}" type="pres">
      <dgm:prSet presAssocID="{CD0AE0BF-C185-49F9-9AA4-B5173EEA0F30}" presName="parTxOnlySpace" presStyleCnt="0"/>
      <dgm:spPr/>
    </dgm:pt>
    <dgm:pt modelId="{047EED57-693D-486B-9675-ACCB6138DABF}" type="pres">
      <dgm:prSet presAssocID="{67494F38-0256-422E-8BEF-84DCD271352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4D6250F-A54C-49F2-B509-48F4DEFFC395}" type="presOf" srcId="{DE700F2B-41FF-4BFF-AB8A-E1881D95A19C}" destId="{E1CA8DC7-6EE7-40BE-A072-8D3629D9EDB2}" srcOrd="0" destOrd="0" presId="urn:microsoft.com/office/officeart/2005/8/layout/chevron1"/>
    <dgm:cxn modelId="{67F39F7A-7927-486B-B91B-C5ACFFF52294}" srcId="{5EA4618F-29F5-4497-ABDE-E77C88057942}" destId="{8595C4B7-1837-4439-951A-DD48CEA84B6A}" srcOrd="1" destOrd="0" parTransId="{E80835F1-FE1E-4110-9221-383006F6F580}" sibTransId="{877843AF-4863-4357-A3D2-0BDED9274451}"/>
    <dgm:cxn modelId="{68513191-8140-4B9A-965C-A174F7287AC9}" srcId="{5EA4618F-29F5-4497-ABDE-E77C88057942}" destId="{67494F38-0256-422E-8BEF-84DCD2713523}" srcOrd="3" destOrd="0" parTransId="{9F3DBA98-4CF5-4078-A3EF-491D87F57D8F}" sibTransId="{B901AA9F-86CC-4189-803D-7AE2374F6AB3}"/>
    <dgm:cxn modelId="{3C5AE1A5-DBB1-4519-802D-0D65C35D0619}" type="presOf" srcId="{DB389098-8D06-480F-A445-ACFBD1181B44}" destId="{206E20A5-89D8-4FDF-BD52-32BCC0971552}" srcOrd="0" destOrd="0" presId="urn:microsoft.com/office/officeart/2005/8/layout/chevron1"/>
    <dgm:cxn modelId="{9369DEAB-F21E-4D70-A2BD-813AD623A7D5}" srcId="{5EA4618F-29F5-4497-ABDE-E77C88057942}" destId="{DB389098-8D06-480F-A445-ACFBD1181B44}" srcOrd="0" destOrd="0" parTransId="{AB27178C-FD12-427A-839F-E38D6B2B40E4}" sibTransId="{30A5139F-7291-4240-93C1-70DF560B01D1}"/>
    <dgm:cxn modelId="{EAD767B0-43DD-4054-AA6B-59A808C96BEB}" type="presOf" srcId="{67494F38-0256-422E-8BEF-84DCD2713523}" destId="{047EED57-693D-486B-9675-ACCB6138DABF}" srcOrd="0" destOrd="0" presId="urn:microsoft.com/office/officeart/2005/8/layout/chevron1"/>
    <dgm:cxn modelId="{36D3EDDD-C425-4996-A284-48180B15F858}" srcId="{5EA4618F-29F5-4497-ABDE-E77C88057942}" destId="{DE700F2B-41FF-4BFF-AB8A-E1881D95A19C}" srcOrd="2" destOrd="0" parTransId="{787A1D9C-23C0-43D7-8F56-5829ADD4D79E}" sibTransId="{CD0AE0BF-C185-49F9-9AA4-B5173EEA0F30}"/>
    <dgm:cxn modelId="{9E2E68E5-D677-4C1B-9CF9-9B6E3E452098}" type="presOf" srcId="{8595C4B7-1837-4439-951A-DD48CEA84B6A}" destId="{EFE8D97C-02B4-4837-98AE-31F0887EC2AF}" srcOrd="0" destOrd="0" presId="urn:microsoft.com/office/officeart/2005/8/layout/chevron1"/>
    <dgm:cxn modelId="{0F95D5F2-F831-43D3-8137-8344B677DA4E}" type="presOf" srcId="{5EA4618F-29F5-4497-ABDE-E77C88057942}" destId="{3490ECE1-0FCF-4C37-ABD9-77E55DAB9FA9}" srcOrd="0" destOrd="0" presId="urn:microsoft.com/office/officeart/2005/8/layout/chevron1"/>
    <dgm:cxn modelId="{A8445232-8BA0-4FAC-8111-3FF9B83A31E2}" type="presParOf" srcId="{3490ECE1-0FCF-4C37-ABD9-77E55DAB9FA9}" destId="{206E20A5-89D8-4FDF-BD52-32BCC0971552}" srcOrd="0" destOrd="0" presId="urn:microsoft.com/office/officeart/2005/8/layout/chevron1"/>
    <dgm:cxn modelId="{3B592F76-25CC-49EC-AA1E-028721CD4E17}" type="presParOf" srcId="{3490ECE1-0FCF-4C37-ABD9-77E55DAB9FA9}" destId="{8EE599B0-C96D-4B3B-91CF-E2B3A8895B82}" srcOrd="1" destOrd="0" presId="urn:microsoft.com/office/officeart/2005/8/layout/chevron1"/>
    <dgm:cxn modelId="{86025903-B3A8-4044-9FB1-E82DCC6CA845}" type="presParOf" srcId="{3490ECE1-0FCF-4C37-ABD9-77E55DAB9FA9}" destId="{EFE8D97C-02B4-4837-98AE-31F0887EC2AF}" srcOrd="2" destOrd="0" presId="urn:microsoft.com/office/officeart/2005/8/layout/chevron1"/>
    <dgm:cxn modelId="{7342FC89-DD1E-4DA7-9253-35A31D40AFBB}" type="presParOf" srcId="{3490ECE1-0FCF-4C37-ABD9-77E55DAB9FA9}" destId="{7B25A5A4-5685-4CB8-8D1D-F6D05C00399A}" srcOrd="3" destOrd="0" presId="urn:microsoft.com/office/officeart/2005/8/layout/chevron1"/>
    <dgm:cxn modelId="{0A33FBCF-623D-4D52-8136-17CB95CD2608}" type="presParOf" srcId="{3490ECE1-0FCF-4C37-ABD9-77E55DAB9FA9}" destId="{E1CA8DC7-6EE7-40BE-A072-8D3629D9EDB2}" srcOrd="4" destOrd="0" presId="urn:microsoft.com/office/officeart/2005/8/layout/chevron1"/>
    <dgm:cxn modelId="{5AF52EB3-E0F5-4F80-A925-F79E9770E548}" type="presParOf" srcId="{3490ECE1-0FCF-4C37-ABD9-77E55DAB9FA9}" destId="{5AA23580-D950-43F5-A575-A4743ED62D8A}" srcOrd="5" destOrd="0" presId="urn:microsoft.com/office/officeart/2005/8/layout/chevron1"/>
    <dgm:cxn modelId="{B93BE5E5-1E1F-4EEF-8A56-6BF1C017091F}" type="presParOf" srcId="{3490ECE1-0FCF-4C37-ABD9-77E55DAB9FA9}" destId="{047EED57-693D-486B-9675-ACCB6138DAB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A4618F-29F5-4497-ABDE-E77C880579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B389098-8D06-480F-A445-ACFBD1181B44}">
      <dgm:prSet phldrT="[Text]"/>
      <dgm:spPr/>
      <dgm:t>
        <a:bodyPr/>
        <a:lstStyle/>
        <a:p>
          <a:r>
            <a:rPr lang="en-US" dirty="0"/>
            <a:t>Demodulation</a:t>
          </a:r>
        </a:p>
      </dgm:t>
    </dgm:pt>
    <dgm:pt modelId="{AB27178C-FD12-427A-839F-E38D6B2B40E4}" type="parTrans" cxnId="{9369DEAB-F21E-4D70-A2BD-813AD623A7D5}">
      <dgm:prSet/>
      <dgm:spPr/>
      <dgm:t>
        <a:bodyPr/>
        <a:lstStyle/>
        <a:p>
          <a:endParaRPr lang="en-US"/>
        </a:p>
      </dgm:t>
    </dgm:pt>
    <dgm:pt modelId="{30A5139F-7291-4240-93C1-70DF560B01D1}" type="sibTrans" cxnId="{9369DEAB-F21E-4D70-A2BD-813AD623A7D5}">
      <dgm:prSet/>
      <dgm:spPr/>
      <dgm:t>
        <a:bodyPr/>
        <a:lstStyle/>
        <a:p>
          <a:endParaRPr lang="en-US"/>
        </a:p>
      </dgm:t>
    </dgm:pt>
    <dgm:pt modelId="{968CAC88-BBC0-47FD-8F6A-468C2CC2C082}">
      <dgm:prSet phldrT="[Text]"/>
      <dgm:spPr/>
      <dgm:t>
        <a:bodyPr/>
        <a:lstStyle/>
        <a:p>
          <a:r>
            <a:rPr lang="en-US" dirty="0"/>
            <a:t>Descrambling</a:t>
          </a:r>
        </a:p>
      </dgm:t>
    </dgm:pt>
    <dgm:pt modelId="{0B2E4B40-95D6-471C-B951-12AD46935CB1}" type="parTrans" cxnId="{F64D4E0B-96D3-4650-A501-4ACCA7A87FF1}">
      <dgm:prSet/>
      <dgm:spPr/>
      <dgm:t>
        <a:bodyPr/>
        <a:lstStyle/>
        <a:p>
          <a:endParaRPr lang="en-US"/>
        </a:p>
      </dgm:t>
    </dgm:pt>
    <dgm:pt modelId="{F1CCD00E-15B7-4312-BCB6-78E5FBD05740}" type="sibTrans" cxnId="{F64D4E0B-96D3-4650-A501-4ACCA7A87FF1}">
      <dgm:prSet/>
      <dgm:spPr/>
      <dgm:t>
        <a:bodyPr/>
        <a:lstStyle/>
        <a:p>
          <a:endParaRPr lang="en-US"/>
        </a:p>
      </dgm:t>
    </dgm:pt>
    <dgm:pt modelId="{36AF2FE5-26CF-41B4-BB2C-82FD26F05614}">
      <dgm:prSet phldrT="[Text]"/>
      <dgm:spPr/>
      <dgm:t>
        <a:bodyPr/>
        <a:lstStyle/>
        <a:p>
          <a:r>
            <a:rPr lang="en-US" dirty="0"/>
            <a:t>Decryption</a:t>
          </a:r>
        </a:p>
      </dgm:t>
    </dgm:pt>
    <dgm:pt modelId="{C2372CE7-2A59-45DA-97BC-929D63ADD950}" type="parTrans" cxnId="{E263D0BE-3B04-4DCB-9BF8-984580C7D3A2}">
      <dgm:prSet/>
      <dgm:spPr/>
      <dgm:t>
        <a:bodyPr/>
        <a:lstStyle/>
        <a:p>
          <a:endParaRPr lang="en-US"/>
        </a:p>
      </dgm:t>
    </dgm:pt>
    <dgm:pt modelId="{C0143E7C-952D-4730-A828-F896ACCA4B4C}" type="sibTrans" cxnId="{E263D0BE-3B04-4DCB-9BF8-984580C7D3A2}">
      <dgm:prSet/>
      <dgm:spPr/>
      <dgm:t>
        <a:bodyPr/>
        <a:lstStyle/>
        <a:p>
          <a:endParaRPr lang="en-US"/>
        </a:p>
      </dgm:t>
    </dgm:pt>
    <dgm:pt modelId="{B94F0D87-6803-4494-B494-F35B8A5C17E6}">
      <dgm:prSet phldrT="[Text]"/>
      <dgm:spPr/>
      <dgm:t>
        <a:bodyPr/>
        <a:lstStyle/>
        <a:p>
          <a:r>
            <a:rPr lang="en-US" dirty="0"/>
            <a:t>Signal to Text</a:t>
          </a:r>
        </a:p>
      </dgm:t>
    </dgm:pt>
    <dgm:pt modelId="{3E01F68E-E13B-43D0-A00A-B24B9C64BC8C}" type="parTrans" cxnId="{CCB6B2A3-9857-4929-B690-1A7CBED52247}">
      <dgm:prSet/>
      <dgm:spPr/>
      <dgm:t>
        <a:bodyPr/>
        <a:lstStyle/>
        <a:p>
          <a:endParaRPr lang="en-US"/>
        </a:p>
      </dgm:t>
    </dgm:pt>
    <dgm:pt modelId="{D10EDE56-0E48-460F-9F97-1D79EECDDE37}" type="sibTrans" cxnId="{CCB6B2A3-9857-4929-B690-1A7CBED52247}">
      <dgm:prSet/>
      <dgm:spPr/>
      <dgm:t>
        <a:bodyPr/>
        <a:lstStyle/>
        <a:p>
          <a:endParaRPr lang="en-US"/>
        </a:p>
      </dgm:t>
    </dgm:pt>
    <dgm:pt modelId="{3490ECE1-0FCF-4C37-ABD9-77E55DAB9FA9}" type="pres">
      <dgm:prSet presAssocID="{5EA4618F-29F5-4497-ABDE-E77C88057942}" presName="Name0" presStyleCnt="0">
        <dgm:presLayoutVars>
          <dgm:dir/>
          <dgm:animLvl val="lvl"/>
          <dgm:resizeHandles val="exact"/>
        </dgm:presLayoutVars>
      </dgm:prSet>
      <dgm:spPr/>
    </dgm:pt>
    <dgm:pt modelId="{206E20A5-89D8-4FDF-BD52-32BCC0971552}" type="pres">
      <dgm:prSet presAssocID="{DB389098-8D06-480F-A445-ACFBD1181B4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EE599B0-C96D-4B3B-91CF-E2B3A8895B82}" type="pres">
      <dgm:prSet presAssocID="{30A5139F-7291-4240-93C1-70DF560B01D1}" presName="parTxOnlySpace" presStyleCnt="0"/>
      <dgm:spPr/>
    </dgm:pt>
    <dgm:pt modelId="{F1E8C8C0-6781-4167-969C-F94FDFDDA95C}" type="pres">
      <dgm:prSet presAssocID="{968CAC88-BBC0-47FD-8F6A-468C2CC2C08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5F6568E-BAD2-4EEA-B74C-167A6544F252}" type="pres">
      <dgm:prSet presAssocID="{F1CCD00E-15B7-4312-BCB6-78E5FBD05740}" presName="parTxOnlySpace" presStyleCnt="0"/>
      <dgm:spPr/>
    </dgm:pt>
    <dgm:pt modelId="{A33C6000-6833-4D3C-8FE6-8C649B62E9A7}" type="pres">
      <dgm:prSet presAssocID="{36AF2FE5-26CF-41B4-BB2C-82FD26F0561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1E9FEDA-DB8A-4FD1-ABED-926BA49F995D}" type="pres">
      <dgm:prSet presAssocID="{C0143E7C-952D-4730-A828-F896ACCA4B4C}" presName="parTxOnlySpace" presStyleCnt="0"/>
      <dgm:spPr/>
    </dgm:pt>
    <dgm:pt modelId="{E2D1D47F-3092-4A66-8614-77E547D7A82F}" type="pres">
      <dgm:prSet presAssocID="{B94F0D87-6803-4494-B494-F35B8A5C17E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1AA8903-B6F2-4DE3-8E73-51AB18C09825}" type="presOf" srcId="{B94F0D87-6803-4494-B494-F35B8A5C17E6}" destId="{E2D1D47F-3092-4A66-8614-77E547D7A82F}" srcOrd="0" destOrd="0" presId="urn:microsoft.com/office/officeart/2005/8/layout/chevron1"/>
    <dgm:cxn modelId="{F64D4E0B-96D3-4650-A501-4ACCA7A87FF1}" srcId="{5EA4618F-29F5-4497-ABDE-E77C88057942}" destId="{968CAC88-BBC0-47FD-8F6A-468C2CC2C082}" srcOrd="1" destOrd="0" parTransId="{0B2E4B40-95D6-471C-B951-12AD46935CB1}" sibTransId="{F1CCD00E-15B7-4312-BCB6-78E5FBD05740}"/>
    <dgm:cxn modelId="{3E0A6F4A-5B40-43DF-AAD6-2094A1A02A11}" type="presOf" srcId="{36AF2FE5-26CF-41B4-BB2C-82FD26F05614}" destId="{A33C6000-6833-4D3C-8FE6-8C649B62E9A7}" srcOrd="0" destOrd="0" presId="urn:microsoft.com/office/officeart/2005/8/layout/chevron1"/>
    <dgm:cxn modelId="{1DE95488-900F-483A-8FD5-DC9FD12BCD05}" type="presOf" srcId="{968CAC88-BBC0-47FD-8F6A-468C2CC2C082}" destId="{F1E8C8C0-6781-4167-969C-F94FDFDDA95C}" srcOrd="0" destOrd="0" presId="urn:microsoft.com/office/officeart/2005/8/layout/chevron1"/>
    <dgm:cxn modelId="{CCB6B2A3-9857-4929-B690-1A7CBED52247}" srcId="{5EA4618F-29F5-4497-ABDE-E77C88057942}" destId="{B94F0D87-6803-4494-B494-F35B8A5C17E6}" srcOrd="3" destOrd="0" parTransId="{3E01F68E-E13B-43D0-A00A-B24B9C64BC8C}" sibTransId="{D10EDE56-0E48-460F-9F97-1D79EECDDE37}"/>
    <dgm:cxn modelId="{3C5AE1A5-DBB1-4519-802D-0D65C35D0619}" type="presOf" srcId="{DB389098-8D06-480F-A445-ACFBD1181B44}" destId="{206E20A5-89D8-4FDF-BD52-32BCC0971552}" srcOrd="0" destOrd="0" presId="urn:microsoft.com/office/officeart/2005/8/layout/chevron1"/>
    <dgm:cxn modelId="{9369DEAB-F21E-4D70-A2BD-813AD623A7D5}" srcId="{5EA4618F-29F5-4497-ABDE-E77C88057942}" destId="{DB389098-8D06-480F-A445-ACFBD1181B44}" srcOrd="0" destOrd="0" parTransId="{AB27178C-FD12-427A-839F-E38D6B2B40E4}" sibTransId="{30A5139F-7291-4240-93C1-70DF560B01D1}"/>
    <dgm:cxn modelId="{E263D0BE-3B04-4DCB-9BF8-984580C7D3A2}" srcId="{5EA4618F-29F5-4497-ABDE-E77C88057942}" destId="{36AF2FE5-26CF-41B4-BB2C-82FD26F05614}" srcOrd="2" destOrd="0" parTransId="{C2372CE7-2A59-45DA-97BC-929D63ADD950}" sibTransId="{C0143E7C-952D-4730-A828-F896ACCA4B4C}"/>
    <dgm:cxn modelId="{0F95D5F2-F831-43D3-8137-8344B677DA4E}" type="presOf" srcId="{5EA4618F-29F5-4497-ABDE-E77C88057942}" destId="{3490ECE1-0FCF-4C37-ABD9-77E55DAB9FA9}" srcOrd="0" destOrd="0" presId="urn:microsoft.com/office/officeart/2005/8/layout/chevron1"/>
    <dgm:cxn modelId="{A8445232-8BA0-4FAC-8111-3FF9B83A31E2}" type="presParOf" srcId="{3490ECE1-0FCF-4C37-ABD9-77E55DAB9FA9}" destId="{206E20A5-89D8-4FDF-BD52-32BCC0971552}" srcOrd="0" destOrd="0" presId="urn:microsoft.com/office/officeart/2005/8/layout/chevron1"/>
    <dgm:cxn modelId="{3B592F76-25CC-49EC-AA1E-028721CD4E17}" type="presParOf" srcId="{3490ECE1-0FCF-4C37-ABD9-77E55DAB9FA9}" destId="{8EE599B0-C96D-4B3B-91CF-E2B3A8895B82}" srcOrd="1" destOrd="0" presId="urn:microsoft.com/office/officeart/2005/8/layout/chevron1"/>
    <dgm:cxn modelId="{754D5F51-5065-49B3-83FB-7B06893D7A37}" type="presParOf" srcId="{3490ECE1-0FCF-4C37-ABD9-77E55DAB9FA9}" destId="{F1E8C8C0-6781-4167-969C-F94FDFDDA95C}" srcOrd="2" destOrd="0" presId="urn:microsoft.com/office/officeart/2005/8/layout/chevron1"/>
    <dgm:cxn modelId="{48B0712B-3243-4746-BB9A-A114BCFE8B2E}" type="presParOf" srcId="{3490ECE1-0FCF-4C37-ABD9-77E55DAB9FA9}" destId="{25F6568E-BAD2-4EEA-B74C-167A6544F252}" srcOrd="3" destOrd="0" presId="urn:microsoft.com/office/officeart/2005/8/layout/chevron1"/>
    <dgm:cxn modelId="{2AEA6387-E87F-405B-8557-9AB21649687F}" type="presParOf" srcId="{3490ECE1-0FCF-4C37-ABD9-77E55DAB9FA9}" destId="{A33C6000-6833-4D3C-8FE6-8C649B62E9A7}" srcOrd="4" destOrd="0" presId="urn:microsoft.com/office/officeart/2005/8/layout/chevron1"/>
    <dgm:cxn modelId="{8347ECB0-C1C8-4C39-A407-4993FD68A089}" type="presParOf" srcId="{3490ECE1-0FCF-4C37-ABD9-77E55DAB9FA9}" destId="{E1E9FEDA-DB8A-4FD1-ABED-926BA49F995D}" srcOrd="5" destOrd="0" presId="urn:microsoft.com/office/officeart/2005/8/layout/chevron1"/>
    <dgm:cxn modelId="{3BE56296-6034-41C3-B55D-EF902326178A}" type="presParOf" srcId="{3490ECE1-0FCF-4C37-ABD9-77E55DAB9FA9}" destId="{E2D1D47F-3092-4A66-8614-77E547D7A82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E20A5-89D8-4FDF-BD52-32BCC0971552}">
      <dsp:nvSpPr>
        <dsp:cNvPr id="0" name=""/>
        <dsp:cNvSpPr/>
      </dsp:nvSpPr>
      <dsp:spPr>
        <a:xfrm>
          <a:off x="2910" y="1264182"/>
          <a:ext cx="1694315" cy="6777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Encryption</a:t>
          </a:r>
        </a:p>
      </dsp:txBody>
      <dsp:txXfrm>
        <a:off x="341773" y="1264182"/>
        <a:ext cx="1016589" cy="677726"/>
      </dsp:txXfrm>
    </dsp:sp>
    <dsp:sp modelId="{EFE8D97C-02B4-4837-98AE-31F0887EC2AF}">
      <dsp:nvSpPr>
        <dsp:cNvPr id="0" name=""/>
        <dsp:cNvSpPr/>
      </dsp:nvSpPr>
      <dsp:spPr>
        <a:xfrm>
          <a:off x="1527794" y="1264182"/>
          <a:ext cx="1694315" cy="6777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to Signal</a:t>
          </a:r>
        </a:p>
      </dsp:txBody>
      <dsp:txXfrm>
        <a:off x="1866657" y="1264182"/>
        <a:ext cx="1016589" cy="677726"/>
      </dsp:txXfrm>
    </dsp:sp>
    <dsp:sp modelId="{E1CA8DC7-6EE7-40BE-A072-8D3629D9EDB2}">
      <dsp:nvSpPr>
        <dsp:cNvPr id="0" name=""/>
        <dsp:cNvSpPr/>
      </dsp:nvSpPr>
      <dsp:spPr>
        <a:xfrm>
          <a:off x="3052678" y="1264182"/>
          <a:ext cx="1694315" cy="6777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Scrambling</a:t>
          </a:r>
        </a:p>
      </dsp:txBody>
      <dsp:txXfrm>
        <a:off x="3391541" y="1264182"/>
        <a:ext cx="1016589" cy="677726"/>
      </dsp:txXfrm>
    </dsp:sp>
    <dsp:sp modelId="{047EED57-693D-486B-9675-ACCB6138DABF}">
      <dsp:nvSpPr>
        <dsp:cNvPr id="0" name=""/>
        <dsp:cNvSpPr/>
      </dsp:nvSpPr>
      <dsp:spPr>
        <a:xfrm>
          <a:off x="4577562" y="1264182"/>
          <a:ext cx="1694315" cy="6777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Modulation</a:t>
          </a:r>
        </a:p>
      </dsp:txBody>
      <dsp:txXfrm>
        <a:off x="4916425" y="1264182"/>
        <a:ext cx="1016589" cy="677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E20A5-89D8-4FDF-BD52-32BCC0971552}">
      <dsp:nvSpPr>
        <dsp:cNvPr id="0" name=""/>
        <dsp:cNvSpPr/>
      </dsp:nvSpPr>
      <dsp:spPr>
        <a:xfrm>
          <a:off x="2910" y="1264182"/>
          <a:ext cx="1694315" cy="6777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Encryption</a:t>
          </a:r>
        </a:p>
      </dsp:txBody>
      <dsp:txXfrm>
        <a:off x="341773" y="1264182"/>
        <a:ext cx="1016589" cy="677726"/>
      </dsp:txXfrm>
    </dsp:sp>
    <dsp:sp modelId="{EFE8D97C-02B4-4837-98AE-31F0887EC2AF}">
      <dsp:nvSpPr>
        <dsp:cNvPr id="0" name=""/>
        <dsp:cNvSpPr/>
      </dsp:nvSpPr>
      <dsp:spPr>
        <a:xfrm>
          <a:off x="1527794" y="1264182"/>
          <a:ext cx="1694315" cy="6777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to Signal</a:t>
          </a:r>
        </a:p>
      </dsp:txBody>
      <dsp:txXfrm>
        <a:off x="1866657" y="1264182"/>
        <a:ext cx="1016589" cy="677726"/>
      </dsp:txXfrm>
    </dsp:sp>
    <dsp:sp modelId="{E1CA8DC7-6EE7-40BE-A072-8D3629D9EDB2}">
      <dsp:nvSpPr>
        <dsp:cNvPr id="0" name=""/>
        <dsp:cNvSpPr/>
      </dsp:nvSpPr>
      <dsp:spPr>
        <a:xfrm>
          <a:off x="3052678" y="1264182"/>
          <a:ext cx="1694315" cy="6777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Scrambling</a:t>
          </a:r>
        </a:p>
      </dsp:txBody>
      <dsp:txXfrm>
        <a:off x="3391541" y="1264182"/>
        <a:ext cx="1016589" cy="677726"/>
      </dsp:txXfrm>
    </dsp:sp>
    <dsp:sp modelId="{047EED57-693D-486B-9675-ACCB6138DABF}">
      <dsp:nvSpPr>
        <dsp:cNvPr id="0" name=""/>
        <dsp:cNvSpPr/>
      </dsp:nvSpPr>
      <dsp:spPr>
        <a:xfrm>
          <a:off x="4577562" y="1264182"/>
          <a:ext cx="1694315" cy="6777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Modulation</a:t>
          </a:r>
        </a:p>
      </dsp:txBody>
      <dsp:txXfrm>
        <a:off x="4916425" y="1264182"/>
        <a:ext cx="1016589" cy="677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E20A5-89D8-4FDF-BD52-32BCC0971552}">
      <dsp:nvSpPr>
        <dsp:cNvPr id="0" name=""/>
        <dsp:cNvSpPr/>
      </dsp:nvSpPr>
      <dsp:spPr>
        <a:xfrm>
          <a:off x="2910" y="1264182"/>
          <a:ext cx="1694315" cy="6777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Demodulation</a:t>
          </a:r>
        </a:p>
      </dsp:txBody>
      <dsp:txXfrm>
        <a:off x="341773" y="1264182"/>
        <a:ext cx="1016589" cy="677726"/>
      </dsp:txXfrm>
    </dsp:sp>
    <dsp:sp modelId="{F1E8C8C0-6781-4167-969C-F94FDFDDA95C}">
      <dsp:nvSpPr>
        <dsp:cNvPr id="0" name=""/>
        <dsp:cNvSpPr/>
      </dsp:nvSpPr>
      <dsp:spPr>
        <a:xfrm>
          <a:off x="1527794" y="1264182"/>
          <a:ext cx="1694315" cy="6777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Descrambling</a:t>
          </a:r>
        </a:p>
      </dsp:txBody>
      <dsp:txXfrm>
        <a:off x="1866657" y="1264182"/>
        <a:ext cx="1016589" cy="677726"/>
      </dsp:txXfrm>
    </dsp:sp>
    <dsp:sp modelId="{A33C6000-6833-4D3C-8FE6-8C649B62E9A7}">
      <dsp:nvSpPr>
        <dsp:cNvPr id="0" name=""/>
        <dsp:cNvSpPr/>
      </dsp:nvSpPr>
      <dsp:spPr>
        <a:xfrm>
          <a:off x="3052678" y="1264182"/>
          <a:ext cx="1694315" cy="6777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Decryption</a:t>
          </a:r>
        </a:p>
      </dsp:txBody>
      <dsp:txXfrm>
        <a:off x="3391541" y="1264182"/>
        <a:ext cx="1016589" cy="677726"/>
      </dsp:txXfrm>
    </dsp:sp>
    <dsp:sp modelId="{E2D1D47F-3092-4A66-8614-77E547D7A82F}">
      <dsp:nvSpPr>
        <dsp:cNvPr id="0" name=""/>
        <dsp:cNvSpPr/>
      </dsp:nvSpPr>
      <dsp:spPr>
        <a:xfrm>
          <a:off x="4577562" y="1264182"/>
          <a:ext cx="1694315" cy="6777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Signal to Text</a:t>
          </a:r>
        </a:p>
      </dsp:txBody>
      <dsp:txXfrm>
        <a:off x="4916425" y="1264182"/>
        <a:ext cx="1016589" cy="677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30T14:19:16.53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4 0 0,'0'-4'0'0,"0"1787"0"0,0-687 0 0,0-370 0 0,0-199 0 0,0-232 0 0,0-287 0 0,0 0 0 0,0 0 0 0,0-3 0 0,0 2 0 0,0-2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30T14:20:56.03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 0 0,'0'0'0'0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30T14:21:06.27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52 0 0,'0'-48'0'0,"0"45"0"0,0 17 0 0,0 6 0 0,0 0 0 0,0 1280 0 0,0 651 0 0,0-1122 0 0,0-688 0 0,0-121 0 0,0 10 0 0,0 46 0 0,0-35 0 0,0-30 0 0,0 27 0 0,0 1 0 0,0-2 0 0,0 15 0 0,0-43 0 0,0 2 0 0,0-2 0 0,0 3 0 0,0 49 0 0,0-52 0 0,0 2 0 0,0-3 0 0,0 0 0 0,0 4 0 0,0-4 0 0,0 11 0 0,0-10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30T14:19:23.32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62 0 0,'0'-28'0'0,"0"24"0"0,0-1 0 0,0-19 0 0,0 150 0 0,0 1139 0 0,0-1257 0 0,0 25 0 0,0 13 0 0,0 2651 0 0,0-2644 0 0,0-45 0 0,0 1 0 0,0 48 0 0,0-48 0 0,0 43 0 0,0-42 0 0,0-5 0 0,0 3 0 0,0 0 0 0,0 1 0 0,0-1 0 0,0 0 0 0,0 0 0 0,0 0 0 0,0 1 0 0,0 1 0 0,0 43 0 0,0-45 0 0,0 1 0 0,0 0 0 0,0 2 0 0,0-3 0 0,0-3 0 0,0 2 0 0,0 39 0 0,0-14 0 0,0-21 0 0,0-2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30T14:19:29.12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 0 0,'0'0'0'0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30T14:19:37.95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0 316 0 0,'0'11'0'0,"0"-6"0"0,0-147 0 0,0-27 0 0,0 148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30T14:19:50.85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0 199 0 0,'0'-178'0'0,"0"157"0"0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30T14:20:13.62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2 0 0,'0'-2'0'0,"0"33"0"0,0 47 0 0,0 2159 0 0,0-316 0 0,0-1625 0 0,0-260 0 0,0-3 0 0,0 31 0 0,0-35 0 0,0-21 0 0,0-1 0 0,0-2 0 0,0 0 0 0,0 1 0 0,0 3 0 0,0 2 0 0,0-2 0 0,0 2 0 0,0-2 0 0,0 2 0 0,0-2 0 0,0-29 0 0,0 5 0 0,0 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30T14:20:32.35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 0 0,'0'1254'0'0,"0"20"0"0,0-423 0 0,0-721 0 0,0 404 0 0,0-525 0 0,0 25 0 0,0-1 0 0,0-25 0 0,0 0 0 0,0 1 0 0,0 35 0 0,0-36 0 0,0 0 0 0,0 1 0 0,0 40 0 0,0-43 0 0,0 2 0 0,0-2 0 0,0 1 0 0,0 1 0 0,0 2 0 0,0-2 0 0,0 1 0 0,0 34 0 0,0 37 0 0,0 20 0 0,0-95 0 0,0 0 0 0,0 1 0 0,0-1 0 0,0 3 0 0,0 0 0 0,0-4 0 0,0 1 0 0,0-2 0 0,0 2 0 0,0-1 0 0,0 3 0 0,0-2 0 0,0-1 0 0,0 0 0 0,0-1 0 0,0 2 0 0,0-1 0 0,0 1 0 0,0 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30T14:20:38.12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12 0 0,'0'-5'0'0,"0"1"0"0,0 2 0 0,0 8 0 0,0 2 0 0,0 1 0 0,0 2 0 0,0-2 0 0,0-1 0 0,0-1 0 0,0 1 0 0,0-3 0 0,0-1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30T14:20:39.10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 0 0,'0'9'0'0,"0"101"0"0,0-63 0 0,0-39 0 0,0-2 0 0,0 4 0 0,0-1 0 0,0-2 0 0,0-1 0 0,0 4 0 0,0-1 0 0,0-1 0 0,0 1 0 0,0 43 0 0,0-45 0 0,0-2 0 0,0 3 0 0,0-1 0 0,0-2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4.xml"/><Relationship Id="rId18" Type="http://schemas.openxmlformats.org/officeDocument/2006/relationships/image" Target="../media/image7.png"/><Relationship Id="rId26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21" Type="http://schemas.openxmlformats.org/officeDocument/2006/relationships/customXml" Target="../ink/ink8.xml"/><Relationship Id="rId7" Type="http://schemas.openxmlformats.org/officeDocument/2006/relationships/customXml" Target="../ink/ink1.xml"/><Relationship Id="rId12" Type="http://schemas.openxmlformats.org/officeDocument/2006/relationships/image" Target="../media/image4.png"/><Relationship Id="rId17" Type="http://schemas.openxmlformats.org/officeDocument/2006/relationships/customXml" Target="../ink/ink6.xml"/><Relationship Id="rId25" Type="http://schemas.openxmlformats.org/officeDocument/2006/relationships/customXml" Target="../ink/ink11.xml"/><Relationship Id="rId2" Type="http://schemas.openxmlformats.org/officeDocument/2006/relationships/diagramData" Target="../diagrams/data1.xml"/><Relationship Id="rId16" Type="http://schemas.openxmlformats.org/officeDocument/2006/relationships/image" Target="../media/image6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3.xml"/><Relationship Id="rId24" Type="http://schemas.openxmlformats.org/officeDocument/2006/relationships/customXml" Target="../ink/ink10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10" Type="http://schemas.openxmlformats.org/officeDocument/2006/relationships/image" Target="../media/image3.png"/><Relationship Id="rId19" Type="http://schemas.openxmlformats.org/officeDocument/2006/relationships/customXml" Target="../ink/ink7.xml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itanyamandala.com/" TargetMode="External"/><Relationship Id="rId2" Type="http://schemas.openxmlformats.org/officeDocument/2006/relationships/hyperlink" Target="https://github.com/NicoMandala/Python-Satellite-Communications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6264" y="2196860"/>
            <a:ext cx="4151972" cy="3304177"/>
          </a:xfrm>
        </p:spPr>
        <p:txBody>
          <a:bodyPr anchor="b" anchorCtr="0">
            <a:normAutofit fontScale="90000"/>
          </a:bodyPr>
          <a:lstStyle/>
          <a:p>
            <a:pPr algn="l" fontAlgn="ctr"/>
            <a:r>
              <a:rPr lang="en-US" dirty="0"/>
              <a:t>Python for</a:t>
            </a:r>
            <a:r>
              <a:rPr lang="en-US" b="1" i="0" dirty="0">
                <a:effectLst/>
                <a:latin typeface="-apple-system"/>
              </a:rPr>
              <a:t> </a:t>
            </a:r>
            <a:r>
              <a:rPr lang="en-US" dirty="0"/>
              <a:t>Satellite</a:t>
            </a:r>
            <a:r>
              <a:rPr lang="en-US" b="1" i="0" dirty="0">
                <a:effectLst/>
                <a:latin typeface="-apple-system"/>
              </a:rPr>
              <a:t> 📡</a:t>
            </a:r>
            <a:r>
              <a:rPr lang="en-US" dirty="0"/>
              <a:t> communication	</a:t>
            </a:r>
            <a:br>
              <a:rPr lang="en-US" b="1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 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DD32BD7-5DC9-E70F-B9F4-85189EEB6E65}"/>
              </a:ext>
            </a:extLst>
          </p:cNvPr>
          <p:cNvSpPr/>
          <p:nvPr/>
        </p:nvSpPr>
        <p:spPr>
          <a:xfrm>
            <a:off x="626853" y="2985759"/>
            <a:ext cx="2023104" cy="1437736"/>
          </a:xfrm>
          <a:prstGeom prst="ellipse">
            <a:avLst/>
          </a:prstGeom>
          <a:solidFill>
            <a:srgbClr val="13BE89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9EF9B-7650-0FED-7A9D-B15BDB68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416849" cy="1055238"/>
          </a:xfrm>
        </p:spPr>
        <p:txBody>
          <a:bodyPr/>
          <a:lstStyle/>
          <a:p>
            <a:r>
              <a:rPr lang="en-US" sz="4000" dirty="0"/>
              <a:t>Data Transmission - Final Goal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51DDDDB-03B3-186F-957E-533AB39F51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99193" y="2130723"/>
          <a:ext cx="6274789" cy="320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16C6E-1F2D-3AFC-5355-2B51A93D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June 28,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65287-017F-EF43-6FC2-330E5AC8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58EE9-1073-AAB9-D938-742DEE504C98}"/>
              </a:ext>
            </a:extLst>
          </p:cNvPr>
          <p:cNvSpPr txBox="1"/>
          <p:nvPr/>
        </p:nvSpPr>
        <p:spPr>
          <a:xfrm>
            <a:off x="587118" y="3549102"/>
            <a:ext cx="20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LonglivetheQueen</a:t>
            </a:r>
            <a:r>
              <a:rPr lang="en-US" dirty="0"/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076DD-BA93-1F8E-0902-C21A704BB390}"/>
              </a:ext>
            </a:extLst>
          </p:cNvPr>
          <p:cNvSpPr txBox="1"/>
          <p:nvPr/>
        </p:nvSpPr>
        <p:spPr>
          <a:xfrm>
            <a:off x="2804085" y="4285787"/>
            <a:ext cx="13423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Vigenère cipher</a:t>
            </a:r>
          </a:p>
          <a:p>
            <a:r>
              <a:rPr lang="en-US" sz="1300" dirty="0"/>
              <a:t>Block cipher</a:t>
            </a:r>
          </a:p>
          <a:p>
            <a:r>
              <a:rPr lang="en-US" sz="1300" dirty="0"/>
              <a:t>Stream cipher</a:t>
            </a:r>
          </a:p>
          <a:p>
            <a:r>
              <a:rPr lang="en-US" sz="1300" dirty="0"/>
              <a:t>RSA</a:t>
            </a:r>
          </a:p>
          <a:p>
            <a:r>
              <a:rPr lang="en-US" sz="1300" dirty="0"/>
              <a:t>AES</a:t>
            </a:r>
          </a:p>
          <a:p>
            <a:r>
              <a:rPr lang="en-US" sz="1300" dirty="0"/>
              <a:t>Quantum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063E50-7770-4BA3-028F-1FB0B4A223F0}"/>
              </a:ext>
            </a:extLst>
          </p:cNvPr>
          <p:cNvSpPr txBox="1"/>
          <p:nvPr/>
        </p:nvSpPr>
        <p:spPr>
          <a:xfrm>
            <a:off x="7178122" y="4285787"/>
            <a:ext cx="14775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 = A cos(2</a:t>
            </a:r>
            <a:r>
              <a:rPr lang="el-GR" sz="1300" dirty="0"/>
              <a:t>π</a:t>
            </a:r>
            <a:r>
              <a:rPr lang="en-US" sz="1300" dirty="0"/>
              <a:t>ft)</a:t>
            </a:r>
          </a:p>
          <a:p>
            <a:r>
              <a:rPr lang="en-US" sz="1300" dirty="0"/>
              <a:t>1 = A cos(2</a:t>
            </a:r>
            <a:r>
              <a:rPr lang="el-GR" sz="1300" dirty="0"/>
              <a:t>π</a:t>
            </a:r>
            <a:r>
              <a:rPr lang="en-US" sz="1300" dirty="0"/>
              <a:t>ft+</a:t>
            </a:r>
            <a:r>
              <a:rPr lang="el-GR" sz="1300" dirty="0"/>
              <a:t> π</a:t>
            </a:r>
            <a:r>
              <a:rPr lang="en-US" sz="1300" dirty="0"/>
              <a:t>)</a:t>
            </a:r>
          </a:p>
          <a:p>
            <a:endParaRPr lang="en-US" sz="1300" dirty="0"/>
          </a:p>
          <a:p>
            <a:r>
              <a:rPr lang="en-US" sz="1300" dirty="0"/>
              <a:t>BPSK</a:t>
            </a:r>
          </a:p>
          <a:p>
            <a:r>
              <a:rPr lang="en-US" sz="1300" dirty="0"/>
              <a:t>QPSK</a:t>
            </a:r>
          </a:p>
          <a:p>
            <a:r>
              <a:rPr lang="en-US" sz="1300" dirty="0"/>
              <a:t>Variants of QPSK</a:t>
            </a:r>
          </a:p>
          <a:p>
            <a:endParaRPr lang="en-US" sz="1300" dirty="0"/>
          </a:p>
          <a:p>
            <a:endParaRPr 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F5296-F036-ADA9-0547-012D0D312C55}"/>
              </a:ext>
            </a:extLst>
          </p:cNvPr>
          <p:cNvSpPr txBox="1"/>
          <p:nvPr/>
        </p:nvSpPr>
        <p:spPr>
          <a:xfrm>
            <a:off x="5780230" y="4619689"/>
            <a:ext cx="13431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Bit Addition</a:t>
            </a:r>
          </a:p>
          <a:p>
            <a:r>
              <a:rPr lang="en-US" sz="1300" dirty="0" err="1"/>
              <a:t>Psuedo</a:t>
            </a:r>
            <a:r>
              <a:rPr lang="en-US" sz="1300" dirty="0"/>
              <a:t> Random- -Sequence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B21528-0793-E5A0-3B22-0D1861A1D6CD}"/>
              </a:ext>
            </a:extLst>
          </p:cNvPr>
          <p:cNvSpPr/>
          <p:nvPr/>
        </p:nvSpPr>
        <p:spPr>
          <a:xfrm>
            <a:off x="9078632" y="3014900"/>
            <a:ext cx="2023105" cy="1437737"/>
          </a:xfrm>
          <a:prstGeom prst="ellipse">
            <a:avLst/>
          </a:prstGeom>
          <a:solidFill>
            <a:srgbClr val="13BE89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sz="4400" b="1" i="0" dirty="0">
                <a:effectLst/>
                <a:latin typeface="-apple-system"/>
              </a:rPr>
              <a:t>📡</a:t>
            </a:r>
          </a:p>
          <a:p>
            <a:r>
              <a:rPr lang="en-US" b="0" i="0" dirty="0">
                <a:effectLst/>
                <a:latin typeface="-apple-system"/>
              </a:rPr>
              <a:t> 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3B3D1-3573-C27C-5BFF-A7D4C8533EC5}"/>
              </a:ext>
            </a:extLst>
          </p:cNvPr>
          <p:cNvSpPr txBox="1"/>
          <p:nvPr/>
        </p:nvSpPr>
        <p:spPr>
          <a:xfrm>
            <a:off x="4221116" y="4785924"/>
            <a:ext cx="12873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Alphabet to Bits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A5C29-3E2A-0CAC-930F-8C6432198355}"/>
              </a:ext>
            </a:extLst>
          </p:cNvPr>
          <p:cNvSpPr txBox="1"/>
          <p:nvPr/>
        </p:nvSpPr>
        <p:spPr>
          <a:xfrm>
            <a:off x="1138326" y="4617506"/>
            <a:ext cx="77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DB4D4-835F-1FAA-E644-D98B3458719C}"/>
              </a:ext>
            </a:extLst>
          </p:cNvPr>
          <p:cNvSpPr txBox="1"/>
          <p:nvPr/>
        </p:nvSpPr>
        <p:spPr>
          <a:xfrm>
            <a:off x="9492807" y="4617506"/>
            <a:ext cx="14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70577D-20ED-53E9-E69F-E3C2584302D7}"/>
                  </a:ext>
                </a:extLst>
              </p14:cNvPr>
              <p14:cNvContentPartPr/>
              <p14:nvPr/>
            </p14:nvContentPartPr>
            <p14:xfrm>
              <a:off x="2706256" y="4112074"/>
              <a:ext cx="360" cy="160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70577D-20ED-53E9-E69F-E3C2584302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97616" y="4103074"/>
                <a:ext cx="18000" cy="16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FD1AE5-986E-1B74-82C2-E5A41C56CF23}"/>
                  </a:ext>
                </a:extLst>
              </p14:cNvPr>
              <p14:cNvContentPartPr/>
              <p14:nvPr/>
            </p14:nvContentPartPr>
            <p14:xfrm>
              <a:off x="4070296" y="4075354"/>
              <a:ext cx="360" cy="167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FD1AE5-986E-1B74-82C2-E5A41C56CF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61656" y="4066714"/>
                <a:ext cx="18000" cy="16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F089A4-0F73-4776-AFAB-28D5B06B43EB}"/>
                  </a:ext>
                </a:extLst>
              </p14:cNvPr>
              <p14:cNvContentPartPr/>
              <p14:nvPr/>
            </p14:nvContentPartPr>
            <p14:xfrm>
              <a:off x="5590216" y="4097314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F089A4-0F73-4776-AFAB-28D5B06B43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81576" y="40886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D60060-28BA-F634-AD91-2C59BA5F294D}"/>
                  </a:ext>
                </a:extLst>
              </p14:cNvPr>
              <p14:cNvContentPartPr/>
              <p14:nvPr/>
            </p14:nvContentPartPr>
            <p14:xfrm>
              <a:off x="2703376" y="5686714"/>
              <a:ext cx="360" cy="119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D60060-28BA-F634-AD91-2C59BA5F29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94376" y="5677714"/>
                <a:ext cx="180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C8AA737-D8C2-2789-D0D9-EC19418A1BBE}"/>
                  </a:ext>
                </a:extLst>
              </p14:cNvPr>
              <p14:cNvContentPartPr/>
              <p14:nvPr/>
            </p14:nvContentPartPr>
            <p14:xfrm>
              <a:off x="4067416" y="5743594"/>
              <a:ext cx="360" cy="72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C8AA737-D8C2-2789-D0D9-EC19418A1BB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58416" y="5734594"/>
                <a:ext cx="180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FDF87C4-DF67-BD1C-7F05-BEBDB69ED957}"/>
                  </a:ext>
                </a:extLst>
              </p14:cNvPr>
              <p14:cNvContentPartPr/>
              <p14:nvPr/>
            </p14:nvContentPartPr>
            <p14:xfrm>
              <a:off x="5587696" y="4079314"/>
              <a:ext cx="360" cy="1737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FDF87C4-DF67-BD1C-7F05-BEBDB69ED9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79056" y="4070314"/>
                <a:ext cx="18000" cy="17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81816E-2C27-25F5-1B94-4DF3275F6FFF}"/>
                  </a:ext>
                </a:extLst>
              </p14:cNvPr>
              <p14:cNvContentPartPr/>
              <p14:nvPr/>
            </p14:nvContentPartPr>
            <p14:xfrm>
              <a:off x="7105456" y="4100554"/>
              <a:ext cx="360" cy="1674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81816E-2C27-25F5-1B94-4DF3275F6FF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96456" y="4091554"/>
                <a:ext cx="18000" cy="169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BE0EF-B1B9-3642-784F-825400A76AB6}"/>
              </a:ext>
            </a:extLst>
          </p:cNvPr>
          <p:cNvGrpSpPr/>
          <p:nvPr/>
        </p:nvGrpSpPr>
        <p:grpSpPr>
          <a:xfrm>
            <a:off x="7105456" y="5718754"/>
            <a:ext cx="360" cy="119520"/>
            <a:chOff x="7105456" y="5718754"/>
            <a:chExt cx="360" cy="11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977A81-4423-4332-FAFF-F57C05CB6DD2}"/>
                    </a:ext>
                  </a:extLst>
                </p14:cNvPr>
                <p14:cNvContentPartPr/>
                <p14:nvPr/>
              </p14:nvContentPartPr>
              <p14:xfrm>
                <a:off x="7105456" y="5738194"/>
                <a:ext cx="360" cy="27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977A81-4423-4332-FAFF-F57C05CB6D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96456" y="5729554"/>
                  <a:ext cx="18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DEC6086-1D0F-FFA0-B017-EE0DCA6421A0}"/>
                    </a:ext>
                  </a:extLst>
                </p14:cNvPr>
                <p14:cNvContentPartPr/>
                <p14:nvPr/>
              </p14:nvContentPartPr>
              <p14:xfrm>
                <a:off x="7105456" y="5718754"/>
                <a:ext cx="360" cy="119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DEC6086-1D0F-FFA0-B017-EE0DCA6421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96456" y="5709754"/>
                  <a:ext cx="18000" cy="1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49F75C6-9449-FF25-DD02-12FB3EC90191}"/>
                  </a:ext>
                </a:extLst>
              </p14:cNvPr>
              <p14:cNvContentPartPr/>
              <p14:nvPr/>
            </p14:nvContentPartPr>
            <p14:xfrm>
              <a:off x="8661376" y="4136914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49F75C6-9449-FF25-DD02-12FB3EC901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52376" y="41279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B5BF704-206A-3E94-AA39-FFB3C21D41FB}"/>
                  </a:ext>
                </a:extLst>
              </p14:cNvPr>
              <p14:cNvContentPartPr/>
              <p14:nvPr/>
            </p14:nvContentPartPr>
            <p14:xfrm>
              <a:off x="8689456" y="4086154"/>
              <a:ext cx="360" cy="1730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B5BF704-206A-3E94-AA39-FFB3C21D41F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80816" y="4077514"/>
                <a:ext cx="18000" cy="17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69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DD32BD7-5DC9-E70F-B9F4-85189EEB6E65}"/>
              </a:ext>
            </a:extLst>
          </p:cNvPr>
          <p:cNvSpPr/>
          <p:nvPr/>
        </p:nvSpPr>
        <p:spPr>
          <a:xfrm>
            <a:off x="626853" y="2985759"/>
            <a:ext cx="2023104" cy="1437736"/>
          </a:xfrm>
          <a:prstGeom prst="ellipse">
            <a:avLst/>
          </a:prstGeom>
          <a:solidFill>
            <a:srgbClr val="13BE89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9EF9B-7650-0FED-7A9D-B15BDB68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416849" cy="1055238"/>
          </a:xfrm>
        </p:spPr>
        <p:txBody>
          <a:bodyPr/>
          <a:lstStyle/>
          <a:p>
            <a:r>
              <a:rPr lang="en-US" sz="4400" dirty="0"/>
              <a:t>Data Transmission - Minimum Viable Product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51DDDDB-03B3-186F-957E-533AB39F5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70097"/>
              </p:ext>
            </p:extLst>
          </p:nvPr>
        </p:nvGraphicFramePr>
        <p:xfrm>
          <a:off x="2699193" y="2130723"/>
          <a:ext cx="6274789" cy="320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16C6E-1F2D-3AFC-5355-2B51A93D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June 28,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14F09-9387-474C-8C27-F091A4E3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47215" y="5517294"/>
            <a:ext cx="2403295" cy="1159416"/>
          </a:xfrm>
        </p:spPr>
        <p:txBody>
          <a:bodyPr/>
          <a:lstStyle/>
          <a:p>
            <a:r>
              <a:rPr lang="en-US" sz="16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Deadline: July 09,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65287-017F-EF43-6FC2-330E5AC8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58EE9-1073-AAB9-D938-742DEE504C98}"/>
              </a:ext>
            </a:extLst>
          </p:cNvPr>
          <p:cNvSpPr txBox="1"/>
          <p:nvPr/>
        </p:nvSpPr>
        <p:spPr>
          <a:xfrm>
            <a:off x="587118" y="3549102"/>
            <a:ext cx="20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LonglivetheQueen</a:t>
            </a:r>
            <a:r>
              <a:rPr lang="en-US" dirty="0"/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076DD-BA93-1F8E-0902-C21A704BB390}"/>
              </a:ext>
            </a:extLst>
          </p:cNvPr>
          <p:cNvSpPr txBox="1"/>
          <p:nvPr/>
        </p:nvSpPr>
        <p:spPr>
          <a:xfrm>
            <a:off x="2804085" y="4285787"/>
            <a:ext cx="1342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Vigenère cypher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063E50-7770-4BA3-028F-1FB0B4A223F0}"/>
              </a:ext>
            </a:extLst>
          </p:cNvPr>
          <p:cNvSpPr txBox="1"/>
          <p:nvPr/>
        </p:nvSpPr>
        <p:spPr>
          <a:xfrm>
            <a:off x="7309906" y="4208050"/>
            <a:ext cx="1477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 = A cos(2</a:t>
            </a:r>
            <a:r>
              <a:rPr lang="el-GR" sz="1300" dirty="0"/>
              <a:t>π</a:t>
            </a:r>
            <a:r>
              <a:rPr lang="en-US" sz="1300" dirty="0"/>
              <a:t>ft)</a:t>
            </a:r>
          </a:p>
          <a:p>
            <a:r>
              <a:rPr lang="en-US" sz="1300" dirty="0"/>
              <a:t>1 = A cos(2</a:t>
            </a:r>
            <a:r>
              <a:rPr lang="el-GR" sz="1300" dirty="0"/>
              <a:t>π</a:t>
            </a:r>
            <a:r>
              <a:rPr lang="en-US" sz="1300" dirty="0"/>
              <a:t>ft+</a:t>
            </a:r>
            <a:r>
              <a:rPr lang="el-GR" sz="1300" dirty="0"/>
              <a:t> π</a:t>
            </a:r>
            <a:r>
              <a:rPr lang="en-US" sz="13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F5296-F036-ADA9-0547-012D0D312C55}"/>
              </a:ext>
            </a:extLst>
          </p:cNvPr>
          <p:cNvSpPr txBox="1"/>
          <p:nvPr/>
        </p:nvSpPr>
        <p:spPr>
          <a:xfrm>
            <a:off x="5822539" y="4300384"/>
            <a:ext cx="10268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Bit Addition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B21528-0793-E5A0-3B22-0D1861A1D6CD}"/>
              </a:ext>
            </a:extLst>
          </p:cNvPr>
          <p:cNvSpPr/>
          <p:nvPr/>
        </p:nvSpPr>
        <p:spPr>
          <a:xfrm>
            <a:off x="9078632" y="3014900"/>
            <a:ext cx="2023105" cy="1437737"/>
          </a:xfrm>
          <a:prstGeom prst="ellipse">
            <a:avLst/>
          </a:prstGeom>
          <a:solidFill>
            <a:srgbClr val="13BE89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sz="4400" b="1" i="0" dirty="0">
                <a:effectLst/>
                <a:latin typeface="-apple-system"/>
              </a:rPr>
              <a:t>📡</a:t>
            </a:r>
          </a:p>
          <a:p>
            <a:r>
              <a:rPr lang="en-US" b="0" i="0" dirty="0">
                <a:effectLst/>
                <a:latin typeface="-apple-system"/>
              </a:rPr>
              <a:t> 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3B3D1-3573-C27C-5BFF-A7D4C8533EC5}"/>
              </a:ext>
            </a:extLst>
          </p:cNvPr>
          <p:cNvSpPr txBox="1"/>
          <p:nvPr/>
        </p:nvSpPr>
        <p:spPr>
          <a:xfrm>
            <a:off x="4251080" y="4269606"/>
            <a:ext cx="12873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Alphabet to Bits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A5C29-3E2A-0CAC-930F-8C6432198355}"/>
              </a:ext>
            </a:extLst>
          </p:cNvPr>
          <p:cNvSpPr txBox="1"/>
          <p:nvPr/>
        </p:nvSpPr>
        <p:spPr>
          <a:xfrm>
            <a:off x="1138326" y="4617506"/>
            <a:ext cx="77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DB4D4-835F-1FAA-E644-D98B3458719C}"/>
              </a:ext>
            </a:extLst>
          </p:cNvPr>
          <p:cNvSpPr txBox="1"/>
          <p:nvPr/>
        </p:nvSpPr>
        <p:spPr>
          <a:xfrm>
            <a:off x="9492807" y="4617506"/>
            <a:ext cx="14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</a:t>
            </a:r>
          </a:p>
        </p:txBody>
      </p:sp>
    </p:spTree>
    <p:extLst>
      <p:ext uri="{BB962C8B-B14F-4D97-AF65-F5344CB8AC3E}">
        <p14:creationId xmlns:p14="http://schemas.microsoft.com/office/powerpoint/2010/main" val="161734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DD32BD7-5DC9-E70F-B9F4-85189EEB6E65}"/>
              </a:ext>
            </a:extLst>
          </p:cNvPr>
          <p:cNvSpPr/>
          <p:nvPr/>
        </p:nvSpPr>
        <p:spPr>
          <a:xfrm>
            <a:off x="626853" y="2985759"/>
            <a:ext cx="2023104" cy="1437736"/>
          </a:xfrm>
          <a:prstGeom prst="ellipse">
            <a:avLst/>
          </a:prstGeom>
          <a:solidFill>
            <a:srgbClr val="13BE89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9EF9B-7650-0FED-7A9D-B15BDB68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416849" cy="1055238"/>
          </a:xfrm>
        </p:spPr>
        <p:txBody>
          <a:bodyPr/>
          <a:lstStyle/>
          <a:p>
            <a:r>
              <a:rPr lang="en-US" dirty="0"/>
              <a:t>Data Receiving – Minimum Viable Product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51DDDDB-03B3-186F-957E-533AB39F5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612702"/>
              </p:ext>
            </p:extLst>
          </p:nvPr>
        </p:nvGraphicFramePr>
        <p:xfrm>
          <a:off x="2699193" y="2130723"/>
          <a:ext cx="6274789" cy="320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16C6E-1F2D-3AFC-5355-2B51A93D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June 28,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14F09-9387-474C-8C27-F091A4E3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47215" y="5517294"/>
            <a:ext cx="2403295" cy="1159416"/>
          </a:xfrm>
        </p:spPr>
        <p:txBody>
          <a:bodyPr/>
          <a:lstStyle/>
          <a:p>
            <a:r>
              <a:rPr lang="en-US" sz="16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Deadline: July 03,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65287-017F-EF43-6FC2-330E5AC8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58EE9-1073-AAB9-D938-742DEE504C98}"/>
              </a:ext>
            </a:extLst>
          </p:cNvPr>
          <p:cNvSpPr txBox="1"/>
          <p:nvPr/>
        </p:nvSpPr>
        <p:spPr>
          <a:xfrm>
            <a:off x="1085943" y="3192388"/>
            <a:ext cx="2075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E8E7E3"/>
                </a:solidFill>
                <a:effectLst/>
                <a:latin typeface="Apple Color Emoji"/>
              </a:rPr>
              <a:t>🛰️</a:t>
            </a:r>
            <a:endParaRPr lang="en-US" sz="4800" b="1" i="0" dirty="0">
              <a:solidFill>
                <a:srgbClr val="E8E7E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076DD-BA93-1F8E-0902-C21A704BB390}"/>
              </a:ext>
            </a:extLst>
          </p:cNvPr>
          <p:cNvSpPr txBox="1"/>
          <p:nvPr/>
        </p:nvSpPr>
        <p:spPr>
          <a:xfrm>
            <a:off x="5967561" y="4254217"/>
            <a:ext cx="1342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Vigenère cypher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063E50-7770-4BA3-028F-1FB0B4A223F0}"/>
              </a:ext>
            </a:extLst>
          </p:cNvPr>
          <p:cNvSpPr txBox="1"/>
          <p:nvPr/>
        </p:nvSpPr>
        <p:spPr>
          <a:xfrm>
            <a:off x="2754607" y="4174089"/>
            <a:ext cx="1477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 = A cos(2</a:t>
            </a:r>
            <a:r>
              <a:rPr lang="el-GR" sz="1300" dirty="0"/>
              <a:t>π</a:t>
            </a:r>
            <a:r>
              <a:rPr lang="en-US" sz="1300" dirty="0"/>
              <a:t>ft)</a:t>
            </a:r>
          </a:p>
          <a:p>
            <a:r>
              <a:rPr lang="en-US" sz="1300" dirty="0"/>
              <a:t>1 = A cos(2</a:t>
            </a:r>
            <a:r>
              <a:rPr lang="el-GR" sz="1300" dirty="0"/>
              <a:t>π</a:t>
            </a:r>
            <a:r>
              <a:rPr lang="en-US" sz="1300" dirty="0"/>
              <a:t>ft+</a:t>
            </a:r>
            <a:r>
              <a:rPr lang="el-GR" sz="1300" dirty="0"/>
              <a:t> π</a:t>
            </a:r>
            <a:r>
              <a:rPr lang="en-US" sz="13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F5296-F036-ADA9-0547-012D0D312C55}"/>
              </a:ext>
            </a:extLst>
          </p:cNvPr>
          <p:cNvSpPr txBox="1"/>
          <p:nvPr/>
        </p:nvSpPr>
        <p:spPr>
          <a:xfrm>
            <a:off x="4336793" y="4254217"/>
            <a:ext cx="10268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Bit Addition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B21528-0793-E5A0-3B22-0D1861A1D6CD}"/>
              </a:ext>
            </a:extLst>
          </p:cNvPr>
          <p:cNvSpPr/>
          <p:nvPr/>
        </p:nvSpPr>
        <p:spPr>
          <a:xfrm>
            <a:off x="9078632" y="3014900"/>
            <a:ext cx="2023105" cy="1437737"/>
          </a:xfrm>
          <a:prstGeom prst="ellipse">
            <a:avLst/>
          </a:prstGeom>
          <a:solidFill>
            <a:srgbClr val="13BE89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4400" b="1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 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3B3D1-3573-C27C-5BFF-A7D4C8533EC5}"/>
              </a:ext>
            </a:extLst>
          </p:cNvPr>
          <p:cNvSpPr txBox="1"/>
          <p:nvPr/>
        </p:nvSpPr>
        <p:spPr>
          <a:xfrm>
            <a:off x="7686679" y="4269606"/>
            <a:ext cx="12873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/>
              <a:t>B</a:t>
            </a:r>
            <a:r>
              <a:rPr lang="en-US" sz="1300" dirty="0"/>
              <a:t>its to 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A5C29-3E2A-0CAC-930F-8C6432198355}"/>
              </a:ext>
            </a:extLst>
          </p:cNvPr>
          <p:cNvSpPr txBox="1"/>
          <p:nvPr/>
        </p:nvSpPr>
        <p:spPr>
          <a:xfrm>
            <a:off x="774789" y="4561994"/>
            <a:ext cx="187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Receives the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DB4D4-835F-1FAA-E644-D98B3458719C}"/>
              </a:ext>
            </a:extLst>
          </p:cNvPr>
          <p:cNvSpPr txBox="1"/>
          <p:nvPr/>
        </p:nvSpPr>
        <p:spPr>
          <a:xfrm>
            <a:off x="9338106" y="3561720"/>
            <a:ext cx="178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Reads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2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430E-3A42-EBCA-FDA8-296551E9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85313"/>
            <a:ext cx="9869845" cy="1224413"/>
          </a:xfrm>
        </p:spPr>
        <p:txBody>
          <a:bodyPr/>
          <a:lstStyle/>
          <a:p>
            <a:r>
              <a:rPr lang="en-US" dirty="0"/>
              <a:t>Significance of the terms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89B2-CFDB-BD41-6A8F-8077B370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90" y="2079208"/>
            <a:ext cx="11232820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Modulation: Transforming bits into trigonometric waveforms for fitting more amount of data in shortest amount of spectrum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Encryption: Using a key to lock the original information, so that only a receiver with the key can understand the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Scrambling: Modifying a string of bits using a mathematical bit operations to reduce interference between </a:t>
            </a:r>
            <a:r>
              <a:rPr lang="en-US" dirty="0" err="1"/>
              <a:t>radiowaves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Conversion of text to bits: Conversion of </a:t>
            </a:r>
            <a:r>
              <a:rPr lang="en-US" dirty="0" err="1"/>
              <a:t>alphanumerics</a:t>
            </a:r>
            <a:r>
              <a:rPr lang="en-US" dirty="0"/>
              <a:t> into 0s and 1s.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A8F72-A938-03A6-A88D-32998F72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27CA0-4B13-6812-81F8-771061A5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FB865-B3D4-9F7D-B6AD-66B628DA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it-IT" sz="1600" dirty="0"/>
              <a:t>G</a:t>
            </a:r>
            <a:r>
              <a:rPr lang="en-US" sz="1600" dirty="0" err="1"/>
              <a:t>itHub</a:t>
            </a:r>
            <a:r>
              <a:rPr lang="en-US" sz="1600" dirty="0"/>
              <a:t>:  </a:t>
            </a:r>
            <a:r>
              <a:rPr lang="en-US" sz="1600" dirty="0">
                <a:hlinkClick r:id="rId2"/>
              </a:rPr>
              <a:t>Link</a:t>
            </a:r>
            <a:endParaRPr lang="en-US" sz="1600" dirty="0"/>
          </a:p>
          <a:p>
            <a:r>
              <a:rPr lang="en-US" sz="1600" dirty="0"/>
              <a:t>Website: </a:t>
            </a:r>
            <a:r>
              <a:rPr lang="en-US" sz="1600" dirty="0">
                <a:hlinkClick r:id="rId3"/>
              </a:rPr>
              <a:t>Other projects</a:t>
            </a:r>
            <a:endParaRPr lang="en-US" sz="1600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{84BF0A4F-45D5-442B-84B2-D19337DB8DBF}tf33713516_win32</Template>
  <TotalTime>164</TotalTime>
  <Words>298</Words>
  <Application>Microsoft Office PowerPoint</Application>
  <PresentationFormat>Widescreen</PresentationFormat>
  <Paragraphs>77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Apple Color Emoji</vt:lpstr>
      <vt:lpstr>-apple-system</vt:lpstr>
      <vt:lpstr>Arial</vt:lpstr>
      <vt:lpstr>Calibri</vt:lpstr>
      <vt:lpstr>Gill Sans MT</vt:lpstr>
      <vt:lpstr>Helvetica Neue</vt:lpstr>
      <vt:lpstr>Walbaum Display</vt:lpstr>
      <vt:lpstr>3DFloatVTI</vt:lpstr>
      <vt:lpstr>Python for Satellite 📡 communication   </vt:lpstr>
      <vt:lpstr>Data Transmission - Final Goal</vt:lpstr>
      <vt:lpstr>Data Transmission - Minimum Viable Product</vt:lpstr>
      <vt:lpstr>Data Receiving – Minimum Viable Product</vt:lpstr>
      <vt:lpstr>Significance of the terms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Satellite communication</dc:title>
  <dc:creator>mandala.1810027@studenti.uniroma1.it</dc:creator>
  <cp:lastModifiedBy>Chaitanya Mandala</cp:lastModifiedBy>
  <cp:revision>7</cp:revision>
  <dcterms:created xsi:type="dcterms:W3CDTF">2022-06-28T09:36:25Z</dcterms:created>
  <dcterms:modified xsi:type="dcterms:W3CDTF">2022-06-30T15:05:34Z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