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8cb77be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8cb77be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8cb77be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8cb77be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8cb77be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8cb77be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8cb77be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8cb77be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8cb77be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8cb77be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8cb77be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8cb77be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8cb77be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8cb77be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8cb77be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8cb77be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8cb77be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8cb77be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8cb77be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8cb77be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58cb77b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58cb77b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8cb77be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8cb77be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8cb77be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8cb77be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58cb77be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58cb77be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8cb77be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8cb77be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8cb77be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8cb77be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8cb77be7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8cb77be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8cb77be7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58cb77be7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8cb77b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8cb77b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8cb77b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8cb77b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8cb77be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8cb77be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8cb77be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8cb77be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8cb77be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8cb77be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8cb77be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8cb77b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8cb77be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8cb77be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rillout/awesome-react-componen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pi.github.com/users/fedesnie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método Render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Renderiza el elemento raíz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lo general lo renderiza en un DIV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invoca cuando hay un cambio de estado (lo vemos </a:t>
            </a:r>
            <a:r>
              <a:rPr lang="en"/>
              <a:t>más</a:t>
            </a:r>
            <a:r>
              <a:rPr lang="en"/>
              <a:t> adelante)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Hello {this.props.name}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!&lt;/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App name="Flecha"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del mouse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Boton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button onClick={this.mostrarAlert}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BOTON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mostrarAlert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alert("Hola 5°InfoA");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Boton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Condicionales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Hello {this.props.name}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!&lt;/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   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App2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Bye {this.props.name}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!&lt;/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FFEE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div&gt; 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{ Math.random() &gt; 0.5 ?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name="Flecha"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App2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name="Flechita"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v1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Usuarios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&lt;li&gt;Flecha&lt;/li&gt;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&lt;li&gt;Diego&lt;/li&gt;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&lt;li&gt;Roman&lt;/li&gt;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&lt;li&gt;Martin&lt;/li&gt;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Usuarios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/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v2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Usuarios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&lt;Opcion nombre="Flecha" /&gt;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&lt;Opcion nombre="Diego" /&gt;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&lt;Opcion nombre="Roman" /&gt;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&lt;Opcion nombre="Martin" /&gt;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// Continua en el próximo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v2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Opcion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&lt;li&gt;{this.props.nombre}&lt;/li&gt;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Usuarios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/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JS que van a usar MUCHO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Retorna un nuevo array "transformado"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cada elemento le aplica la función que recibe por parámetro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Retorna un nuevo sub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cada elemento le aplica la función que recibe por parámetro. Si retorna true estará en el sub array, sino no.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Map y Filter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CD00"/>
                </a:solidFill>
              </a:rPr>
              <a:t>var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numeros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=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[</a:t>
            </a:r>
            <a:r>
              <a:rPr lang="en" sz="1100">
                <a:solidFill>
                  <a:srgbClr val="CD00CD"/>
                </a:solidFill>
              </a:rPr>
              <a:t>1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2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3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4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5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6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7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8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9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10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11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12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13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14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15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16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17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18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19</a:t>
            </a:r>
            <a:r>
              <a:rPr lang="en" sz="1100">
                <a:solidFill>
                  <a:srgbClr val="CCCCCC"/>
                </a:solidFill>
              </a:rPr>
              <a:t>,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20</a:t>
            </a:r>
            <a:r>
              <a:rPr lang="en" sz="1100">
                <a:solidFill>
                  <a:srgbClr val="CCCCCC"/>
                </a:solidFill>
              </a:rPr>
              <a:t>];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CD00"/>
                </a:solidFill>
              </a:rPr>
              <a:t>var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pares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=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[];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CD00"/>
                </a:solidFill>
              </a:rPr>
              <a:t>var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dobles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=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[];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</a:rPr>
              <a:t>pares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=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numeros.filter(</a:t>
            </a:r>
            <a:r>
              <a:rPr lang="en" sz="1100">
                <a:solidFill>
                  <a:srgbClr val="00CD00"/>
                </a:solidFill>
              </a:rPr>
              <a:t>function</a:t>
            </a:r>
            <a:r>
              <a:rPr lang="en" sz="1100">
                <a:solidFill>
                  <a:srgbClr val="CCCCCC"/>
                </a:solidFill>
              </a:rPr>
              <a:t>(n)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</a:rPr>
              <a:t>    </a:t>
            </a:r>
            <a:r>
              <a:rPr lang="en" sz="1100">
                <a:solidFill>
                  <a:srgbClr val="CDCD00"/>
                </a:solidFill>
              </a:rPr>
              <a:t>return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n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%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2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==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0</a:t>
            </a:r>
            <a:r>
              <a:rPr lang="en" sz="1100">
                <a:solidFill>
                  <a:srgbClr val="CCCCCC"/>
                </a:solidFill>
              </a:rPr>
              <a:t>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</a:rPr>
              <a:t>});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</a:rPr>
              <a:t>console.log(</a:t>
            </a:r>
            <a:r>
              <a:rPr lang="en" sz="1100">
                <a:solidFill>
                  <a:srgbClr val="CD0000"/>
                </a:solidFill>
              </a:rPr>
              <a:t>"Los pares son: "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+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pares);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</a:rPr>
              <a:t>dobles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=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numeros.map(</a:t>
            </a:r>
            <a:r>
              <a:rPr lang="en" sz="1100">
                <a:solidFill>
                  <a:srgbClr val="00CD00"/>
                </a:solidFill>
              </a:rPr>
              <a:t>function</a:t>
            </a:r>
            <a:r>
              <a:rPr lang="en" sz="1100">
                <a:solidFill>
                  <a:srgbClr val="CCCCCC"/>
                </a:solidFill>
              </a:rPr>
              <a:t>(n)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</a:rPr>
              <a:t>    </a:t>
            </a:r>
            <a:r>
              <a:rPr lang="en" sz="1100">
                <a:solidFill>
                  <a:srgbClr val="CDCD00"/>
                </a:solidFill>
              </a:rPr>
              <a:t>return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n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*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D00CD"/>
                </a:solidFill>
              </a:rPr>
              <a:t>2</a:t>
            </a:r>
            <a:r>
              <a:rPr lang="en" sz="1100">
                <a:solidFill>
                  <a:srgbClr val="CCCCCC"/>
                </a:solidFill>
              </a:rPr>
              <a:t>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</a:rPr>
              <a:t>});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</a:rPr>
              <a:t>console.log(</a:t>
            </a:r>
            <a:r>
              <a:rPr lang="en" sz="1100">
                <a:solidFill>
                  <a:srgbClr val="CD0000"/>
                </a:solidFill>
              </a:rPr>
              <a:t>"Los dobles son: "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3399CC"/>
                </a:solidFill>
              </a:rPr>
              <a:t>+</a:t>
            </a:r>
            <a:r>
              <a:rPr lang="en" sz="1100">
                <a:solidFill>
                  <a:srgbClr val="333333"/>
                </a:solidFill>
              </a:rPr>
              <a:t> </a:t>
            </a:r>
            <a:r>
              <a:rPr lang="en" sz="1100">
                <a:solidFill>
                  <a:srgbClr val="CCCCCC"/>
                </a:solidFill>
              </a:rPr>
              <a:t>dobles);</a:t>
            </a:r>
            <a:endParaRPr sz="11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v3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super();</a:t>
            </a:r>
            <a:endParaRPr sz="1050">
              <a:solidFill>
                <a:srgbClr val="FFEE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       this.nombres = ["Flecha", "Diego", "Roman", "Martin"];</a:t>
            </a:r>
            <a:endParaRPr sz="1050">
              <a:solidFill>
                <a:srgbClr val="FFEE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&lt;Usuarios lista={this.nombres} /&gt;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   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Opcion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&lt;li&gt;{this.props.nombre}&lt;/li&gt;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Framework para Web Apps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Es la V de un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patrón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MVC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Arquitectura basada en componentes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ES6/JSX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+400 componentes: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https://github.com/brillout/awesome-react-components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 v3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Usuarios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&lt;ul&gt;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this.props.lista.map(function(n) 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    return (&lt;Opcion nombre={n} /&gt;)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&lt;/ul&gt;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/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Mostrando lo que el usuario escribe v1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Soplon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&lt;input type="text" onChange={this.handleChange} /&gt;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050">
              <a:solidFill>
                <a:srgbClr val="62CFC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handleChange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(e)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console.log("Escribiste: " + e.target.value);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Soplon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/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más usados de la vida de un componente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 único requerido.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componentDidMount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Apenas se "monta" el componente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Buen lugar para llamar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componentDidUpdate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Apenas se actualiza el componente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Cuando se cambia una prop o un state por ejemplo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componentWillUnmount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Antes de destruir el componente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Podemos limpiar data/eventos que no vamos a usar más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Mostrando lo que el usuario escribe v2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Soplon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super();</a:t>
            </a:r>
            <a:endParaRPr sz="1050">
              <a:solidFill>
                <a:srgbClr val="FFEE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	 this.state = { texto: "" };</a:t>
            </a:r>
            <a:endParaRPr sz="1050">
              <a:solidFill>
                <a:srgbClr val="FFEE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 this.handleChange = this.handleChange.bind(this);</a:t>
            </a:r>
            <a:endParaRPr sz="1050">
              <a:solidFill>
                <a:srgbClr val="FFEE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rgbClr val="AC8D5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     &lt;div&gt;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	  &lt;input type="text" onChange={this.handleChange} /&gt;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		  &lt;span&gt;{this.state.texto}&lt;/span&gt;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&lt;/div&gt;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050">
              <a:solidFill>
                <a:srgbClr val="62CFC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handleChange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(e)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this.setState({texto: e.target.value});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Soplon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/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Llamando a una API - 1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UserInfo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constructor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	 super();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this.state = {loading: true, error: null, data: null};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componentWillMount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this.props.promise.then(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value =&gt; this.setState({loading: false, data: value}),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error =&gt; this.setState({loading: false, error: error}));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Llamando a una API - 2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     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f (this.state.loading) { return &lt;span&gt;Loading...&lt;/span&gt;; 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lse if (this.state.error != null) { 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eturn &lt;span&gt;Error: {this.state.error.message}&lt;/span&gt;;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} else 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ar userInfo = this.state.data;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eturn (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&lt;ul&gt;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&lt;li&gt;Username: {userInfo.login}&lt;/li&gt;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&lt;li&gt;Seguidores: {userInfo.followers}&lt;/li&gt;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&lt;li&gt;Siguiendo: {userInfo.following}&lt;/li&gt;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&lt;li&gt;Creado el: {userInfo.created_at}&lt;/li&gt;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&lt;/ul&gt;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UserInfo promise={$.getJSON("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https://api.github.com/users/fedesnieg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")}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 /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Preguntas? 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	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MUY eficiente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Muy fácil escribir javascript a través de JSX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Bueno para SEO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Arquitectura basada en componentes (fácil división de trabajo, poca superposición)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Típica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y NPM (dependencias)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Babel: convierte código JS de última generación en código JS que puede leer cualquier </a:t>
            </a:r>
            <a:r>
              <a:rPr lang="en"/>
              <a:t>navegador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Webpack: "empaquetador" de módulos. También: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 un servidor local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Ejecuta tareas repetitivas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Conversión de formatos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ES6: Qué hay de nuevo?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Funciones anónimas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let/const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scopes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Clases y herencias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Parámetros con valores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Spread operator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literals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ES6: Qué hay de nuevo?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CD00"/>
                </a:solidFill>
              </a:rPr>
              <a:t>let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alCuadrado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(x)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=&gt;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x</a:t>
            </a:r>
            <a:r>
              <a:rPr lang="en" sz="1400">
                <a:solidFill>
                  <a:srgbClr val="3399CC"/>
                </a:solidFill>
              </a:rPr>
              <a:t>*</a:t>
            </a:r>
            <a:r>
              <a:rPr lang="en" sz="1400">
                <a:solidFill>
                  <a:srgbClr val="CCCCCC"/>
                </a:solidFill>
              </a:rPr>
              <a:t>x;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CD00"/>
                </a:solidFill>
              </a:rPr>
              <a:t>let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sumar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(x,y)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=&gt;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x</a:t>
            </a:r>
            <a:r>
              <a:rPr lang="en" sz="1400">
                <a:solidFill>
                  <a:srgbClr val="3399CC"/>
                </a:solidFill>
              </a:rPr>
              <a:t>+</a:t>
            </a:r>
            <a:r>
              <a:rPr lang="en" sz="1400">
                <a:solidFill>
                  <a:srgbClr val="CCCCCC"/>
                </a:solidFill>
              </a:rPr>
              <a:t>y;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console.log(alCuadrado(</a:t>
            </a:r>
            <a:r>
              <a:rPr lang="en" sz="1400">
                <a:solidFill>
                  <a:srgbClr val="CD00CD"/>
                </a:solidFill>
              </a:rPr>
              <a:t>8</a:t>
            </a:r>
            <a:r>
              <a:rPr lang="en" sz="1400">
                <a:solidFill>
                  <a:srgbClr val="CCCCCC"/>
                </a:solidFill>
              </a:rPr>
              <a:t>));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000080"/>
                </a:solidFill>
              </a:rPr>
              <a:t>//64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console.log(sumar(</a:t>
            </a:r>
            <a:r>
              <a:rPr lang="en" sz="1400">
                <a:solidFill>
                  <a:srgbClr val="CD00CD"/>
                </a:solidFill>
              </a:rPr>
              <a:t>2</a:t>
            </a:r>
            <a:r>
              <a:rPr lang="en" sz="1400">
                <a:solidFill>
                  <a:srgbClr val="CCCCCC"/>
                </a:solidFill>
              </a:rPr>
              <a:t>,</a:t>
            </a:r>
            <a:r>
              <a:rPr lang="en" sz="1400">
                <a:solidFill>
                  <a:srgbClr val="CD00CD"/>
                </a:solidFill>
              </a:rPr>
              <a:t>5</a:t>
            </a:r>
            <a:r>
              <a:rPr lang="en" sz="1400">
                <a:solidFill>
                  <a:srgbClr val="CCCCCC"/>
                </a:solidFill>
              </a:rPr>
              <a:t>));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000080"/>
                </a:solidFill>
              </a:rPr>
              <a:t>//7</a:t>
            </a:r>
            <a:endParaRPr sz="14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ES6: Qué hay de nuevo?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DCD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Rectangulo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{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>
                <a:solidFill>
                  <a:srgbClr val="CCCCCC"/>
                </a:solidFill>
              </a:rPr>
              <a:t>constructor(alto,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ancho)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{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>
                <a:solidFill>
                  <a:srgbClr val="CDCD00"/>
                </a:solidFill>
              </a:rPr>
              <a:t>this</a:t>
            </a:r>
            <a:r>
              <a:rPr lang="en" sz="1400">
                <a:solidFill>
                  <a:srgbClr val="CCCCCC"/>
                </a:solidFill>
              </a:rPr>
              <a:t>.alto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alto;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>
                <a:solidFill>
                  <a:srgbClr val="CDCD00"/>
                </a:solidFill>
              </a:rPr>
              <a:t>this</a:t>
            </a:r>
            <a:r>
              <a:rPr lang="en" sz="1400">
                <a:solidFill>
                  <a:srgbClr val="CCCCCC"/>
                </a:solidFill>
              </a:rPr>
              <a:t>.ancho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ancho;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>
                <a:solidFill>
                  <a:srgbClr val="CCCCCC"/>
                </a:solidFill>
              </a:rPr>
              <a:t>}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>
                <a:solidFill>
                  <a:srgbClr val="CCCCCC"/>
                </a:solidFill>
              </a:rPr>
              <a:t>calcularArea()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{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>
                <a:solidFill>
                  <a:srgbClr val="CDCD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DCD00"/>
                </a:solidFill>
              </a:rPr>
              <a:t>this</a:t>
            </a:r>
            <a:r>
              <a:rPr lang="en" sz="1400">
                <a:solidFill>
                  <a:srgbClr val="CCCCCC"/>
                </a:solidFill>
              </a:rPr>
              <a:t>.alto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*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DCD00"/>
                </a:solidFill>
              </a:rPr>
              <a:t>this</a:t>
            </a:r>
            <a:r>
              <a:rPr lang="en" sz="1400">
                <a:solidFill>
                  <a:srgbClr val="CCCCCC"/>
                </a:solidFill>
              </a:rPr>
              <a:t>.ancho;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>
                <a:solidFill>
                  <a:srgbClr val="CCCCCC"/>
                </a:solidFill>
              </a:rPr>
              <a:t>}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}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CD00"/>
                </a:solidFill>
              </a:rPr>
              <a:t>var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r1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3399CC"/>
                </a:solidFill>
              </a:rPr>
              <a:t>=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DCD00"/>
                </a:solidFill>
              </a:rPr>
              <a:t>new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CCCCC"/>
                </a:solidFill>
              </a:rPr>
              <a:t>Rectangulo(</a:t>
            </a:r>
            <a:r>
              <a:rPr lang="en" sz="1400">
                <a:solidFill>
                  <a:srgbClr val="CD00CD"/>
                </a:solidFill>
              </a:rPr>
              <a:t>3</a:t>
            </a:r>
            <a:r>
              <a:rPr lang="en" sz="1400">
                <a:solidFill>
                  <a:srgbClr val="CCCCCC"/>
                </a:solidFill>
              </a:rPr>
              <a:t>,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CD00CD"/>
                </a:solidFill>
              </a:rPr>
              <a:t>4</a:t>
            </a:r>
            <a:r>
              <a:rPr lang="en" sz="1400">
                <a:solidFill>
                  <a:srgbClr val="CCCCCC"/>
                </a:solidFill>
              </a:rPr>
              <a:t>);</a:t>
            </a:r>
            <a:r>
              <a:rPr lang="en" sz="1400">
                <a:solidFill>
                  <a:srgbClr val="333333"/>
                </a:solidFill>
              </a:rPr>
              <a:t> 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console.log(r1.calcularArea());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>
                <a:solidFill>
                  <a:srgbClr val="000080"/>
                </a:solidFill>
              </a:rPr>
              <a:t>// 12</a:t>
            </a:r>
            <a:endParaRPr sz="14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CD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App (Index.html)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&lt;!-- Core Library --&gt;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https://unpkg.com/react@16/umd/react.development.js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&lt;!-- React DOM Library --&gt;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https://unpkg.com/react-dom@16/umd/react-dom.development.js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B3B9C5"/>
              </a:solidFill>
              <a:highlight>
                <a:srgbClr val="33333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&lt;!-- Para convertir código en ES6 a ES5 --&gt;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https://unpkg.com/babel-standalone@6.26.0/babel.js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App (Index.html)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" sz="1050">
                <a:solidFill>
                  <a:srgbClr val="FFD479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text/babel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E1A6F2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50">
                <a:solidFill>
                  <a:srgbClr val="FFEEA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!&lt;/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  ReactDOM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App </a:t>
            </a:r>
            <a:r>
              <a:rPr lang="en" sz="1050">
                <a:solidFill>
                  <a:srgbClr val="AC8D58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rgbClr val="B3B9C5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62CFC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92D192"/>
                </a:solidFill>
                <a:latin typeface="Roboto Mono"/>
                <a:ea typeface="Roboto Mono"/>
                <a:cs typeface="Roboto Mono"/>
                <a:sym typeface="Roboto Mono"/>
              </a:rPr>
              <a:t>'root'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rgbClr val="B3B9C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050">
                <a:solidFill>
                  <a:srgbClr val="6AB0F3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050">
                <a:solidFill>
                  <a:srgbClr val="D5D8D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D5D8D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