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Nunito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Nunito-regular.fntdata"/><Relationship Id="rId10" Type="http://schemas.openxmlformats.org/officeDocument/2006/relationships/slide" Target="slides/slide5.xml"/><Relationship Id="rId13" Type="http://schemas.openxmlformats.org/officeDocument/2006/relationships/font" Target="fonts/Nunito-italic.fntdata"/><Relationship Id="rId12" Type="http://schemas.openxmlformats.org/officeDocument/2006/relationships/font" Target="fonts/Nuni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b9815ba91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b9815ba91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b9815ba91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b9815ba91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b9815ba916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b9815ba916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b9815ba916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b9815ba916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title"/>
          </p:nvPr>
        </p:nvSpPr>
        <p:spPr>
          <a:xfrm>
            <a:off x="819150" y="4215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3200"/>
              <a:t>Distributed Weather Station</a:t>
            </a:r>
            <a:endParaRPr b="1" sz="3200"/>
          </a:p>
        </p:txBody>
      </p:sp>
      <p:pic>
        <p:nvPicPr>
          <p:cNvPr id="129" name="Google Shape;12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1250" y="1479925"/>
            <a:ext cx="4849298" cy="311335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13"/>
          <p:cNvSpPr txBox="1"/>
          <p:nvPr/>
        </p:nvSpPr>
        <p:spPr>
          <a:xfrm>
            <a:off x="6385325" y="1436400"/>
            <a:ext cx="2218200" cy="3113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University of Trento</a:t>
            </a:r>
            <a:endParaRPr sz="1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Embedded Software for the Internet of Things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Brognara Alessandro</a:t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Cappellaro Nicola</a:t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Zannoni Riccardo</a:t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/>
          <p:nvPr>
            <p:ph type="title"/>
          </p:nvPr>
        </p:nvSpPr>
        <p:spPr>
          <a:xfrm>
            <a:off x="743025" y="465000"/>
            <a:ext cx="4609500" cy="110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3333"/>
              <a:t>Project description</a:t>
            </a:r>
            <a:r>
              <a:rPr lang="it" sz="3333"/>
              <a:t>:</a:t>
            </a:r>
            <a:endParaRPr sz="3333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/>
              <a:t>what is the goal of the project?</a:t>
            </a:r>
            <a:endParaRPr sz="2000"/>
          </a:p>
        </p:txBody>
      </p:sp>
      <p:sp>
        <p:nvSpPr>
          <p:cNvPr id="136" name="Google Shape;136;p14"/>
          <p:cNvSpPr txBox="1"/>
          <p:nvPr>
            <p:ph idx="1" type="body"/>
          </p:nvPr>
        </p:nvSpPr>
        <p:spPr>
          <a:xfrm>
            <a:off x="808275" y="1566625"/>
            <a:ext cx="4848600" cy="278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725"/>
              <a:t>Our project is a </a:t>
            </a:r>
            <a:r>
              <a:rPr lang="it" sz="1725" u="sng"/>
              <a:t>distributed weather station</a:t>
            </a:r>
            <a:r>
              <a:rPr lang="it" sz="1725"/>
              <a:t> with:</a:t>
            </a:r>
            <a:endParaRPr sz="172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 sz="1725"/>
              <a:t>-a central </a:t>
            </a:r>
            <a:r>
              <a:rPr lang="it" sz="1725" u="sng"/>
              <a:t>server</a:t>
            </a:r>
            <a:r>
              <a:rPr lang="it" sz="1725"/>
              <a:t>;</a:t>
            </a:r>
            <a:endParaRPr sz="172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 sz="1725"/>
              <a:t>-some weather </a:t>
            </a:r>
            <a:r>
              <a:rPr lang="it" sz="1725" u="sng"/>
              <a:t>stations with sensors</a:t>
            </a:r>
            <a:endParaRPr sz="1725" u="sng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 sz="1725"/>
              <a:t>The stations periodically carry out a measurement of meteorological data (temperature, humidity, pressure, altitude and light intensity) and send it to a web server which allows the data to be displayed.</a:t>
            </a:r>
            <a:endParaRPr sz="1725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7" name="Google Shape;13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91625" y="225775"/>
            <a:ext cx="3316701" cy="3062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87788" y="3176150"/>
            <a:ext cx="2724375" cy="162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5"/>
          <p:cNvSpPr txBox="1"/>
          <p:nvPr>
            <p:ph type="title"/>
          </p:nvPr>
        </p:nvSpPr>
        <p:spPr>
          <a:xfrm>
            <a:off x="819150" y="5659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Software Architecture</a:t>
            </a:r>
            <a:endParaRPr/>
          </a:p>
        </p:txBody>
      </p:sp>
      <p:sp>
        <p:nvSpPr>
          <p:cNvPr id="144" name="Google Shape;144;p15"/>
          <p:cNvSpPr/>
          <p:nvPr/>
        </p:nvSpPr>
        <p:spPr>
          <a:xfrm>
            <a:off x="819150" y="1520550"/>
            <a:ext cx="1614000" cy="8781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alibri"/>
                <a:ea typeface="Calibri"/>
                <a:cs typeface="Calibri"/>
                <a:sym typeface="Calibri"/>
              </a:rPr>
              <a:t>ESP32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15"/>
          <p:cNvSpPr/>
          <p:nvPr/>
        </p:nvSpPr>
        <p:spPr>
          <a:xfrm>
            <a:off x="819150" y="3039525"/>
            <a:ext cx="1614000" cy="8781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alibri"/>
                <a:ea typeface="Calibri"/>
                <a:cs typeface="Calibri"/>
                <a:sym typeface="Calibri"/>
              </a:rPr>
              <a:t>Interrupt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15"/>
          <p:cNvSpPr/>
          <p:nvPr/>
        </p:nvSpPr>
        <p:spPr>
          <a:xfrm>
            <a:off x="6710850" y="3039525"/>
            <a:ext cx="1614000" cy="8781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alibri"/>
                <a:ea typeface="Calibri"/>
                <a:cs typeface="Calibri"/>
                <a:sym typeface="Calibri"/>
              </a:rPr>
              <a:t>Raspberry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7" name="Google Shape;147;p15"/>
          <p:cNvCxnSpPr>
            <a:stCxn id="144" idx="2"/>
            <a:endCxn id="145" idx="0"/>
          </p:cNvCxnSpPr>
          <p:nvPr/>
        </p:nvCxnSpPr>
        <p:spPr>
          <a:xfrm>
            <a:off x="1626150" y="2398650"/>
            <a:ext cx="0" cy="64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8" name="Google Shape;148;p15"/>
          <p:cNvCxnSpPr>
            <a:stCxn id="145" idx="3"/>
            <a:endCxn id="146" idx="1"/>
          </p:cNvCxnSpPr>
          <p:nvPr/>
        </p:nvCxnSpPr>
        <p:spPr>
          <a:xfrm>
            <a:off x="2433150" y="3478575"/>
            <a:ext cx="4277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9" name="Google Shape;149;p15"/>
          <p:cNvSpPr/>
          <p:nvPr/>
        </p:nvSpPr>
        <p:spPr>
          <a:xfrm>
            <a:off x="6710850" y="1520550"/>
            <a:ext cx="1614000" cy="878100"/>
          </a:xfrm>
          <a:prstGeom prst="roundRect">
            <a:avLst>
              <a:gd fmla="val 16667" name="adj"/>
            </a:avLst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alibri"/>
                <a:ea typeface="Calibri"/>
                <a:cs typeface="Calibri"/>
                <a:sym typeface="Calibri"/>
              </a:rPr>
              <a:t>Web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0" name="Google Shape;150;p15"/>
          <p:cNvCxnSpPr>
            <a:stCxn id="146" idx="0"/>
            <a:endCxn id="149" idx="2"/>
          </p:cNvCxnSpPr>
          <p:nvPr/>
        </p:nvCxnSpPr>
        <p:spPr>
          <a:xfrm rot="10800000">
            <a:off x="7517850" y="2398725"/>
            <a:ext cx="0" cy="64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1" name="Google Shape;151;p15"/>
          <p:cNvSpPr txBox="1"/>
          <p:nvPr/>
        </p:nvSpPr>
        <p:spPr>
          <a:xfrm>
            <a:off x="2433150" y="1767150"/>
            <a:ext cx="2637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1. esp32 connect to wifi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15"/>
          <p:cNvSpPr txBox="1"/>
          <p:nvPr/>
        </p:nvSpPr>
        <p:spPr>
          <a:xfrm>
            <a:off x="2433150" y="2781200"/>
            <a:ext cx="26373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2. interrupt function read the sensor data and prepare a json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15"/>
          <p:cNvSpPr txBox="1"/>
          <p:nvPr/>
        </p:nvSpPr>
        <p:spPr>
          <a:xfrm>
            <a:off x="4238550" y="3532725"/>
            <a:ext cx="2424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3. the json is sent to the server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15"/>
          <p:cNvSpPr txBox="1"/>
          <p:nvPr/>
        </p:nvSpPr>
        <p:spPr>
          <a:xfrm>
            <a:off x="6199200" y="847025"/>
            <a:ext cx="26373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4. raspberry display the data with a nodeJs </a:t>
            </a:r>
            <a:r>
              <a:rPr lang="it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web server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325" y="1391325"/>
            <a:ext cx="2516000" cy="3694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89125" y="2916000"/>
            <a:ext cx="4138225" cy="222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04250" y="845593"/>
            <a:ext cx="4138225" cy="3815707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16"/>
          <p:cNvSpPr txBox="1"/>
          <p:nvPr>
            <p:ph type="title"/>
          </p:nvPr>
        </p:nvSpPr>
        <p:spPr>
          <a:xfrm>
            <a:off x="819150" y="307575"/>
            <a:ext cx="7505700" cy="7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Representative</a:t>
            </a:r>
            <a:r>
              <a:rPr lang="it"/>
              <a:t> code and Testing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Conclusion and Future Work</a:t>
            </a:r>
            <a:endParaRPr/>
          </a:p>
        </p:txBody>
      </p:sp>
      <p:pic>
        <p:nvPicPr>
          <p:cNvPr id="168" name="Google Shape;16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61425" y="2464150"/>
            <a:ext cx="2448000" cy="244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1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</a:t>
            </a:r>
            <a:r>
              <a:rPr lang="it"/>
              <a:t>n conclusion we learned to use a new esp32 microcontroller and created the circuit to read the data from the sensors, plus connected the project to the internet making it complete in every area.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In the future we can implement: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it"/>
              <a:t>add different sensors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t"/>
              <a:t>add more station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t"/>
              <a:t>implement a database system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