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06F"/>
    <a:srgbClr val="780727"/>
    <a:srgbClr val="3C2EA6"/>
    <a:srgbClr val="7A5A6D"/>
    <a:srgbClr val="CB6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2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8FD7-F999-4486-9653-13408118D50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994-0435-4046-8591-0110E0236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94" y="462094"/>
            <a:ext cx="3600890" cy="36008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31097" y="2608976"/>
            <a:ext cx="3573710" cy="15939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AR" sz="4800" b="1" i="1" dirty="0" err="1" smtClean="0">
                <a:solidFill>
                  <a:srgbClr val="9F006F"/>
                </a:solidFill>
                <a:latin typeface="Arial Rounded MT Bold" panose="020F0704030504030204" pitchFamily="34" charset="0"/>
              </a:rPr>
              <a:t>Spartacus</a:t>
            </a:r>
            <a:r>
              <a:rPr lang="es-AR" sz="4800" b="1" i="1" dirty="0" smtClean="0">
                <a:solidFill>
                  <a:srgbClr val="9F006F"/>
                </a:solidFill>
                <a:latin typeface="Arial Rounded MT Bold" panose="020F0704030504030204" pitchFamily="34" charset="0"/>
              </a:rPr>
              <a:t> </a:t>
            </a:r>
            <a:r>
              <a:rPr lang="es-AR" sz="4800" b="1" i="1" dirty="0" err="1" smtClean="0">
                <a:solidFill>
                  <a:srgbClr val="9F006F"/>
                </a:solidFill>
                <a:latin typeface="Arial Rounded MT Bold" panose="020F0704030504030204" pitchFamily="34" charset="0"/>
              </a:rPr>
              <a:t>Gym</a:t>
            </a:r>
            <a:endParaRPr lang="en-US" sz="4800" b="1" i="1" dirty="0">
              <a:solidFill>
                <a:srgbClr val="9F006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47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</cp:revision>
  <dcterms:created xsi:type="dcterms:W3CDTF">2022-08-19T22:04:05Z</dcterms:created>
  <dcterms:modified xsi:type="dcterms:W3CDTF">2022-08-20T00:11:01Z</dcterms:modified>
</cp:coreProperties>
</file>