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A2B121C-8097-4E9E-8419-D120C76625CB}" type="datetimeFigureOut">
              <a:rPr lang="es-EC" smtClean="0"/>
              <a:t>19/11/2020</a:t>
            </a:fld>
            <a:endParaRPr lang="es-EC"/>
          </a:p>
        </p:txBody>
      </p:sp>
      <p:sp>
        <p:nvSpPr>
          <p:cNvPr id="5" name="Footer Placeholder 4"/>
          <p:cNvSpPr>
            <a:spLocks noGrp="1"/>
          </p:cNvSpPr>
          <p:nvPr>
            <p:ph type="ftr" sz="quarter" idx="11"/>
          </p:nvPr>
        </p:nvSpPr>
        <p:spPr>
          <a:xfrm>
            <a:off x="1876424" y="5410201"/>
            <a:ext cx="5124886" cy="365125"/>
          </a:xfrm>
        </p:spPr>
        <p:txBody>
          <a:bodyPr/>
          <a:lstStyle/>
          <a:p>
            <a:endParaRPr lang="es-EC"/>
          </a:p>
        </p:txBody>
      </p:sp>
      <p:sp>
        <p:nvSpPr>
          <p:cNvPr id="6" name="Slide Number Placeholder 5"/>
          <p:cNvSpPr>
            <a:spLocks noGrp="1"/>
          </p:cNvSpPr>
          <p:nvPr>
            <p:ph type="sldNum" sz="quarter" idx="12"/>
          </p:nvPr>
        </p:nvSpPr>
        <p:spPr>
          <a:xfrm>
            <a:off x="9896911" y="5410199"/>
            <a:ext cx="771089" cy="365125"/>
          </a:xfrm>
        </p:spPr>
        <p:txBody>
          <a:bodyPr/>
          <a:lstStyle/>
          <a:p>
            <a:fld id="{95378A34-1364-41E6-9921-A95600033277}" type="slidenum">
              <a:rPr lang="es-EC" smtClean="0"/>
              <a:t>‹Nº›</a:t>
            </a:fld>
            <a:endParaRPr lang="es-EC"/>
          </a:p>
        </p:txBody>
      </p:sp>
    </p:spTree>
    <p:extLst>
      <p:ext uri="{BB962C8B-B14F-4D97-AF65-F5344CB8AC3E}">
        <p14:creationId xmlns:p14="http://schemas.microsoft.com/office/powerpoint/2010/main" val="2378234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A2B121C-8097-4E9E-8419-D120C76625CB}" type="datetimeFigureOut">
              <a:rPr lang="es-EC" smtClean="0"/>
              <a:t>19/11/2020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95378A34-1364-41E6-9921-A95600033277}" type="slidenum">
              <a:rPr lang="es-EC" smtClean="0"/>
              <a:t>‹Nº›</a:t>
            </a:fld>
            <a:endParaRPr lang="es-EC"/>
          </a:p>
        </p:txBody>
      </p:sp>
    </p:spTree>
    <p:extLst>
      <p:ext uri="{BB962C8B-B14F-4D97-AF65-F5344CB8AC3E}">
        <p14:creationId xmlns:p14="http://schemas.microsoft.com/office/powerpoint/2010/main" val="3481762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A2B121C-8097-4E9E-8419-D120C76625CB}" type="datetimeFigureOut">
              <a:rPr lang="es-EC" smtClean="0"/>
              <a:t>19/11/2020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95378A34-1364-41E6-9921-A95600033277}" type="slidenum">
              <a:rPr lang="es-EC" smtClean="0"/>
              <a:t>‹Nº›</a:t>
            </a:fld>
            <a:endParaRPr lang="es-EC"/>
          </a:p>
        </p:txBody>
      </p:sp>
    </p:spTree>
    <p:extLst>
      <p:ext uri="{BB962C8B-B14F-4D97-AF65-F5344CB8AC3E}">
        <p14:creationId xmlns:p14="http://schemas.microsoft.com/office/powerpoint/2010/main" val="2924540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A2B121C-8097-4E9E-8419-D120C76625CB}" type="datetimeFigureOut">
              <a:rPr lang="es-EC" smtClean="0"/>
              <a:t>19/11/2020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95378A34-1364-41E6-9921-A95600033277}" type="slidenum">
              <a:rPr lang="es-EC" smtClean="0"/>
              <a:t>‹Nº›</a:t>
            </a:fld>
            <a:endParaRPr lang="es-EC"/>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00934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A2B121C-8097-4E9E-8419-D120C76625CB}" type="datetimeFigureOut">
              <a:rPr lang="es-EC" smtClean="0"/>
              <a:t>19/11/2020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95378A34-1364-41E6-9921-A95600033277}" type="slidenum">
              <a:rPr lang="es-EC" smtClean="0"/>
              <a:t>‹Nº›</a:t>
            </a:fld>
            <a:endParaRPr lang="es-EC"/>
          </a:p>
        </p:txBody>
      </p:sp>
    </p:spTree>
    <p:extLst>
      <p:ext uri="{BB962C8B-B14F-4D97-AF65-F5344CB8AC3E}">
        <p14:creationId xmlns:p14="http://schemas.microsoft.com/office/powerpoint/2010/main" val="2813129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FA2B121C-8097-4E9E-8419-D120C76625CB}" type="datetimeFigureOut">
              <a:rPr lang="es-EC" smtClean="0"/>
              <a:t>19/11/2020</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95378A34-1364-41E6-9921-A95600033277}" type="slidenum">
              <a:rPr lang="es-EC" smtClean="0"/>
              <a:t>‹Nº›</a:t>
            </a:fld>
            <a:endParaRPr lang="es-EC"/>
          </a:p>
        </p:txBody>
      </p:sp>
    </p:spTree>
    <p:extLst>
      <p:ext uri="{BB962C8B-B14F-4D97-AF65-F5344CB8AC3E}">
        <p14:creationId xmlns:p14="http://schemas.microsoft.com/office/powerpoint/2010/main" val="195739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FA2B121C-8097-4E9E-8419-D120C76625CB}" type="datetimeFigureOut">
              <a:rPr lang="es-EC" smtClean="0"/>
              <a:t>19/11/2020</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95378A34-1364-41E6-9921-A95600033277}" type="slidenum">
              <a:rPr lang="es-EC" smtClean="0"/>
              <a:t>‹Nº›</a:t>
            </a:fld>
            <a:endParaRPr lang="es-EC"/>
          </a:p>
        </p:txBody>
      </p:sp>
    </p:spTree>
    <p:extLst>
      <p:ext uri="{BB962C8B-B14F-4D97-AF65-F5344CB8AC3E}">
        <p14:creationId xmlns:p14="http://schemas.microsoft.com/office/powerpoint/2010/main" val="22007950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A2B121C-8097-4E9E-8419-D120C76625CB}" type="datetimeFigureOut">
              <a:rPr lang="es-EC" smtClean="0"/>
              <a:t>19/11/2020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95378A34-1364-41E6-9921-A95600033277}" type="slidenum">
              <a:rPr lang="es-EC" smtClean="0"/>
              <a:t>‹Nº›</a:t>
            </a:fld>
            <a:endParaRPr lang="es-EC"/>
          </a:p>
        </p:txBody>
      </p:sp>
    </p:spTree>
    <p:extLst>
      <p:ext uri="{BB962C8B-B14F-4D97-AF65-F5344CB8AC3E}">
        <p14:creationId xmlns:p14="http://schemas.microsoft.com/office/powerpoint/2010/main" val="41129236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A2B121C-8097-4E9E-8419-D120C76625CB}" type="datetimeFigureOut">
              <a:rPr lang="es-EC" smtClean="0"/>
              <a:t>19/11/2020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95378A34-1364-41E6-9921-A95600033277}" type="slidenum">
              <a:rPr lang="es-EC" smtClean="0"/>
              <a:t>‹Nº›</a:t>
            </a:fld>
            <a:endParaRPr lang="es-EC"/>
          </a:p>
        </p:txBody>
      </p:sp>
    </p:spTree>
    <p:extLst>
      <p:ext uri="{BB962C8B-B14F-4D97-AF65-F5344CB8AC3E}">
        <p14:creationId xmlns:p14="http://schemas.microsoft.com/office/powerpoint/2010/main" val="780916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A2B121C-8097-4E9E-8419-D120C76625CB}" type="datetimeFigureOut">
              <a:rPr lang="es-EC" smtClean="0"/>
              <a:t>19/11/2020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95378A34-1364-41E6-9921-A95600033277}" type="slidenum">
              <a:rPr lang="es-EC" smtClean="0"/>
              <a:t>‹Nº›</a:t>
            </a:fld>
            <a:endParaRPr lang="es-EC"/>
          </a:p>
        </p:txBody>
      </p:sp>
    </p:spTree>
    <p:extLst>
      <p:ext uri="{BB962C8B-B14F-4D97-AF65-F5344CB8AC3E}">
        <p14:creationId xmlns:p14="http://schemas.microsoft.com/office/powerpoint/2010/main" val="3847251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A2B121C-8097-4E9E-8419-D120C76625CB}" type="datetimeFigureOut">
              <a:rPr lang="es-EC" smtClean="0"/>
              <a:t>19/11/2020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95378A34-1364-41E6-9921-A95600033277}" type="slidenum">
              <a:rPr lang="es-EC" smtClean="0"/>
              <a:t>‹Nº›</a:t>
            </a:fld>
            <a:endParaRPr lang="es-EC"/>
          </a:p>
        </p:txBody>
      </p:sp>
    </p:spTree>
    <p:extLst>
      <p:ext uri="{BB962C8B-B14F-4D97-AF65-F5344CB8AC3E}">
        <p14:creationId xmlns:p14="http://schemas.microsoft.com/office/powerpoint/2010/main" val="3111917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A2B121C-8097-4E9E-8419-D120C76625CB}" type="datetimeFigureOut">
              <a:rPr lang="es-EC" smtClean="0"/>
              <a:t>19/11/2020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95378A34-1364-41E6-9921-A95600033277}" type="slidenum">
              <a:rPr lang="es-EC" smtClean="0"/>
              <a:t>‹Nº›</a:t>
            </a:fld>
            <a:endParaRPr lang="es-EC"/>
          </a:p>
        </p:txBody>
      </p:sp>
    </p:spTree>
    <p:extLst>
      <p:ext uri="{BB962C8B-B14F-4D97-AF65-F5344CB8AC3E}">
        <p14:creationId xmlns:p14="http://schemas.microsoft.com/office/powerpoint/2010/main" val="1149659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A2B121C-8097-4E9E-8419-D120C76625CB}" type="datetimeFigureOut">
              <a:rPr lang="es-EC" smtClean="0"/>
              <a:t>19/11/2020</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95378A34-1364-41E6-9921-A95600033277}" type="slidenum">
              <a:rPr lang="es-EC" smtClean="0"/>
              <a:t>‹Nº›</a:t>
            </a:fld>
            <a:endParaRPr lang="es-EC"/>
          </a:p>
        </p:txBody>
      </p:sp>
    </p:spTree>
    <p:extLst>
      <p:ext uri="{BB962C8B-B14F-4D97-AF65-F5344CB8AC3E}">
        <p14:creationId xmlns:p14="http://schemas.microsoft.com/office/powerpoint/2010/main" val="3757729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A2B121C-8097-4E9E-8419-D120C76625CB}" type="datetimeFigureOut">
              <a:rPr lang="es-EC" smtClean="0"/>
              <a:t>19/11/2020</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95378A34-1364-41E6-9921-A95600033277}" type="slidenum">
              <a:rPr lang="es-EC" smtClean="0"/>
              <a:t>‹Nº›</a:t>
            </a:fld>
            <a:endParaRPr lang="es-EC"/>
          </a:p>
        </p:txBody>
      </p:sp>
    </p:spTree>
    <p:extLst>
      <p:ext uri="{BB962C8B-B14F-4D97-AF65-F5344CB8AC3E}">
        <p14:creationId xmlns:p14="http://schemas.microsoft.com/office/powerpoint/2010/main" val="262851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2B121C-8097-4E9E-8419-D120C76625CB}" type="datetimeFigureOut">
              <a:rPr lang="es-EC" smtClean="0"/>
              <a:t>19/11/2020</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95378A34-1364-41E6-9921-A95600033277}" type="slidenum">
              <a:rPr lang="es-EC" smtClean="0"/>
              <a:t>‹Nº›</a:t>
            </a:fld>
            <a:endParaRPr lang="es-EC"/>
          </a:p>
        </p:txBody>
      </p:sp>
    </p:spTree>
    <p:extLst>
      <p:ext uri="{BB962C8B-B14F-4D97-AF65-F5344CB8AC3E}">
        <p14:creationId xmlns:p14="http://schemas.microsoft.com/office/powerpoint/2010/main" val="2774884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A2B121C-8097-4E9E-8419-D120C76625CB}" type="datetimeFigureOut">
              <a:rPr lang="es-EC" smtClean="0"/>
              <a:t>19/11/2020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95378A34-1364-41E6-9921-A95600033277}" type="slidenum">
              <a:rPr lang="es-EC" smtClean="0"/>
              <a:t>‹Nº›</a:t>
            </a:fld>
            <a:endParaRPr lang="es-EC"/>
          </a:p>
        </p:txBody>
      </p:sp>
    </p:spTree>
    <p:extLst>
      <p:ext uri="{BB962C8B-B14F-4D97-AF65-F5344CB8AC3E}">
        <p14:creationId xmlns:p14="http://schemas.microsoft.com/office/powerpoint/2010/main" val="3397310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A2B121C-8097-4E9E-8419-D120C76625CB}" type="datetimeFigureOut">
              <a:rPr lang="es-EC" smtClean="0"/>
              <a:t>19/11/2020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95378A34-1364-41E6-9921-A95600033277}" type="slidenum">
              <a:rPr lang="es-EC" smtClean="0"/>
              <a:t>‹Nº›</a:t>
            </a:fld>
            <a:endParaRPr lang="es-EC"/>
          </a:p>
        </p:txBody>
      </p:sp>
    </p:spTree>
    <p:extLst>
      <p:ext uri="{BB962C8B-B14F-4D97-AF65-F5344CB8AC3E}">
        <p14:creationId xmlns:p14="http://schemas.microsoft.com/office/powerpoint/2010/main" val="2873496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2B121C-8097-4E9E-8419-D120C76625CB}" type="datetimeFigureOut">
              <a:rPr lang="es-EC" smtClean="0"/>
              <a:t>19/11/2020</a:t>
            </a:fld>
            <a:endParaRPr lang="es-EC"/>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EC"/>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5378A34-1364-41E6-9921-A95600033277}" type="slidenum">
              <a:rPr lang="es-EC" smtClean="0"/>
              <a:t>‹Nº›</a:t>
            </a:fld>
            <a:endParaRPr lang="es-EC"/>
          </a:p>
        </p:txBody>
      </p:sp>
    </p:spTree>
    <p:extLst>
      <p:ext uri="{BB962C8B-B14F-4D97-AF65-F5344CB8AC3E}">
        <p14:creationId xmlns:p14="http://schemas.microsoft.com/office/powerpoint/2010/main" val="126766561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2EEA8D-2BD3-4623-817F-AA3BCD4958B1}"/>
              </a:ext>
            </a:extLst>
          </p:cNvPr>
          <p:cNvSpPr>
            <a:spLocks noGrp="1"/>
          </p:cNvSpPr>
          <p:nvPr>
            <p:ph type="ctrTitle"/>
          </p:nvPr>
        </p:nvSpPr>
        <p:spPr>
          <a:xfrm>
            <a:off x="1876424" y="1122363"/>
            <a:ext cx="8791575" cy="573915"/>
          </a:xfrm>
        </p:spPr>
        <p:txBody>
          <a:bodyPr>
            <a:normAutofit fontScale="90000"/>
          </a:bodyPr>
          <a:lstStyle/>
          <a:p>
            <a:r>
              <a:rPr lang="es-EC" dirty="0"/>
              <a:t>Visitor</a:t>
            </a:r>
          </a:p>
        </p:txBody>
      </p:sp>
      <p:pic>
        <p:nvPicPr>
          <p:cNvPr id="5" name="Imagen 4">
            <a:extLst>
              <a:ext uri="{FF2B5EF4-FFF2-40B4-BE49-F238E27FC236}">
                <a16:creationId xmlns:a16="http://schemas.microsoft.com/office/drawing/2014/main" id="{537BA022-B8C9-4AF3-9AB9-E1C0A38B5A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4055" y="1590261"/>
            <a:ext cx="4956312" cy="4411118"/>
          </a:xfrm>
          <a:prstGeom prst="rect">
            <a:avLst/>
          </a:prstGeom>
        </p:spPr>
      </p:pic>
    </p:spTree>
    <p:extLst>
      <p:ext uri="{BB962C8B-B14F-4D97-AF65-F5344CB8AC3E}">
        <p14:creationId xmlns:p14="http://schemas.microsoft.com/office/powerpoint/2010/main" val="727938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449E20-8F64-440F-B6F8-6E5D49E4099C}"/>
              </a:ext>
            </a:extLst>
          </p:cNvPr>
          <p:cNvSpPr>
            <a:spLocks noGrp="1"/>
          </p:cNvSpPr>
          <p:nvPr>
            <p:ph type="title"/>
          </p:nvPr>
        </p:nvSpPr>
        <p:spPr/>
        <p:txBody>
          <a:bodyPr/>
          <a:lstStyle/>
          <a:p>
            <a:r>
              <a:rPr lang="es-EC" dirty="0"/>
              <a:t>Propósito</a:t>
            </a:r>
          </a:p>
        </p:txBody>
      </p:sp>
      <p:sp>
        <p:nvSpPr>
          <p:cNvPr id="3" name="Marcador de contenido 2">
            <a:extLst>
              <a:ext uri="{FF2B5EF4-FFF2-40B4-BE49-F238E27FC236}">
                <a16:creationId xmlns:a16="http://schemas.microsoft.com/office/drawing/2014/main" id="{FD189AEA-AB43-4237-A555-508ED462A24D}"/>
              </a:ext>
            </a:extLst>
          </p:cNvPr>
          <p:cNvSpPr>
            <a:spLocks noGrp="1"/>
          </p:cNvSpPr>
          <p:nvPr>
            <p:ph idx="1"/>
          </p:nvPr>
        </p:nvSpPr>
        <p:spPr/>
        <p:txBody>
          <a:bodyPr>
            <a:normAutofit/>
          </a:bodyPr>
          <a:lstStyle/>
          <a:p>
            <a:r>
              <a:rPr lang="es-ES" sz="4000" dirty="0"/>
              <a:t>Visitor es un patrón de diseño de comportamiento que te permite separar algoritmos de los objetos sobre los que operan.</a:t>
            </a:r>
            <a:endParaRPr lang="es-EC" sz="4000" dirty="0"/>
          </a:p>
        </p:txBody>
      </p:sp>
    </p:spTree>
    <p:extLst>
      <p:ext uri="{BB962C8B-B14F-4D97-AF65-F5344CB8AC3E}">
        <p14:creationId xmlns:p14="http://schemas.microsoft.com/office/powerpoint/2010/main" val="2464865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478D83-D0AC-4E6F-9C72-5B90305BCD90}"/>
              </a:ext>
            </a:extLst>
          </p:cNvPr>
          <p:cNvSpPr>
            <a:spLocks noGrp="1"/>
          </p:cNvSpPr>
          <p:nvPr>
            <p:ph type="title"/>
          </p:nvPr>
        </p:nvSpPr>
        <p:spPr/>
        <p:txBody>
          <a:bodyPr/>
          <a:lstStyle/>
          <a:p>
            <a:r>
              <a:rPr lang="es-EC" dirty="0"/>
              <a:t>Estructura</a:t>
            </a:r>
          </a:p>
        </p:txBody>
      </p:sp>
      <p:sp>
        <p:nvSpPr>
          <p:cNvPr id="3" name="Marcador de contenido 2">
            <a:extLst>
              <a:ext uri="{FF2B5EF4-FFF2-40B4-BE49-F238E27FC236}">
                <a16:creationId xmlns:a16="http://schemas.microsoft.com/office/drawing/2014/main" id="{B736F5DE-EA35-4B2F-AC12-5012C7565B42}"/>
              </a:ext>
            </a:extLst>
          </p:cNvPr>
          <p:cNvSpPr>
            <a:spLocks noGrp="1"/>
          </p:cNvSpPr>
          <p:nvPr>
            <p:ph idx="1"/>
          </p:nvPr>
        </p:nvSpPr>
        <p:spPr/>
        <p:txBody>
          <a:bodyPr/>
          <a:lstStyle/>
          <a:p>
            <a:r>
              <a:rPr lang="es-ES" dirty="0"/>
              <a:t>La interfaz </a:t>
            </a:r>
            <a:r>
              <a:rPr lang="es-ES" b="1" dirty="0"/>
              <a:t>Visitante</a:t>
            </a:r>
            <a:r>
              <a:rPr lang="es-ES" dirty="0"/>
              <a:t> declara un grupo de métodos visitantes que pueden tomar elementos concretos de una estructura de objetos como argumentos. Estos métodos pueden tener los mismos nombres si el programa está escrito en un lenguaje que soporte la sobrecarga, pero los tipos de sus parámetros deben ser diferentes.</a:t>
            </a:r>
            <a:endParaRPr lang="es-EC" dirty="0"/>
          </a:p>
        </p:txBody>
      </p:sp>
    </p:spTree>
    <p:extLst>
      <p:ext uri="{BB962C8B-B14F-4D97-AF65-F5344CB8AC3E}">
        <p14:creationId xmlns:p14="http://schemas.microsoft.com/office/powerpoint/2010/main" val="4095823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03F698-FCC1-4EC7-97E9-ADD01444AA74}"/>
              </a:ext>
            </a:extLst>
          </p:cNvPr>
          <p:cNvSpPr>
            <a:spLocks noGrp="1"/>
          </p:cNvSpPr>
          <p:nvPr>
            <p:ph type="title"/>
          </p:nvPr>
        </p:nvSpPr>
        <p:spPr/>
        <p:txBody>
          <a:bodyPr/>
          <a:lstStyle/>
          <a:p>
            <a:r>
              <a:rPr lang="es-EC" dirty="0"/>
              <a:t>Estructura</a:t>
            </a:r>
          </a:p>
        </p:txBody>
      </p:sp>
      <p:sp>
        <p:nvSpPr>
          <p:cNvPr id="3" name="Marcador de contenido 2">
            <a:extLst>
              <a:ext uri="{FF2B5EF4-FFF2-40B4-BE49-F238E27FC236}">
                <a16:creationId xmlns:a16="http://schemas.microsoft.com/office/drawing/2014/main" id="{DB17DE2B-1999-4B68-8ED0-12D15AE63D6B}"/>
              </a:ext>
            </a:extLst>
          </p:cNvPr>
          <p:cNvSpPr>
            <a:spLocks noGrp="1"/>
          </p:cNvSpPr>
          <p:nvPr>
            <p:ph idx="1"/>
          </p:nvPr>
        </p:nvSpPr>
        <p:spPr/>
        <p:txBody>
          <a:bodyPr/>
          <a:lstStyle/>
          <a:p>
            <a:r>
              <a:rPr lang="es-EC" dirty="0"/>
              <a:t>Cada </a:t>
            </a:r>
            <a:r>
              <a:rPr lang="es-EC" b="1" dirty="0"/>
              <a:t>Visitante Concreto</a:t>
            </a:r>
            <a:r>
              <a:rPr lang="es-EC" dirty="0"/>
              <a:t> implementa varias versiones de los mismos comportamientos, personalizadas para las distintas clases de elemento concreto.</a:t>
            </a:r>
          </a:p>
        </p:txBody>
      </p:sp>
    </p:spTree>
    <p:extLst>
      <p:ext uri="{BB962C8B-B14F-4D97-AF65-F5344CB8AC3E}">
        <p14:creationId xmlns:p14="http://schemas.microsoft.com/office/powerpoint/2010/main" val="928810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245BFD-B933-49C4-904B-974156B10902}"/>
              </a:ext>
            </a:extLst>
          </p:cNvPr>
          <p:cNvSpPr>
            <a:spLocks noGrp="1"/>
          </p:cNvSpPr>
          <p:nvPr>
            <p:ph type="title"/>
          </p:nvPr>
        </p:nvSpPr>
        <p:spPr/>
        <p:txBody>
          <a:bodyPr/>
          <a:lstStyle/>
          <a:p>
            <a:r>
              <a:rPr lang="es-EC" dirty="0"/>
              <a:t>Estructura</a:t>
            </a:r>
          </a:p>
        </p:txBody>
      </p:sp>
      <p:sp>
        <p:nvSpPr>
          <p:cNvPr id="3" name="Marcador de contenido 2">
            <a:extLst>
              <a:ext uri="{FF2B5EF4-FFF2-40B4-BE49-F238E27FC236}">
                <a16:creationId xmlns:a16="http://schemas.microsoft.com/office/drawing/2014/main" id="{14AFBADF-AFB4-4A26-B08A-5CD2B1ECAE9C}"/>
              </a:ext>
            </a:extLst>
          </p:cNvPr>
          <p:cNvSpPr>
            <a:spLocks noGrp="1"/>
          </p:cNvSpPr>
          <p:nvPr>
            <p:ph idx="1"/>
          </p:nvPr>
        </p:nvSpPr>
        <p:spPr/>
        <p:txBody>
          <a:bodyPr/>
          <a:lstStyle/>
          <a:p>
            <a:r>
              <a:rPr lang="es-ES" dirty="0"/>
              <a:t>La interfaz </a:t>
            </a:r>
            <a:r>
              <a:rPr lang="es-ES" b="1" dirty="0"/>
              <a:t>Elemento</a:t>
            </a:r>
            <a:r>
              <a:rPr lang="es-ES" dirty="0"/>
              <a:t> declara un método para “aceptar” visitantes. Este método deberá contar con un parámetro declarado con el tipo de la interfaz visitante.</a:t>
            </a:r>
            <a:endParaRPr lang="es-EC" dirty="0"/>
          </a:p>
        </p:txBody>
      </p:sp>
    </p:spTree>
    <p:extLst>
      <p:ext uri="{BB962C8B-B14F-4D97-AF65-F5344CB8AC3E}">
        <p14:creationId xmlns:p14="http://schemas.microsoft.com/office/powerpoint/2010/main" val="3669865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9C29BC-0BC4-4FAE-B795-C03AD9D2D731}"/>
              </a:ext>
            </a:extLst>
          </p:cNvPr>
          <p:cNvSpPr>
            <a:spLocks noGrp="1"/>
          </p:cNvSpPr>
          <p:nvPr>
            <p:ph type="title"/>
          </p:nvPr>
        </p:nvSpPr>
        <p:spPr/>
        <p:txBody>
          <a:bodyPr/>
          <a:lstStyle/>
          <a:p>
            <a:r>
              <a:rPr lang="es-EC" dirty="0"/>
              <a:t>Estructura</a:t>
            </a:r>
          </a:p>
        </p:txBody>
      </p:sp>
      <p:sp>
        <p:nvSpPr>
          <p:cNvPr id="3" name="Marcador de contenido 2">
            <a:extLst>
              <a:ext uri="{FF2B5EF4-FFF2-40B4-BE49-F238E27FC236}">
                <a16:creationId xmlns:a16="http://schemas.microsoft.com/office/drawing/2014/main" id="{62551A82-4427-4829-8A91-CE4FE72DCC76}"/>
              </a:ext>
            </a:extLst>
          </p:cNvPr>
          <p:cNvSpPr>
            <a:spLocks noGrp="1"/>
          </p:cNvSpPr>
          <p:nvPr>
            <p:ph idx="1"/>
          </p:nvPr>
        </p:nvSpPr>
        <p:spPr/>
        <p:txBody>
          <a:bodyPr/>
          <a:lstStyle/>
          <a:p>
            <a:r>
              <a:rPr lang="es-ES" dirty="0"/>
              <a:t>Cada </a:t>
            </a:r>
            <a:r>
              <a:rPr lang="es-ES" b="1" dirty="0"/>
              <a:t>Elemento Concreto</a:t>
            </a:r>
            <a:r>
              <a:rPr lang="es-ES" dirty="0"/>
              <a:t> debe implementar el método de aceptación. El propósito de este método es redirigir la llamada al método adecuado del visitante correspondiente a la clase de elemento actual. Piensa que, aunque una clase base de elemento implemente este método, todas las subclases deben sobrescribir este método en sus propias clases e invocar el método adecuado en el objeto visitante.</a:t>
            </a:r>
            <a:endParaRPr lang="es-EC" dirty="0"/>
          </a:p>
        </p:txBody>
      </p:sp>
    </p:spTree>
    <p:extLst>
      <p:ext uri="{BB962C8B-B14F-4D97-AF65-F5344CB8AC3E}">
        <p14:creationId xmlns:p14="http://schemas.microsoft.com/office/powerpoint/2010/main" val="25227134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Circuito</Template>
  <TotalTime>114</TotalTime>
  <Words>191</Words>
  <Application>Microsoft Office PowerPoint</Application>
  <PresentationFormat>Panorámica</PresentationFormat>
  <Paragraphs>11</Paragraphs>
  <Slides>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Arial</vt:lpstr>
      <vt:lpstr>Tw Cen MT</vt:lpstr>
      <vt:lpstr>Circuito</vt:lpstr>
      <vt:lpstr>Visitor</vt:lpstr>
      <vt:lpstr>Propósito</vt:lpstr>
      <vt:lpstr>Estructura</vt:lpstr>
      <vt:lpstr>Estructura</vt:lpstr>
      <vt:lpstr>Estructura</vt:lpstr>
      <vt:lpstr>Estructura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Visitor</dc:title>
  <dc:creator>Nicolas Orellana</dc:creator>
  <cp:lastModifiedBy>Nicolas Orellana</cp:lastModifiedBy>
  <cp:revision>2</cp:revision>
  <dcterms:created xsi:type="dcterms:W3CDTF">2020-11-20T01:21:23Z</dcterms:created>
  <dcterms:modified xsi:type="dcterms:W3CDTF">2020-11-20T03:16:15Z</dcterms:modified>
</cp:coreProperties>
</file>