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0" r:id="rId4"/>
    <p:sldId id="259" r:id="rId5"/>
    <p:sldId id="258" r:id="rId6"/>
    <p:sldId id="263" r:id="rId7"/>
    <p:sldId id="272" r:id="rId8"/>
    <p:sldId id="269" r:id="rId9"/>
    <p:sldId id="265" r:id="rId10"/>
    <p:sldId id="270" r:id="rId11"/>
    <p:sldId id="271" r:id="rId12"/>
    <p:sldId id="266" r:id="rId13"/>
    <p:sldId id="262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65" autoAdjust="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EC7C2-5223-41CA-AD0F-57FEC1D58124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93C31-168C-459C-BFC4-396FD0A4E4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17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Félix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3C31-168C-459C-BFC4-396FD0A4E4C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433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François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3C31-168C-459C-BFC4-396FD0A4E4C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522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François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3C31-168C-459C-BFC4-396FD0A4E4C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143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Nicolas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3C31-168C-459C-BFC4-396FD0A4E4C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315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FM</a:t>
            </a:r>
          </a:p>
          <a:p>
            <a:r>
              <a:rPr lang="fr-FR" dirty="0"/>
              <a:t>2/3 back et 1/3 front</a:t>
            </a:r>
          </a:p>
          <a:p>
            <a:r>
              <a:rPr lang="fr-FR" dirty="0" err="1"/>
              <a:t>Opti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 dépends du niveau d’exigence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3C31-168C-459C-BFC4-396FD0A4E4C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524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Nicolas</a:t>
            </a:r>
          </a:p>
          <a:p>
            <a:r>
              <a:rPr lang="fr-FR" dirty="0"/>
              <a:t>Tests : arrivé en cours de projet, test nécessitant de simuler des commandes utilisateurs (pas forcément facile)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3C31-168C-459C-BFC4-396FD0A4E4C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719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Félix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3C31-168C-459C-BFC4-396FD0A4E4C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023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3C31-168C-459C-BFC4-396FD0A4E4C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917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Félix </a:t>
            </a:r>
            <a:r>
              <a:rPr lang="fr-FR" dirty="0">
                <a:sym typeface="Wingdings" panose="05000000000000000000" pitchFamily="2" charset="2"/>
              </a:rPr>
              <a:t> Anecdote calculatrice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3C31-168C-459C-BFC4-396FD0A4E4C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494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3C31-168C-459C-BFC4-396FD0A4E4C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815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3C31-168C-459C-BFC4-396FD0A4E4C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363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François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3C31-168C-459C-BFC4-396FD0A4E4C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772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FM Nicolas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Connexion </a:t>
            </a: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/>
              <a:t>Inscription </a:t>
            </a:r>
            <a:r>
              <a:rPr lang="fr-FR" dirty="0">
                <a:sym typeface="Wingdings" panose="05000000000000000000" pitchFamily="2" charset="2"/>
              </a:rPr>
              <a:t> Stat et historique  Profil + </a:t>
            </a:r>
            <a:r>
              <a:rPr lang="fr-FR" dirty="0" err="1">
                <a:sym typeface="Wingdings" panose="05000000000000000000" pitchFamily="2" charset="2"/>
              </a:rPr>
              <a:t>beekeeper</a:t>
            </a:r>
            <a:r>
              <a:rPr lang="fr-FR" dirty="0">
                <a:sym typeface="Wingdings" panose="05000000000000000000" pitchFamily="2" charset="2"/>
              </a:rPr>
              <a:t>  </a:t>
            </a:r>
            <a:r>
              <a:rPr lang="fr-FR" dirty="0" err="1">
                <a:sym typeface="Wingdings" panose="05000000000000000000" pitchFamily="2" charset="2"/>
              </a:rPr>
              <a:t>JcJ</a:t>
            </a:r>
            <a:r>
              <a:rPr lang="fr-FR" dirty="0">
                <a:sym typeface="Wingdings" panose="05000000000000000000" pitchFamily="2" charset="2"/>
              </a:rPr>
              <a:t> (chat + roque + mat) + </a:t>
            </a:r>
            <a:r>
              <a:rPr lang="fr-FR" dirty="0" err="1">
                <a:sym typeface="Wingdings" panose="05000000000000000000" pitchFamily="2" charset="2"/>
              </a:rPr>
              <a:t>beekeeper</a:t>
            </a:r>
            <a:r>
              <a:rPr lang="fr-FR" dirty="0">
                <a:sym typeface="Wingdings" panose="05000000000000000000" pitchFamily="2" charset="2"/>
              </a:rPr>
              <a:t> pour </a:t>
            </a:r>
            <a:r>
              <a:rPr lang="fr-FR" dirty="0" err="1">
                <a:sym typeface="Wingdings" panose="05000000000000000000" pitchFamily="2" charset="2"/>
              </a:rPr>
              <a:t>elo</a:t>
            </a:r>
            <a:r>
              <a:rPr lang="fr-FR" dirty="0">
                <a:sym typeface="Wingdings" panose="05000000000000000000" pitchFamily="2" charset="2"/>
              </a:rPr>
              <a:t>  </a:t>
            </a:r>
            <a:r>
              <a:rPr lang="fr-FR" dirty="0"/>
              <a:t> Problèmes </a:t>
            </a: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 err="1">
                <a:sym typeface="Wingdings" panose="05000000000000000000" pitchFamily="2" charset="2"/>
              </a:rPr>
              <a:t>JcIA</a:t>
            </a:r>
            <a:r>
              <a:rPr lang="fr-FR" dirty="0">
                <a:sym typeface="Wingdings" panose="05000000000000000000" pitchFamily="2" charset="2"/>
              </a:rPr>
              <a:t> (facile puis stockfish)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3C31-168C-459C-BFC4-396FD0A4E4C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306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Félix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3C31-168C-459C-BFC4-396FD0A4E4C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71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Félix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3C31-168C-459C-BFC4-396FD0A4E4C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667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82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3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151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0614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7339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378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496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356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13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47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76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54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198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98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575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72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98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43F24-6673-4B1A-8620-59776DAB236F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278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4200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4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90976" y="758532"/>
            <a:ext cx="3960440" cy="7002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/>
              <a:t>Projet</a:t>
            </a:r>
            <a:r>
              <a:rPr lang="en-US" sz="4000" dirty="0"/>
              <a:t> </a:t>
            </a:r>
            <a:r>
              <a:rPr lang="en-US" sz="4000" dirty="0" err="1"/>
              <a:t>Echecs</a:t>
            </a:r>
            <a:endParaRPr lang="en-US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2623" y="2660115"/>
            <a:ext cx="4554253" cy="20527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Formation </a:t>
            </a:r>
            <a:r>
              <a:rPr lang="en-US" dirty="0" err="1">
                <a:solidFill>
                  <a:schemeClr val="tx1"/>
                </a:solidFill>
              </a:rPr>
              <a:t>Ingénieur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Développement</a:t>
            </a:r>
            <a:r>
              <a:rPr lang="en-US" dirty="0">
                <a:solidFill>
                  <a:schemeClr val="tx1"/>
                </a:solidFill>
              </a:rPr>
              <a:t> JAVA/Spring/Angular</a:t>
            </a:r>
          </a:p>
        </p:txBody>
      </p:sp>
      <p:sp>
        <p:nvSpPr>
          <p:cNvPr id="1032" name="Round Diagonal Corner Rectangle 6">
            <a:extLst>
              <a:ext uri="{FF2B5EF4-FFF2-40B4-BE49-F238E27FC236}">
                <a16:creationId xmlns:a16="http://schemas.microsoft.com/office/drawing/2014/main" id="{300580B4-12C1-444D-B5E2-C4588DACF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0708" y="808057"/>
            <a:ext cx="2866072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t="11868" r="11872" b="10836"/>
          <a:stretch/>
        </p:blipFill>
        <p:spPr bwMode="auto">
          <a:xfrm>
            <a:off x="6032123" y="1108648"/>
            <a:ext cx="2143242" cy="220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" t="11517" r="12396" b="22690"/>
          <a:stretch/>
        </p:blipFill>
        <p:spPr bwMode="auto">
          <a:xfrm>
            <a:off x="5911755" y="3615590"/>
            <a:ext cx="2383978" cy="199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ous-titre 2"/>
          <p:cNvSpPr txBox="1">
            <a:spLocks/>
          </p:cNvSpPr>
          <p:nvPr/>
        </p:nvSpPr>
        <p:spPr>
          <a:xfrm>
            <a:off x="617771" y="4734284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fr-FR" sz="2700" dirty="0"/>
              <a:t>Félix DESMOULIN</a:t>
            </a:r>
          </a:p>
          <a:p>
            <a:pPr>
              <a:lnSpc>
                <a:spcPct val="90000"/>
              </a:lnSpc>
            </a:pPr>
            <a:r>
              <a:rPr lang="fr-FR" sz="2700" dirty="0"/>
              <a:t>François-Marie MASSON</a:t>
            </a:r>
          </a:p>
          <a:p>
            <a:pPr>
              <a:lnSpc>
                <a:spcPct val="90000"/>
              </a:lnSpc>
            </a:pPr>
            <a:r>
              <a:rPr lang="fr-FR" sz="2700" dirty="0"/>
              <a:t>François PHILIPPE</a:t>
            </a:r>
          </a:p>
          <a:p>
            <a:pPr>
              <a:lnSpc>
                <a:spcPct val="90000"/>
              </a:lnSpc>
            </a:pPr>
            <a:r>
              <a:rPr lang="fr-FR" sz="2700" dirty="0"/>
              <a:t>Nicolas PERRET</a:t>
            </a:r>
          </a:p>
        </p:txBody>
      </p:sp>
    </p:spTree>
    <p:extLst>
      <p:ext uri="{BB962C8B-B14F-4D97-AF65-F5344CB8AC3E}">
        <p14:creationId xmlns:p14="http://schemas.microsoft.com/office/powerpoint/2010/main" val="423929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BE17E99-7A0E-9B10-1993-EDA18453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fr-FR"/>
              <a:t>Fonctionnalités en back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186C64-DD31-B1DB-10E4-83C607882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634" y="2009774"/>
            <a:ext cx="7429499" cy="35417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3200" dirty="0"/>
              <a:t> Profil du joueur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sz="2400" dirty="0"/>
              <a:t>Historique de parties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 Statistiques des joueurs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 Visionnage des parties jouées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3684" y="0"/>
            <a:ext cx="506016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99762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9392AE3-5241-BA3F-E386-49527F397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fr-FR"/>
              <a:t>Fonctionnalités en back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8CF130-6E65-C8A2-8E2A-0BD62FCCD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910" y="2136549"/>
            <a:ext cx="7429499" cy="3541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3200" dirty="0"/>
              <a:t> Problèmes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 Indices pour problèmes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 Historique des problèmes résolus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 Sélection des problèmes avec filtres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3684" y="0"/>
            <a:ext cx="506016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476126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4635B07-F979-998A-0009-FDC2BDF6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fr-FR" dirty="0"/>
              <a:t>Fonctionnalités à développer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5FBD6A-B1FB-3CCD-3C2E-29A713F22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59" y="2249487"/>
            <a:ext cx="7429499" cy="3541714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 Sécurité pour que chaque joueur n’ait accès qu’à ses pièces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 Gérer le </a:t>
            </a:r>
            <a:r>
              <a:rPr lang="fr-FR" dirty="0" err="1"/>
              <a:t>matchmaking</a:t>
            </a:r>
            <a:endParaRPr lang="fr-F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 Créer un mode spectateur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 Création/modification de problèmes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 Implémentation des outils de modération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 Affichage des pièces capturées</a:t>
            </a:r>
          </a:p>
          <a:p>
            <a:pPr lvl="1"/>
            <a:endParaRPr lang="fr-FR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3684" y="0"/>
            <a:ext cx="506016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27326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fr-FR" dirty="0"/>
              <a:t>Estimation temps de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56059" y="2249487"/>
            <a:ext cx="7867650" cy="354171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fr-FR" dirty="0"/>
              <a:t> Temps passé : 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fr-FR" dirty="0"/>
              <a:t> (+/- 100heures) * 4 personnes = 400 heures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fr-FR" dirty="0"/>
              <a:t> Temps restant nécessaire estimé : 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 Optimisation : 50 à 100 heures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 Implémentation des fonctionnalités existante en back : 150 heures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 Implémentation des fonctionnalités additionnelles : 200 heures</a:t>
            </a:r>
          </a:p>
          <a:p>
            <a:pPr lvl="1">
              <a:lnSpc>
                <a:spcPct val="110000"/>
              </a:lnSpc>
            </a:pPr>
            <a:endParaRPr lang="fr-FR" sz="1500" dirty="0"/>
          </a:p>
          <a:p>
            <a:pPr>
              <a:lnSpc>
                <a:spcPct val="110000"/>
              </a:lnSpc>
            </a:pPr>
            <a:endParaRPr lang="fr-FR" sz="15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3684" y="0"/>
            <a:ext cx="506016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034263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108FCAD-5B21-3578-2598-3E77A9941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A2B2FB-87A3-3A51-1FF7-8B5402FEF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59" y="2249487"/>
            <a:ext cx="7429499" cy="3541714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fr-FR" sz="7200" dirty="0"/>
              <a:t> Les plus : 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fr-FR" sz="7200" dirty="0"/>
              <a:t> Organisation et cohésion du groupe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fr-FR" sz="7200" dirty="0"/>
              <a:t> Répartition de la charge de travail</a:t>
            </a:r>
          </a:p>
          <a:p>
            <a:pPr lvl="1">
              <a:lnSpc>
                <a:spcPct val="170000"/>
              </a:lnSpc>
            </a:pPr>
            <a:endParaRPr lang="fr-FR" sz="7200" dirty="0"/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fr-FR" sz="7200" dirty="0"/>
              <a:t> Les moins : 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fr-FR" sz="7200" dirty="0"/>
              <a:t> Difficulté de projection 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fr-FR" sz="7200" dirty="0"/>
              <a:t> Absence de tests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fr-FR" sz="7200" dirty="0"/>
              <a:t> Attente des modules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fr-FR" sz="2400" dirty="0"/>
              <a:t>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3684" y="0"/>
            <a:ext cx="506016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339748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07B3AC2-D5AE-B36A-4163-64D235949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fr-FR" dirty="0"/>
              <a:t>Remerciements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77F1E2-D868-1E87-CE95-09594A344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59" y="2249487"/>
            <a:ext cx="7429499" cy="354171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dirty="0"/>
              <a:t> Sopra Steria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dirty="0"/>
              <a:t> AJC Ingénierie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dirty="0"/>
              <a:t> Remerciements aux formateurs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 Antoine FISSOT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 Olivier GOZLAN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 Jérémy PERROUAULT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 Jacky SALMI</a:t>
            </a:r>
          </a:p>
          <a:p>
            <a:pPr lvl="1"/>
            <a:endParaRPr lang="fr-FR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3684" y="0"/>
            <a:ext cx="506016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25444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fr-FR" sz="3300"/>
              <a:t>Présentation des membres de l’équipe</a:t>
            </a:r>
            <a:br>
              <a:rPr lang="fr-FR" sz="3300"/>
            </a:br>
            <a:endParaRPr lang="fr-FR" sz="33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29903" y="1903412"/>
            <a:ext cx="7661673" cy="4336069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r-FR" sz="7200" dirty="0"/>
              <a:t>Félix DESMOULIN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7200" dirty="0"/>
              <a:t>Master Génie Ecologique </a:t>
            </a:r>
          </a:p>
          <a:p>
            <a:pPr marL="0" indent="0">
              <a:lnSpc>
                <a:spcPct val="110000"/>
              </a:lnSpc>
              <a:buNone/>
            </a:pPr>
            <a:endParaRPr lang="fr-FR" sz="7200" dirty="0"/>
          </a:p>
          <a:p>
            <a:pPr marL="0" indent="0">
              <a:lnSpc>
                <a:spcPct val="110000"/>
              </a:lnSpc>
              <a:buNone/>
            </a:pPr>
            <a:r>
              <a:rPr lang="fr-FR" sz="7200" dirty="0"/>
              <a:t>François-Marie MASSON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7200" dirty="0"/>
              <a:t>Master Biologie/Santé</a:t>
            </a:r>
          </a:p>
          <a:p>
            <a:pPr marL="0" indent="0">
              <a:lnSpc>
                <a:spcPct val="110000"/>
              </a:lnSpc>
              <a:buNone/>
            </a:pPr>
            <a:endParaRPr lang="fr-FR" sz="7200" dirty="0"/>
          </a:p>
          <a:p>
            <a:pPr marL="0" indent="0">
              <a:lnSpc>
                <a:spcPct val="110000"/>
              </a:lnSpc>
              <a:buNone/>
            </a:pPr>
            <a:r>
              <a:rPr lang="fr-FR" sz="7200" dirty="0"/>
              <a:t>Nicolas PERRET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7200" dirty="0"/>
              <a:t>Master Mathématiques appliquées, statistique</a:t>
            </a:r>
          </a:p>
          <a:p>
            <a:pPr marL="0" indent="0">
              <a:lnSpc>
                <a:spcPct val="110000"/>
              </a:lnSpc>
              <a:buNone/>
            </a:pPr>
            <a:endParaRPr lang="fr-FR" sz="7200" dirty="0"/>
          </a:p>
          <a:p>
            <a:pPr marL="0" indent="0">
              <a:lnSpc>
                <a:spcPct val="110000"/>
              </a:lnSpc>
              <a:buNone/>
            </a:pPr>
            <a:r>
              <a:rPr lang="fr-FR" sz="7200" dirty="0"/>
              <a:t>François PHILIPPE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7200" dirty="0"/>
              <a:t>Ingénieur généraliste</a:t>
            </a:r>
          </a:p>
          <a:p>
            <a:pPr marL="0" indent="0">
              <a:lnSpc>
                <a:spcPct val="110000"/>
              </a:lnSpc>
              <a:buNone/>
            </a:pPr>
            <a:endParaRPr lang="fr-FR" sz="11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3684" y="0"/>
            <a:ext cx="506016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71746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47336" y="1760590"/>
            <a:ext cx="7926380" cy="4570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dirty="0"/>
              <a:t> Création d’une application web de jeu d’échecs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dirty="0"/>
              <a:t> Cahier des charges 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 Application web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 Inscription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 Connexion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 Sécurité</a:t>
            </a:r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3684" y="0"/>
            <a:ext cx="506016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64473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3958"/>
            <a:ext cx="8229600" cy="936104"/>
          </a:xfrm>
        </p:spPr>
        <p:txBody>
          <a:bodyPr/>
          <a:lstStyle/>
          <a:p>
            <a:r>
              <a:rPr lang="fr-FR" dirty="0"/>
              <a:t> Langages utilisés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4101244"/>
              </p:ext>
            </p:extLst>
          </p:nvPr>
        </p:nvGraphicFramePr>
        <p:xfrm>
          <a:off x="1476908" y="1220062"/>
          <a:ext cx="6190184" cy="5193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5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430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Utilisation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30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Java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Développement Back-End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59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Javascript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Développement Front-End dynamique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530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HTML5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Développement Front-End (</a:t>
                      </a:r>
                      <a:r>
                        <a:rPr lang="fr-FR" dirty="0" err="1"/>
                        <a:t>Angular</a:t>
                      </a:r>
                      <a:r>
                        <a:rPr lang="fr-FR" dirty="0"/>
                        <a:t>)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49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CSS3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Style associé à HTML (</a:t>
                      </a:r>
                      <a:r>
                        <a:rPr lang="fr-FR" dirty="0" err="1"/>
                        <a:t>Angular</a:t>
                      </a:r>
                      <a:r>
                        <a:rPr lang="fr-FR" dirty="0"/>
                        <a:t>)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430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SQL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Gestion base de données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430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Type Script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Développement Front-End (</a:t>
                      </a:r>
                      <a:r>
                        <a:rPr lang="fr-FR" dirty="0" err="1"/>
                        <a:t>Angular</a:t>
                      </a:r>
                      <a:r>
                        <a:rPr lang="fr-FR" dirty="0"/>
                        <a:t>)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82" r="26828"/>
          <a:stretch/>
        </p:blipFill>
        <p:spPr bwMode="auto">
          <a:xfrm>
            <a:off x="1679439" y="2060467"/>
            <a:ext cx="403905" cy="542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924" y="2876246"/>
            <a:ext cx="479532" cy="479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 descr="Fichier:HTML5 logo and wordmark.svg — Wikipé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923" y="3588749"/>
            <a:ext cx="479533" cy="47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euilles de style en cascade — Wikipédi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439" y="4232988"/>
            <a:ext cx="421017" cy="59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Formation SQL - Bases du langage - Stat4decisi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408" y="5073213"/>
            <a:ext cx="639078" cy="33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146" y="5712757"/>
            <a:ext cx="591602" cy="591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733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936104"/>
          </a:xfrm>
        </p:spPr>
        <p:txBody>
          <a:bodyPr/>
          <a:lstStyle/>
          <a:p>
            <a:r>
              <a:rPr lang="fr-FR" dirty="0"/>
              <a:t> Technologies utilisées</a:t>
            </a: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907118"/>
              </p:ext>
            </p:extLst>
          </p:nvPr>
        </p:nvGraphicFramePr>
        <p:xfrm>
          <a:off x="446856" y="548680"/>
          <a:ext cx="8017449" cy="6209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7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1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52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Type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Utilisation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347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Eclipse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Logiciel </a:t>
                      </a:r>
                      <a:r>
                        <a:rPr lang="fr-FR" dirty="0" err="1"/>
                        <a:t>editeur</a:t>
                      </a:r>
                      <a:r>
                        <a:rPr lang="fr-FR" dirty="0"/>
                        <a:t> de code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Developpement</a:t>
                      </a:r>
                      <a:r>
                        <a:rPr lang="fr-FR" dirty="0"/>
                        <a:t> back-end en JAVA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251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Visual Studio Code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Logiciel </a:t>
                      </a:r>
                      <a:r>
                        <a:rPr lang="fr-FR" dirty="0" err="1"/>
                        <a:t>editeur</a:t>
                      </a:r>
                      <a:r>
                        <a:rPr lang="fr-FR" dirty="0"/>
                        <a:t> de code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Developpement</a:t>
                      </a:r>
                      <a:r>
                        <a:rPr lang="fr-FR" dirty="0"/>
                        <a:t> back-end en </a:t>
                      </a:r>
                      <a:r>
                        <a:rPr lang="fr-FR" dirty="0" err="1"/>
                        <a:t>Javascript</a:t>
                      </a:r>
                      <a:r>
                        <a:rPr lang="fr-FR" baseline="0" dirty="0"/>
                        <a:t> + </a:t>
                      </a:r>
                      <a:r>
                        <a:rPr lang="fr-FR" baseline="0" dirty="0" err="1"/>
                        <a:t>Angular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3477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Beekeeper</a:t>
                      </a:r>
                      <a:endParaRPr lang="fr-FR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Logiciel</a:t>
                      </a:r>
                      <a:r>
                        <a:rPr lang="fr-FR" baseline="0" dirty="0"/>
                        <a:t> gestionnaire de base de données</a:t>
                      </a:r>
                      <a:endParaRPr lang="fr-FR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Gestion de la base de données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3477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Postman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Logiciel</a:t>
                      </a:r>
                      <a:r>
                        <a:rPr lang="fr-FR" baseline="0" dirty="0"/>
                        <a:t> gestionnaire de base de données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Tests</a:t>
                      </a:r>
                      <a:r>
                        <a:rPr lang="fr-FR" baseline="0" dirty="0"/>
                        <a:t> pour </a:t>
                      </a:r>
                      <a:r>
                        <a:rPr lang="fr-FR" baseline="0" dirty="0" err="1"/>
                        <a:t>Webservices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291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 Spring BOOT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Framework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Création projet pour</a:t>
                      </a:r>
                      <a:r>
                        <a:rPr lang="fr-FR" baseline="0" dirty="0"/>
                        <a:t> </a:t>
                      </a:r>
                      <a:r>
                        <a:rPr lang="fr-FR" baseline="0" dirty="0" err="1"/>
                        <a:t>Webservice</a:t>
                      </a:r>
                      <a:endParaRPr lang="fr-FR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2915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Spring</a:t>
                      </a:r>
                      <a:r>
                        <a:rPr lang="fr-FR" dirty="0"/>
                        <a:t> REST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Framework</a:t>
                      </a:r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Gestion des API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2915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Spring</a:t>
                      </a:r>
                      <a:r>
                        <a:rPr lang="fr-FR" dirty="0"/>
                        <a:t> SECURITY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Framework</a:t>
                      </a:r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Gestion de la sécurité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2915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Angular</a:t>
                      </a:r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Framework</a:t>
                      </a:r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Développement front-end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62" y="993356"/>
            <a:ext cx="57606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Visual Studio Code est désormais utilisable directement dans un navigateu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71" y="1999893"/>
            <a:ext cx="534319" cy="53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Beekeeper Studio (Community Edition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82" y="2719973"/>
            <a:ext cx="584008" cy="58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62" y="3521865"/>
            <a:ext cx="533254" cy="533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0" t="17840" r="14960" b="18560"/>
          <a:stretch/>
        </p:blipFill>
        <p:spPr bwMode="auto">
          <a:xfrm>
            <a:off x="621439" y="4240157"/>
            <a:ext cx="543229" cy="49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 descr="Spring Security - Видеоуроки, Курсы, Туториалы | CourseHunt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66" y="5573374"/>
            <a:ext cx="388031" cy="3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PolyTwin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" t="14398" r="72129" b="3341"/>
          <a:stretch/>
        </p:blipFill>
        <p:spPr bwMode="auto">
          <a:xfrm>
            <a:off x="567428" y="4884393"/>
            <a:ext cx="543229" cy="52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Angular — Wikipédia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9" t="10631" r="10881" b="7207"/>
          <a:stretch/>
        </p:blipFill>
        <p:spPr bwMode="auto">
          <a:xfrm>
            <a:off x="552702" y="6118550"/>
            <a:ext cx="572680" cy="6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51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0C3D3A4-5C1C-7DD4-5C00-90C3F226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fr-FR" dirty="0"/>
              <a:t>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8C73FE-20B4-DAD6-382D-54BCDE001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340" y="1816101"/>
            <a:ext cx="7578329" cy="4346576"/>
          </a:xfrm>
        </p:spPr>
        <p:txBody>
          <a:bodyPr>
            <a:normAutofit/>
          </a:bodyPr>
          <a:lstStyle/>
          <a:p>
            <a:pPr lvl="1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fr-FR" sz="2400" dirty="0"/>
              <a:t> Modes de jeu :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fr-FR" dirty="0"/>
              <a:t> Joueur contre joueur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fr-FR" dirty="0"/>
              <a:t> Résolution de problèmes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fr-FR" dirty="0"/>
              <a:t> Joueur contre IA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fr-FR" sz="2400" dirty="0"/>
              <a:t> Fonctionnalités : 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fr-FR" dirty="0"/>
              <a:t> Système de classement </a:t>
            </a:r>
            <a:r>
              <a:rPr lang="fr-FR" dirty="0" err="1"/>
              <a:t>elo</a:t>
            </a:r>
            <a:endParaRPr lang="fr-FR" dirty="0"/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fr-FR" dirty="0"/>
              <a:t> Chat entre joueurs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fr-FR" dirty="0"/>
              <a:t> Modification du profil</a:t>
            </a:r>
          </a:p>
          <a:p>
            <a:endParaRPr lang="fr-FR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3684" y="0"/>
            <a:ext cx="506016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58969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766D84-BEFB-0090-33FE-6C714009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 d’utilisation</a:t>
            </a:r>
          </a:p>
        </p:txBody>
      </p:sp>
      <p:pic>
        <p:nvPicPr>
          <p:cNvPr id="5" name="Espace réservé du contenu 4" descr="Une image contenant pièce d’échec&#10;&#10;Description générée automatiquement">
            <a:extLst>
              <a:ext uri="{FF2B5EF4-FFF2-40B4-BE49-F238E27FC236}">
                <a16:creationId xmlns:a16="http://schemas.microsoft.com/office/drawing/2014/main" id="{4E329401-6ED3-1A99-9B26-7FBF9FE9E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056"/>
            <a:ext cx="10301554" cy="6871056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16B8703-83C1-BA9D-3D91-DBB1CC48566D}"/>
              </a:ext>
            </a:extLst>
          </p:cNvPr>
          <p:cNvSpPr txBox="1"/>
          <p:nvPr/>
        </p:nvSpPr>
        <p:spPr>
          <a:xfrm>
            <a:off x="1619672" y="980728"/>
            <a:ext cx="439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Démonstration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129302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EF988BD-43F1-B3E4-D834-1C01E389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fr-FR" dirty="0"/>
              <a:t>Optimisation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89FDB6-3DEF-97DD-B968-D849977FF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59" y="2249487"/>
            <a:ext cx="7429499" cy="3541714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 Mise à jour des informations saisies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 Ergonomie globale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 Animation des pièces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 Environnement sonore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 Sécurité globale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3684" y="0"/>
            <a:ext cx="506016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355187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CAFFDE3-4824-437C-878A-F2454A8AC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fr-FR"/>
              <a:t>Fonctionnalités en back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F74A5-CF90-1D3A-8452-CB8C438BE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34" y="2010302"/>
            <a:ext cx="7429499" cy="3541714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3200" dirty="0"/>
              <a:t> Jeu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 Historique des coups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 Paramètres de parties (chronos modulables et pénalités pièces)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 Abandonner / proposer la nulle</a:t>
            </a:r>
          </a:p>
          <a:p>
            <a:pPr lvl="1"/>
            <a:endParaRPr lang="fr-FR" u="sng" dirty="0"/>
          </a:p>
          <a:p>
            <a:endParaRPr lang="fr-FR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3684" y="0"/>
            <a:ext cx="506016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015924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Words>551</Words>
  <Application>Microsoft Office PowerPoint</Application>
  <PresentationFormat>Affichage à l'écran (4:3)</PresentationFormat>
  <Paragraphs>169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Tw Cen MT</vt:lpstr>
      <vt:lpstr>Wingdings</vt:lpstr>
      <vt:lpstr>Circuit</vt:lpstr>
      <vt:lpstr>Projet Echecs</vt:lpstr>
      <vt:lpstr>Présentation des membres de l’équipe </vt:lpstr>
      <vt:lpstr>Introduction</vt:lpstr>
      <vt:lpstr> Langages utilisés</vt:lpstr>
      <vt:lpstr> Technologies utilisées</vt:lpstr>
      <vt:lpstr>Fonctionnalités</vt:lpstr>
      <vt:lpstr>Démo d’utilisation</vt:lpstr>
      <vt:lpstr>Optimisation</vt:lpstr>
      <vt:lpstr>Fonctionnalités en back</vt:lpstr>
      <vt:lpstr>Fonctionnalités en back</vt:lpstr>
      <vt:lpstr>Fonctionnalités en back</vt:lpstr>
      <vt:lpstr>Fonctionnalités à développer</vt:lpstr>
      <vt:lpstr>Estimation temps de projet</vt:lpstr>
      <vt:lpstr>CONCLUSION</vt:lpstr>
      <vt:lpstr>Remerciements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Echecs</dc:title>
  <dc:creator>François-Marie MASSON</dc:creator>
  <cp:lastModifiedBy>Felix Desmoulin</cp:lastModifiedBy>
  <cp:revision>32</cp:revision>
  <dcterms:created xsi:type="dcterms:W3CDTF">2022-10-06T13:51:11Z</dcterms:created>
  <dcterms:modified xsi:type="dcterms:W3CDTF">2022-10-13T15:26:46Z</dcterms:modified>
</cp:coreProperties>
</file>