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90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74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937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13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0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74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0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03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0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3F24-6673-4B1A-8620-59776DAB236F}" type="datetimeFigureOut">
              <a:rPr lang="fr-FR" smtClean="0"/>
              <a:t>11/10/2022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C4B5-C5D9-44FF-8D96-B653471A3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fr-FR" dirty="0" smtClean="0"/>
              <a:t>Projet Echecs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752600"/>
          </a:xfrm>
        </p:spPr>
        <p:txBody>
          <a:bodyPr/>
          <a:lstStyle/>
          <a:p>
            <a:r>
              <a:rPr lang="fr-FR" dirty="0" smtClean="0"/>
              <a:t>Formation Ingénieur Développement JAVA/</a:t>
            </a:r>
            <a:r>
              <a:rPr lang="fr-FR" dirty="0" err="1" smtClean="0"/>
              <a:t>Spring</a:t>
            </a:r>
            <a:r>
              <a:rPr lang="fr-FR" dirty="0" smtClean="0"/>
              <a:t>/</a:t>
            </a:r>
            <a:r>
              <a:rPr lang="fr-FR" dirty="0" err="1" smtClean="0"/>
              <a:t>Angular</a:t>
            </a:r>
            <a:endParaRPr lang="fr-FR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1115616" y="4941168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Félix DESMOULIN</a:t>
            </a:r>
          </a:p>
          <a:p>
            <a:r>
              <a:rPr lang="fr-FR" dirty="0" smtClean="0"/>
              <a:t>François-Marie MASSON</a:t>
            </a:r>
          </a:p>
          <a:p>
            <a:r>
              <a:rPr lang="fr-FR" dirty="0" smtClean="0"/>
              <a:t>François PHILIPPE</a:t>
            </a:r>
          </a:p>
          <a:p>
            <a:r>
              <a:rPr lang="fr-FR" dirty="0" smtClean="0"/>
              <a:t>Nicolas PERRET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11868" r="11872" b="10836"/>
          <a:stretch/>
        </p:blipFill>
        <p:spPr bwMode="auto">
          <a:xfrm>
            <a:off x="611560" y="190960"/>
            <a:ext cx="1368152" cy="1408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11517" r="12396" b="22690"/>
          <a:stretch/>
        </p:blipFill>
        <p:spPr bwMode="auto">
          <a:xfrm>
            <a:off x="6948265" y="188640"/>
            <a:ext cx="1529752" cy="128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Présentation des membres de l’équipe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Felix DESMOULIN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François-Marie MASSON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François PHILIPPE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Nicolas PERRET</a:t>
            </a:r>
          </a:p>
        </p:txBody>
      </p:sp>
    </p:spTree>
    <p:extLst>
      <p:ext uri="{BB962C8B-B14F-4D97-AF65-F5344CB8AC3E}">
        <p14:creationId xmlns:p14="http://schemas.microsoft.com/office/powerpoint/2010/main" val="371746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smtClean="0"/>
              <a:t>Idées principales </a:t>
            </a:r>
            <a:r>
              <a:rPr lang="fr-FR" sz="2400" dirty="0" smtClean="0"/>
              <a:t>du projet</a:t>
            </a:r>
          </a:p>
          <a:p>
            <a:endParaRPr lang="fr-FR" sz="2400" dirty="0"/>
          </a:p>
          <a:p>
            <a:r>
              <a:rPr lang="fr-FR" sz="2400" dirty="0" smtClean="0"/>
              <a:t>Création d’un jeu d’échecs complet</a:t>
            </a:r>
            <a:r>
              <a:rPr lang="fr-FR" sz="2400" dirty="0"/>
              <a:t> </a:t>
            </a:r>
            <a:r>
              <a:rPr lang="fr-FR" sz="2400" dirty="0" smtClean="0"/>
              <a:t>jouable :</a:t>
            </a:r>
          </a:p>
          <a:p>
            <a:r>
              <a:rPr lang="fr-FR" sz="2400" dirty="0" smtClean="0"/>
              <a:t>- à 2 joueurs</a:t>
            </a:r>
          </a:p>
          <a:p>
            <a:r>
              <a:rPr lang="fr-FR" sz="2400" dirty="0" smtClean="0"/>
              <a:t>-contre une IA</a:t>
            </a:r>
          </a:p>
          <a:p>
            <a:r>
              <a:rPr lang="fr-FR" sz="2400" dirty="0" smtClean="0"/>
              <a:t>- résolution de problèmes</a:t>
            </a:r>
          </a:p>
          <a:p>
            <a:endParaRPr lang="fr-FR" sz="2400" dirty="0"/>
          </a:p>
          <a:p>
            <a:r>
              <a:rPr lang="fr-FR" sz="2400" dirty="0" smtClean="0"/>
              <a:t>Inclusion de statistiques de jeu</a:t>
            </a:r>
          </a:p>
          <a:p>
            <a:r>
              <a:rPr lang="fr-FR" sz="2400" dirty="0" smtClean="0"/>
              <a:t>Inclusion d’un chat</a:t>
            </a:r>
          </a:p>
          <a:p>
            <a:r>
              <a:rPr lang="fr-FR" sz="2400" dirty="0" smtClean="0"/>
              <a:t>Possibilité de créer et/ou modifier des problèmes</a:t>
            </a:r>
          </a:p>
        </p:txBody>
      </p:sp>
    </p:spTree>
    <p:extLst>
      <p:ext uri="{BB962C8B-B14F-4D97-AF65-F5344CB8AC3E}">
        <p14:creationId xmlns:p14="http://schemas.microsoft.com/office/powerpoint/2010/main" val="16447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Technologies utilisées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093715"/>
              </p:ext>
            </p:extLst>
          </p:nvPr>
        </p:nvGraphicFramePr>
        <p:xfrm>
          <a:off x="1547664" y="692696"/>
          <a:ext cx="6347049" cy="596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83"/>
                <a:gridCol w="2115683"/>
                <a:gridCol w="2115683"/>
              </a:tblGrid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Eclipse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JAVA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Visual Studio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 </a:t>
                      </a:r>
                      <a:r>
                        <a:rPr lang="fr-FR" dirty="0" err="1" smtClean="0"/>
                        <a:t>editeur</a:t>
                      </a:r>
                      <a:r>
                        <a:rPr lang="fr-FR" dirty="0" smtClean="0"/>
                        <a:t> de code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Developpement</a:t>
                      </a:r>
                      <a:r>
                        <a:rPr lang="fr-FR" dirty="0" smtClean="0"/>
                        <a:t> back-end en </a:t>
                      </a:r>
                      <a:r>
                        <a:rPr lang="fr-FR" dirty="0" err="1" smtClean="0"/>
                        <a:t>Javascript</a:t>
                      </a:r>
                      <a:r>
                        <a:rPr lang="fr-FR" baseline="0" dirty="0" smtClean="0"/>
                        <a:t> + </a:t>
                      </a:r>
                      <a:r>
                        <a:rPr lang="fr-FR" baseline="0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Beekeeper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base de données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Postman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Logiciel</a:t>
                      </a:r>
                      <a:r>
                        <a:rPr lang="fr-FR" baseline="0" dirty="0" smtClean="0"/>
                        <a:t> gestionnaire de base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Tests</a:t>
                      </a:r>
                      <a:r>
                        <a:rPr lang="fr-FR" baseline="0" dirty="0" smtClean="0"/>
                        <a:t> pour </a:t>
                      </a:r>
                      <a:r>
                        <a:rPr lang="fr-FR" baseline="0" dirty="0" err="1" smtClean="0"/>
                        <a:t>Webservices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BOOT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Framework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Création projet pour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Webservice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REST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des API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SECURITY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de la sécurité</a:t>
                      </a:r>
                      <a:endParaRPr lang="fr-FR" dirty="0"/>
                    </a:p>
                  </a:txBody>
                  <a:tcPr/>
                </a:tc>
              </a:tr>
              <a:tr h="568864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Angular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Framework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Visual Studio Code est désormais utilisable directement dans un navigate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8" y="198884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Beekeeper Studio (Community Edition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17" y="2766620"/>
            <a:ext cx="584008" cy="58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94" y="3517315"/>
            <a:ext cx="533254" cy="53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0" t="17840" r="14960" b="18560"/>
          <a:stretch/>
        </p:blipFill>
        <p:spPr bwMode="auto">
          <a:xfrm>
            <a:off x="878946" y="4149080"/>
            <a:ext cx="620270" cy="562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 descr="Spring Security - Видеоуроки, Курсы, Туториалы | CourseHun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68" y="5445224"/>
            <a:ext cx="550448" cy="5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olyTwin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" t="14398" r="72129" b="3341"/>
          <a:stretch/>
        </p:blipFill>
        <p:spPr bwMode="auto">
          <a:xfrm>
            <a:off x="917999" y="4781716"/>
            <a:ext cx="543229" cy="5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ngular — Wikipédia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0631" r="10881" b="7207"/>
          <a:stretch/>
        </p:blipFill>
        <p:spPr bwMode="auto">
          <a:xfrm>
            <a:off x="937652" y="6033914"/>
            <a:ext cx="572680" cy="6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5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936104"/>
          </a:xfrm>
        </p:spPr>
        <p:txBody>
          <a:bodyPr/>
          <a:lstStyle/>
          <a:p>
            <a:r>
              <a:rPr lang="fr-FR" dirty="0" smtClean="0"/>
              <a:t> Langages utilisés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973196"/>
              </p:ext>
            </p:extLst>
          </p:nvPr>
        </p:nvGraphicFramePr>
        <p:xfrm>
          <a:off x="1856027" y="1136050"/>
          <a:ext cx="6286154" cy="5112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077"/>
                <a:gridCol w="3143077"/>
              </a:tblGrid>
              <a:tr h="882265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Java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back-end</a:t>
                      </a:r>
                      <a:endParaRPr lang="fr-FR" dirty="0"/>
                    </a:p>
                  </a:txBody>
                  <a:tcPr/>
                </a:tc>
              </a:tr>
              <a:tr h="8006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Javascript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dynamique</a:t>
                      </a:r>
                      <a:endParaRPr lang="fr-FR" dirty="0"/>
                    </a:p>
                  </a:txBody>
                  <a:tcPr/>
                </a:tc>
              </a:tr>
              <a:tr h="96422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HTML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Développement front-end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70125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CSS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Style associé à HTML (</a:t>
                      </a:r>
                      <a:r>
                        <a:rPr lang="fr-FR" dirty="0" err="1" smtClean="0"/>
                        <a:t>Angular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88226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Gestion base de données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2" r="26828"/>
          <a:stretch/>
        </p:blipFill>
        <p:spPr bwMode="auto">
          <a:xfrm>
            <a:off x="920058" y="1928487"/>
            <a:ext cx="697236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080615"/>
            <a:ext cx="648071" cy="64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 descr="Fichier:HTML5 logo and wordmark.svg — Wikipé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3" y="3872703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euilles de style en cascade — Wikipé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40" y="4592783"/>
            <a:ext cx="553355" cy="78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ormation SQL - Bases du langage - Stat4decisi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" y="5600895"/>
            <a:ext cx="913394" cy="4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382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173</Words>
  <Application>Microsoft Office PowerPoint</Application>
  <PresentationFormat>Affichage à l'écran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Projet Echecs</vt:lpstr>
      <vt:lpstr>Introduction</vt:lpstr>
      <vt:lpstr>Introduction</vt:lpstr>
      <vt:lpstr> Technologies utilisées</vt:lpstr>
      <vt:lpstr> Langages utilisés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Echecs</dc:title>
  <dc:creator>François-Marie MASSON</dc:creator>
  <cp:lastModifiedBy>François-Marie MASSON</cp:lastModifiedBy>
  <cp:revision>8</cp:revision>
  <dcterms:created xsi:type="dcterms:W3CDTF">2022-10-06T13:51:11Z</dcterms:created>
  <dcterms:modified xsi:type="dcterms:W3CDTF">2022-10-11T07:35:36Z</dcterms:modified>
</cp:coreProperties>
</file>