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3" r:id="rId7"/>
    <p:sldId id="272" r:id="rId8"/>
    <p:sldId id="269" r:id="rId9"/>
    <p:sldId id="265" r:id="rId10"/>
    <p:sldId id="270" r:id="rId11"/>
    <p:sldId id="271" r:id="rId12"/>
    <p:sldId id="266" r:id="rId13"/>
    <p:sldId id="262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5" autoAdjust="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C7C2-5223-41CA-AD0F-57FEC1D58124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93C31-168C-459C-BFC4-396FD0A4E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3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2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François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4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1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  <a:p>
            <a:r>
              <a:rPr lang="fr-FR" dirty="0"/>
              <a:t>2/3 back et 1/3 front</a:t>
            </a:r>
          </a:p>
          <a:p>
            <a:r>
              <a:rPr lang="fr-FR" dirty="0" err="1"/>
              <a:t>Opti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dépends du niveau d’exigence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  <a:p>
            <a:r>
              <a:rPr lang="fr-FR" dirty="0"/>
              <a:t>Tests : arrivé en cours de projet, test nécessitant de simuler des commandes utilisateurs (pas forcément facile)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1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2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 </a:t>
            </a:r>
            <a:r>
              <a:rPr lang="fr-FR" dirty="0">
                <a:sym typeface="Wingdings" panose="05000000000000000000" pitchFamily="2" charset="2"/>
              </a:rPr>
              <a:t> Anecdote calculatrice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9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36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7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FM Nicolas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Connexion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Inscription </a:t>
            </a:r>
            <a:r>
              <a:rPr lang="fr-FR" dirty="0">
                <a:sym typeface="Wingdings" panose="05000000000000000000" pitchFamily="2" charset="2"/>
              </a:rPr>
              <a:t> Stat et historique  Profil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 err="1">
                <a:sym typeface="Wingdings" panose="05000000000000000000" pitchFamily="2" charset="2"/>
              </a:rPr>
              <a:t>JcJ</a:t>
            </a:r>
            <a:r>
              <a:rPr lang="fr-FR" dirty="0">
                <a:sym typeface="Wingdings" panose="05000000000000000000" pitchFamily="2" charset="2"/>
              </a:rPr>
              <a:t> (chat + roque + mat)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pour </a:t>
            </a:r>
            <a:r>
              <a:rPr lang="fr-FR" dirty="0" err="1">
                <a:sym typeface="Wingdings" panose="05000000000000000000" pitchFamily="2" charset="2"/>
              </a:rPr>
              <a:t>elo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/>
              <a:t> Problèmes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JcIA</a:t>
            </a:r>
            <a:r>
              <a:rPr lang="fr-FR" dirty="0">
                <a:sym typeface="Wingdings" panose="05000000000000000000" pitchFamily="2" charset="2"/>
              </a:rPr>
              <a:t> (facile puis stockfish)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0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7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6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5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1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3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7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9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1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7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420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976" y="758532"/>
            <a:ext cx="3960440" cy="700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Projet</a:t>
            </a:r>
            <a:r>
              <a:rPr lang="en-US" sz="4000" dirty="0"/>
              <a:t> </a:t>
            </a:r>
            <a:r>
              <a:rPr lang="en-US" sz="4000" dirty="0" err="1"/>
              <a:t>Echecs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6296" y="2681564"/>
            <a:ext cx="455425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Formation </a:t>
            </a:r>
            <a:r>
              <a:rPr lang="en-US" dirty="0" err="1">
                <a:solidFill>
                  <a:schemeClr val="tx1"/>
                </a:solidFill>
              </a:rPr>
              <a:t>Ingénieur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Développement</a:t>
            </a:r>
            <a:r>
              <a:rPr lang="en-US" dirty="0">
                <a:solidFill>
                  <a:schemeClr val="tx1"/>
                </a:solidFill>
              </a:rPr>
              <a:t> JAVA/Spring/Angular</a:t>
            </a:r>
          </a:p>
        </p:txBody>
      </p:sp>
      <p:sp>
        <p:nvSpPr>
          <p:cNvPr id="1032" name="Round Diagonal Corner Rectangle 6">
            <a:extLst>
              <a:ext uri="{FF2B5EF4-FFF2-40B4-BE49-F238E27FC236}">
                <a16:creationId xmlns:a16="http://schemas.microsoft.com/office/drawing/2014/main" id="{300580B4-12C1-444D-B5E2-C4588DACF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708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032123" y="1108648"/>
            <a:ext cx="214324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5911755" y="3615590"/>
            <a:ext cx="2383978" cy="19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617771" y="47342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700" dirty="0"/>
              <a:t>Félix DESMOULIN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François-Marie MASSON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 PHILIPPE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E17E99-7A0E-9B10-1993-EDA1845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86C64-DD31-B1DB-10E4-83C60788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34" y="2009774"/>
            <a:ext cx="7429499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/>
              <a:t> Profil du joueur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400" dirty="0"/>
              <a:t>Historique de parties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Statistiques des joueurs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Visionnage des parties jouées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97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392AE3-5241-BA3F-E386-49527F3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CF130-6E65-C8A2-8E2A-0BD62FCC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10" y="2136549"/>
            <a:ext cx="74294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200" dirty="0"/>
              <a:t>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Indices pour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Historique des problèmes résolus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Sélection des problèmes avec filtres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612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635B07-F979-998A-0009-FDC2BDF6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FBD6A-B1FB-3CCD-3C2E-29A713F2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Sécurité pour que chaque joueur n’ait accès qu’à ses pièces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Gestion du </a:t>
            </a:r>
            <a:r>
              <a:rPr lang="fr-FR" dirty="0" err="1"/>
              <a:t>matchmaking</a:t>
            </a:r>
            <a:endParaRPr lang="fr-F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Création d’un mode spectateur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Création/modification de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Implémentation des outils de modération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Affichage des pièces capturées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32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Estimation temps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6059" y="2249487"/>
            <a:ext cx="7867650" cy="35417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dirty="0"/>
              <a:t> Temps passé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dirty="0"/>
              <a:t> (+/- 100 heures) * 4 personnes = 400 heures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dirty="0"/>
              <a:t> Temps restant nécessaire estimé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Optimisation : 50 à 100 heures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Implémentation des fonctionnalités existantes en back : 150 heures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Implémentation des fonctionnalités additionnelles : 200 heures</a:t>
            </a:r>
          </a:p>
          <a:p>
            <a:pPr lvl="1"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endParaRPr lang="fr-FR" sz="15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4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08FCAD-5B21-3578-2598-3E77A99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2B2FB-87A3-3A51-1FF7-8B5402FE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41" y="2072536"/>
            <a:ext cx="7429499" cy="35417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sz="7200" dirty="0"/>
              <a:t> Les plus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Organisation et cohésion du groupe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Répartition de la charge de travail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Utilisation de protocoles non vus en formation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sz="7200" dirty="0"/>
              <a:t> Les moins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Difficulté de projection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Absence de tests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Attente des modules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2400" dirty="0"/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97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07B3AC2-D5AE-B36A-4163-64D2359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F1E2-D868-1E87-CE95-09594A34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Sopra Steria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AJC Ingénierie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Remerciements aux formateurs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Antoine FISSOT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Olivier GOZLAN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Jérémy PERROUAULT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Jacky SALMI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44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sz="3300"/>
              <a:t>Présentation des membres de l’équipe</a:t>
            </a:r>
            <a:br>
              <a:rPr lang="fr-FR" sz="3300"/>
            </a:br>
            <a:endParaRPr lang="fr-FR" sz="33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9903" y="1903412"/>
            <a:ext cx="7661673" cy="433606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Félix DESMOULIN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Génie Ecologique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François-Marie MASSON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Biologie/Santé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Nicolas PERRET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Mathématiques appliquées, statistique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François PHILIPPE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Ingénieur généraliste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1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98D2963-FEEA-0A71-EC4D-DFC4173D0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73" y="1896269"/>
            <a:ext cx="2727241" cy="4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7336" y="1760590"/>
            <a:ext cx="7926380" cy="4570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Création d’une application web du jeu d’échecs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Cahier des charges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Application web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Inscription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Connexion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Sécurité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3958"/>
            <a:ext cx="8229600" cy="936104"/>
          </a:xfrm>
        </p:spPr>
        <p:txBody>
          <a:bodyPr/>
          <a:lstStyle/>
          <a:p>
            <a:r>
              <a:rPr lang="fr-FR" dirty="0"/>
              <a:t> Langages utilisés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101244"/>
              </p:ext>
            </p:extLst>
          </p:nvPr>
        </p:nvGraphicFramePr>
        <p:xfrm>
          <a:off x="1476908" y="1220062"/>
          <a:ext cx="6190184" cy="519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Back-End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dynamique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30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HTML5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CSS3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Style associé à HTML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1679439" y="2060467"/>
            <a:ext cx="403905" cy="54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4" y="2876246"/>
            <a:ext cx="479532" cy="47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3" y="3588749"/>
            <a:ext cx="479533" cy="4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39" y="4232988"/>
            <a:ext cx="421017" cy="5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08" y="5073213"/>
            <a:ext cx="639078" cy="3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46" y="5712757"/>
            <a:ext cx="591602" cy="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-101046"/>
            <a:ext cx="8229600" cy="936104"/>
          </a:xfrm>
        </p:spPr>
        <p:txBody>
          <a:bodyPr/>
          <a:lstStyle/>
          <a:p>
            <a:r>
              <a:rPr lang="fr-FR" dirty="0"/>
              <a:t> Technologies utilisées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20346"/>
              </p:ext>
            </p:extLst>
          </p:nvPr>
        </p:nvGraphicFramePr>
        <p:xfrm>
          <a:off x="563275" y="692696"/>
          <a:ext cx="8017449" cy="603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5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Eclipse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9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 Studio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en Javascript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Beekeeper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Postman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  <a:r>
                        <a:rPr lang="fr-FR" baseline="0" dirty="0"/>
                        <a:t> pour </a:t>
                      </a:r>
                      <a:r>
                        <a:rPr lang="fr-FR" baseline="0" dirty="0" err="1"/>
                        <a:t>Webservices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Spring BOOT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Framework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projet pour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Webservice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REST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des API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SECURITY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sécurité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4" y="1137372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1" y="2143910"/>
            <a:ext cx="475586" cy="4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1" y="2740157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4" y="3498046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678859" y="4249558"/>
            <a:ext cx="543229" cy="49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9" y="5541585"/>
            <a:ext cx="485798" cy="4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678858" y="4839280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666421" y="6132546"/>
            <a:ext cx="495892" cy="5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C3D3A4-5C1C-7DD4-5C00-90C3F226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C73FE-20B4-DAD6-382D-54BCDE00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40" y="1816101"/>
            <a:ext cx="7578329" cy="4346576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 Modes de jeu 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Joueur contre joueur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Résolution de problèmes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Joueur contre IA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 Fonctionnalités :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Système de classement ELO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Chat entre joueurs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Modification du profil</a:t>
            </a:r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96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6D84-BEFB-0090-33FE-6C71400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d’utilisation</a:t>
            </a:r>
          </a:p>
        </p:txBody>
      </p:sp>
      <p:pic>
        <p:nvPicPr>
          <p:cNvPr id="5" name="Espace réservé du contenu 4" descr="Une image contenant pièce d’échec&#10;&#10;Description générée automatiquement">
            <a:extLst>
              <a:ext uri="{FF2B5EF4-FFF2-40B4-BE49-F238E27FC236}">
                <a16:creationId xmlns:a16="http://schemas.microsoft.com/office/drawing/2014/main" id="{4E329401-6ED3-1A99-9B26-7FBF9FE9E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6"/>
            <a:ext cx="10301554" cy="6871056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16B8703-83C1-BA9D-3D91-DBB1CC48566D}"/>
              </a:ext>
            </a:extLst>
          </p:cNvPr>
          <p:cNvSpPr txBox="1"/>
          <p:nvPr/>
        </p:nvSpPr>
        <p:spPr>
          <a:xfrm>
            <a:off x="1619672" y="98072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2930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EF988BD-43F1-B3E4-D834-1C01E38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9FDB6-3DEF-97DD-B968-D849977F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Mise à jour des informations saisies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Ergonomie globale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Animation des pièces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Environnement sonore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Sécurité globale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51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AFFDE3-4824-437C-878A-F2454A8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F74A5-CF90-1D3A-8452-CB8C438B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2010302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/>
              <a:t> Jeu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Historique des coups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Paramètres de parties (chronos modulables et pénalités pièces)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Abandonner / proposer une partie nulle</a:t>
            </a:r>
          </a:p>
          <a:p>
            <a:pPr lvl="1"/>
            <a:endParaRPr lang="fr-FR" u="sng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1592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561</Words>
  <Application>Microsoft Office PowerPoint</Application>
  <PresentationFormat>Affichage à l'écran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Projet Echecs</vt:lpstr>
      <vt:lpstr>Présentation des membres de l’équipe </vt:lpstr>
      <vt:lpstr>Introduction</vt:lpstr>
      <vt:lpstr> Langages utilisés</vt:lpstr>
      <vt:lpstr> Technologies utilisées</vt:lpstr>
      <vt:lpstr>Application web</vt:lpstr>
      <vt:lpstr>Démo d’utilisation</vt:lpstr>
      <vt:lpstr>Optimisation</vt:lpstr>
      <vt:lpstr>Fonctionnalités en back</vt:lpstr>
      <vt:lpstr>Fonctionnalités en back</vt:lpstr>
      <vt:lpstr>Fonctionnalités en back</vt:lpstr>
      <vt:lpstr>Fonctionnalités à développer</vt:lpstr>
      <vt:lpstr>Estimation temps de projet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Felix Desmoulin</cp:lastModifiedBy>
  <cp:revision>33</cp:revision>
  <dcterms:created xsi:type="dcterms:W3CDTF">2022-10-06T13:51:11Z</dcterms:created>
  <dcterms:modified xsi:type="dcterms:W3CDTF">2022-10-13T15:56:27Z</dcterms:modified>
</cp:coreProperties>
</file>