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8" r:id="rId4"/>
    <p:sldId id="259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7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6A35-DB0B-43C4-A63E-80AE609EA5D9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4763-9C4D-4D77-8045-BA367C392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11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6A35-DB0B-43C4-A63E-80AE609EA5D9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4763-9C4D-4D77-8045-BA367C392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94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6A35-DB0B-43C4-A63E-80AE609EA5D9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4763-9C4D-4D77-8045-BA367C392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5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6A35-DB0B-43C4-A63E-80AE609EA5D9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4763-9C4D-4D77-8045-BA367C392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1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6A35-DB0B-43C4-A63E-80AE609EA5D9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4763-9C4D-4D77-8045-BA367C392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49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6A35-DB0B-43C4-A63E-80AE609EA5D9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4763-9C4D-4D77-8045-BA367C392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63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6A35-DB0B-43C4-A63E-80AE609EA5D9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4763-9C4D-4D77-8045-BA367C392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69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6A35-DB0B-43C4-A63E-80AE609EA5D9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4763-9C4D-4D77-8045-BA367C392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64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6A35-DB0B-43C4-A63E-80AE609EA5D9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4763-9C4D-4D77-8045-BA367C392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84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6A35-DB0B-43C4-A63E-80AE609EA5D9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4763-9C4D-4D77-8045-BA367C392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4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6A35-DB0B-43C4-A63E-80AE609EA5D9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4763-9C4D-4D77-8045-BA367C392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24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66A35-DB0B-43C4-A63E-80AE609EA5D9}" type="datetimeFigureOut">
              <a:rPr lang="en-GB" smtClean="0"/>
              <a:t>28/07/2020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B4763-9C4D-4D77-8045-BA367C392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81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6D71E5-4F85-4FC2-B7F8-44C69653F1E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36" y="683025"/>
            <a:ext cx="6771449" cy="27682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726DE0A-175E-49F3-80D2-33A73DF752BD}"/>
              </a:ext>
            </a:extLst>
          </p:cNvPr>
          <p:cNvSpPr txBox="1"/>
          <p:nvPr/>
        </p:nvSpPr>
        <p:spPr>
          <a:xfrm>
            <a:off x="5809232" y="1004551"/>
            <a:ext cx="434982" cy="184666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Mean</a:t>
            </a:r>
            <a:endParaRPr lang="en-GB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BBBC44-CF6B-4C8F-90FB-C39C8456BABB}"/>
              </a:ext>
            </a:extLst>
          </p:cNvPr>
          <p:cNvSpPr txBox="1"/>
          <p:nvPr/>
        </p:nvSpPr>
        <p:spPr>
          <a:xfrm>
            <a:off x="6517700" y="598816"/>
            <a:ext cx="572840" cy="184666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95% C.I.</a:t>
            </a:r>
            <a:endParaRPr lang="en-GB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B7F0E7-CF51-46F3-8E13-7202C3683CB5}"/>
              </a:ext>
            </a:extLst>
          </p:cNvPr>
          <p:cNvCxnSpPr>
            <a:cxnSpLocks/>
          </p:cNvCxnSpPr>
          <p:nvPr/>
        </p:nvCxnSpPr>
        <p:spPr>
          <a:xfrm flipV="1">
            <a:off x="6290915" y="1073342"/>
            <a:ext cx="527605" cy="7394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e 41">
            <a:extLst>
              <a:ext uri="{FF2B5EF4-FFF2-40B4-BE49-F238E27FC236}">
                <a16:creationId xmlns:a16="http://schemas.microsoft.com/office/drawing/2014/main" id="{292A8CE9-0EE9-445B-9899-CA9A680110EC}"/>
              </a:ext>
            </a:extLst>
          </p:cNvPr>
          <p:cNvSpPr/>
          <p:nvPr/>
        </p:nvSpPr>
        <p:spPr>
          <a:xfrm rot="16200000">
            <a:off x="6733174" y="729818"/>
            <a:ext cx="170691" cy="516353"/>
          </a:xfrm>
          <a:prstGeom prst="rightBrace">
            <a:avLst>
              <a:gd name="adj1" fmla="val 67942"/>
              <a:gd name="adj2" fmla="val 44919"/>
            </a:avLst>
          </a:prstGeom>
          <a:noFill/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B1084E-6A8C-42DE-85CF-DB132A58C7B8}"/>
              </a:ext>
            </a:extLst>
          </p:cNvPr>
          <p:cNvSpPr txBox="1"/>
          <p:nvPr/>
        </p:nvSpPr>
        <p:spPr>
          <a:xfrm>
            <a:off x="6088762" y="2418151"/>
            <a:ext cx="1082595" cy="184666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Mean ± 95% C.I.</a:t>
            </a:r>
            <a:endParaRPr lang="en-GB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046EC0D-364C-4967-9DD7-CDBA7C33B6CA}"/>
              </a:ext>
            </a:extLst>
          </p:cNvPr>
          <p:cNvCxnSpPr>
            <a:cxnSpLocks/>
          </p:cNvCxnSpPr>
          <p:nvPr/>
        </p:nvCxnSpPr>
        <p:spPr>
          <a:xfrm flipH="1">
            <a:off x="6167294" y="2627428"/>
            <a:ext cx="215846" cy="196458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BC3DFDB-C779-46B1-8448-AED6961FE5B4}"/>
              </a:ext>
            </a:extLst>
          </p:cNvPr>
          <p:cNvSpPr txBox="1"/>
          <p:nvPr/>
        </p:nvSpPr>
        <p:spPr>
          <a:xfrm>
            <a:off x="7511338" y="2674049"/>
            <a:ext cx="1222953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Meta-analysis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87C181A-02DA-420F-8EF2-0D672E360D26}"/>
              </a:ext>
            </a:extLst>
          </p:cNvPr>
          <p:cNvSpPr/>
          <p:nvPr/>
        </p:nvSpPr>
        <p:spPr>
          <a:xfrm>
            <a:off x="7326809" y="2707879"/>
            <a:ext cx="118152" cy="178563"/>
          </a:xfrm>
          <a:prstGeom prst="rightBrace">
            <a:avLst>
              <a:gd name="adj1" fmla="val 37782"/>
              <a:gd name="adj2" fmla="val 50000"/>
            </a:avLst>
          </a:prstGeom>
          <a:noFill/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66187C2F-FC57-4563-A367-6E43B660E615}"/>
              </a:ext>
            </a:extLst>
          </p:cNvPr>
          <p:cNvSpPr/>
          <p:nvPr/>
        </p:nvSpPr>
        <p:spPr>
          <a:xfrm>
            <a:off x="7326809" y="1004552"/>
            <a:ext cx="118152" cy="1675858"/>
          </a:xfrm>
          <a:prstGeom prst="rightBrace">
            <a:avLst>
              <a:gd name="adj1" fmla="val 79746"/>
              <a:gd name="adj2" fmla="val 50000"/>
            </a:avLst>
          </a:prstGeom>
          <a:noFill/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C827BC-E823-44ED-9AFB-8EE5D1E9BA7F}"/>
              </a:ext>
            </a:extLst>
          </p:cNvPr>
          <p:cNvSpPr txBox="1"/>
          <p:nvPr/>
        </p:nvSpPr>
        <p:spPr>
          <a:xfrm>
            <a:off x="7511338" y="1596259"/>
            <a:ext cx="883824" cy="492443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Individual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studies</a:t>
            </a:r>
          </a:p>
        </p:txBody>
      </p:sp>
    </p:spTree>
    <p:extLst>
      <p:ext uri="{BB962C8B-B14F-4D97-AF65-F5344CB8AC3E}">
        <p14:creationId xmlns:p14="http://schemas.microsoft.com/office/powerpoint/2010/main" val="33467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0FFED23-C03C-4E6F-8F54-0066762E3315}"/>
              </a:ext>
            </a:extLst>
          </p:cNvPr>
          <p:cNvGrpSpPr/>
          <p:nvPr/>
        </p:nvGrpSpPr>
        <p:grpSpPr>
          <a:xfrm>
            <a:off x="670633" y="569844"/>
            <a:ext cx="7720892" cy="3602793"/>
            <a:chOff x="776650" y="516836"/>
            <a:chExt cx="5348629" cy="249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A8F3D9-B36B-478D-95B8-6F1439CF5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t="14681" r="46782" b="36795"/>
            <a:stretch/>
          </p:blipFill>
          <p:spPr>
            <a:xfrm>
              <a:off x="1258956" y="516836"/>
              <a:ext cx="4866323" cy="2495826"/>
            </a:xfrm>
            <a:prstGeom prst="rect">
              <a:avLst/>
            </a:prstGeom>
          </p:spPr>
        </p:pic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6F293CFA-36C0-482F-8067-8C54DF7F0004}"/>
                </a:ext>
              </a:extLst>
            </p:cNvPr>
            <p:cNvSpPr/>
            <p:nvPr/>
          </p:nvSpPr>
          <p:spPr>
            <a:xfrm rot="4289198">
              <a:off x="811954" y="1160369"/>
              <a:ext cx="484632" cy="555239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388712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3C0491-7344-4690-96B1-287DEEA9A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13" y="652335"/>
            <a:ext cx="7953374" cy="2446334"/>
          </a:xfrm>
          <a:prstGeom prst="rect">
            <a:avLst/>
          </a:prstGeom>
        </p:spPr>
      </p:pic>
      <p:sp>
        <p:nvSpPr>
          <p:cNvPr id="11" name="Arrow: Up 10">
            <a:extLst>
              <a:ext uri="{FF2B5EF4-FFF2-40B4-BE49-F238E27FC236}">
                <a16:creationId xmlns:a16="http://schemas.microsoft.com/office/drawing/2014/main" id="{42D84D9E-65A2-491E-86E8-2020D5427C5B}"/>
              </a:ext>
            </a:extLst>
          </p:cNvPr>
          <p:cNvSpPr/>
          <p:nvPr/>
        </p:nvSpPr>
        <p:spPr>
          <a:xfrm rot="4289198">
            <a:off x="575071" y="1038569"/>
            <a:ext cx="484632" cy="555239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9486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FC62821-9809-4458-9171-F7558FF707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7" b="11647"/>
          <a:stretch/>
        </p:blipFill>
        <p:spPr>
          <a:xfrm>
            <a:off x="271463" y="1484306"/>
            <a:ext cx="8767482" cy="3697296"/>
          </a:xfrm>
          <a:prstGeom prst="rect">
            <a:avLst/>
          </a:prstGeo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74ABF7D2-4E4A-4872-808B-BE5081BD73A4}"/>
              </a:ext>
            </a:extLst>
          </p:cNvPr>
          <p:cNvSpPr/>
          <p:nvPr/>
        </p:nvSpPr>
        <p:spPr>
          <a:xfrm rot="8149036">
            <a:off x="7263591" y="2599963"/>
            <a:ext cx="484632" cy="555239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DAAD3A30-7834-4146-94FC-4C890B62CBD0}"/>
              </a:ext>
            </a:extLst>
          </p:cNvPr>
          <p:cNvSpPr/>
          <p:nvPr/>
        </p:nvSpPr>
        <p:spPr>
          <a:xfrm rot="7812568">
            <a:off x="1353660" y="4254818"/>
            <a:ext cx="484632" cy="555239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2528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E908AE-45E1-48A9-923D-139C434039D2}"/>
              </a:ext>
            </a:extLst>
          </p:cNvPr>
          <p:cNvSpPr/>
          <p:nvPr/>
        </p:nvSpPr>
        <p:spPr>
          <a:xfrm>
            <a:off x="612337" y="1136321"/>
            <a:ext cx="41608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1350" b="1" dirty="0">
                <a:solidFill>
                  <a:schemeClr val="tx2"/>
                </a:solidFill>
                <a:latin typeface="Calibri" panose="020F0502020204030204" pitchFamily="34" charset="0"/>
              </a:rPr>
              <a:t>GSE59088_MIX_VAL_M_YNG_SED_LEA_HLY_H05_W08</a:t>
            </a:r>
            <a:r>
              <a:rPr lang="en-GB" sz="1350" b="1" dirty="0">
                <a:solidFill>
                  <a:schemeClr val="tx2"/>
                </a:solidFill>
              </a:rPr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DF66FD-88C9-42D7-B783-9C512E9B1EA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74633" y="1406673"/>
            <a:ext cx="133700" cy="23039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87C3C0-5EF8-4504-A664-54821657EDA8}"/>
              </a:ext>
            </a:extLst>
          </p:cNvPr>
          <p:cNvSpPr txBox="1"/>
          <p:nvPr/>
        </p:nvSpPr>
        <p:spPr>
          <a:xfrm>
            <a:off x="570223" y="1637071"/>
            <a:ext cx="80882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dirty="0">
                <a:solidFill>
                  <a:schemeClr val="tx2"/>
                </a:solidFill>
              </a:rPr>
              <a:t>GEO accession number</a:t>
            </a:r>
            <a:endParaRPr lang="en-GB" sz="825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BB88D2-87CD-4D33-AB60-561C35660458}"/>
              </a:ext>
            </a:extLst>
          </p:cNvPr>
          <p:cNvSpPr txBox="1"/>
          <p:nvPr/>
        </p:nvSpPr>
        <p:spPr>
          <a:xfrm>
            <a:off x="978052" y="667247"/>
            <a:ext cx="112434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dirty="0">
                <a:solidFill>
                  <a:schemeClr val="tx2"/>
                </a:solidFill>
              </a:rPr>
              <a:t>Mixed concentric and eccentric exercise</a:t>
            </a:r>
            <a:endParaRPr lang="en-GB" sz="825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3BDB0B-3ED0-411D-A2D6-5E6693AC087D}"/>
              </a:ext>
            </a:extLst>
          </p:cNvPr>
          <p:cNvSpPr txBox="1"/>
          <p:nvPr/>
        </p:nvSpPr>
        <p:spPr>
          <a:xfrm>
            <a:off x="1569740" y="1637071"/>
            <a:ext cx="65301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dirty="0">
                <a:solidFill>
                  <a:schemeClr val="tx2"/>
                </a:solidFill>
              </a:rPr>
              <a:t>Vastus lateralis</a:t>
            </a:r>
            <a:endParaRPr lang="en-GB" sz="825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9D222-6B9D-4297-9D12-5A0492821E68}"/>
              </a:ext>
            </a:extLst>
          </p:cNvPr>
          <p:cNvSpPr txBox="1"/>
          <p:nvPr/>
        </p:nvSpPr>
        <p:spPr>
          <a:xfrm>
            <a:off x="2075306" y="794205"/>
            <a:ext cx="65301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dirty="0">
                <a:solidFill>
                  <a:schemeClr val="tx2"/>
                </a:solidFill>
              </a:rPr>
              <a:t>Male</a:t>
            </a:r>
            <a:endParaRPr lang="en-GB" sz="825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947F57-465B-479F-829B-C0E608F5CE03}"/>
              </a:ext>
            </a:extLst>
          </p:cNvPr>
          <p:cNvSpPr txBox="1"/>
          <p:nvPr/>
        </p:nvSpPr>
        <p:spPr>
          <a:xfrm>
            <a:off x="2279003" y="1637071"/>
            <a:ext cx="65301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dirty="0">
                <a:solidFill>
                  <a:schemeClr val="tx2"/>
                </a:solidFill>
              </a:rPr>
              <a:t>Young</a:t>
            </a:r>
          </a:p>
          <a:p>
            <a:pPr algn="ctr"/>
            <a:r>
              <a:rPr lang="en-US" sz="825" dirty="0">
                <a:solidFill>
                  <a:schemeClr val="tx2"/>
                </a:solidFill>
              </a:rPr>
              <a:t>age &lt; 35</a:t>
            </a:r>
            <a:endParaRPr lang="en-GB" sz="825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0CCEBB-9CA4-4F7F-8E71-85AA9C10F437}"/>
              </a:ext>
            </a:extLst>
          </p:cNvPr>
          <p:cNvSpPr txBox="1"/>
          <p:nvPr/>
        </p:nvSpPr>
        <p:spPr>
          <a:xfrm>
            <a:off x="2785817" y="794205"/>
            <a:ext cx="65301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dirty="0">
                <a:solidFill>
                  <a:schemeClr val="tx2"/>
                </a:solidFill>
              </a:rPr>
              <a:t>Sedentary</a:t>
            </a:r>
            <a:endParaRPr lang="en-GB" sz="825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DCD127-9D70-4DD0-84C4-84C0F25EDB03}"/>
              </a:ext>
            </a:extLst>
          </p:cNvPr>
          <p:cNvSpPr txBox="1"/>
          <p:nvPr/>
        </p:nvSpPr>
        <p:spPr>
          <a:xfrm>
            <a:off x="2975218" y="1637071"/>
            <a:ext cx="65301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dirty="0">
                <a:solidFill>
                  <a:schemeClr val="tx2"/>
                </a:solidFill>
              </a:rPr>
              <a:t>Lean</a:t>
            </a:r>
            <a:endParaRPr lang="en-GB" sz="825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F3BF48-E651-4305-A0B9-2DE12E65CCD3}"/>
              </a:ext>
            </a:extLst>
          </p:cNvPr>
          <p:cNvSpPr txBox="1"/>
          <p:nvPr/>
        </p:nvSpPr>
        <p:spPr>
          <a:xfrm>
            <a:off x="3489043" y="794205"/>
            <a:ext cx="65301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dirty="0">
                <a:solidFill>
                  <a:schemeClr val="tx2"/>
                </a:solidFill>
              </a:rPr>
              <a:t>Healthy</a:t>
            </a:r>
            <a:endParaRPr lang="en-GB" sz="825" dirty="0">
              <a:solidFill>
                <a:schemeClr val="tx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848DF4-DB7F-4D70-AA3C-E4B82B38CA8A}"/>
              </a:ext>
            </a:extLst>
          </p:cNvPr>
          <p:cNvSpPr txBox="1"/>
          <p:nvPr/>
        </p:nvSpPr>
        <p:spPr>
          <a:xfrm>
            <a:off x="3524236" y="1637071"/>
            <a:ext cx="123564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dirty="0">
                <a:solidFill>
                  <a:schemeClr val="tx2"/>
                </a:solidFill>
              </a:rPr>
              <a:t>Biopsy collected 5h after exercise</a:t>
            </a:r>
            <a:endParaRPr lang="en-GB" sz="825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880B41-D9BE-400C-AA9F-1E3960964D31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896248" y="1406674"/>
            <a:ext cx="127988" cy="23039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B13582-E99C-4A60-94C8-391C9BEDE83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605511" y="1427812"/>
            <a:ext cx="29766" cy="2092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A2D366-87B1-40EB-A0DB-E50D6E470BF6}"/>
              </a:ext>
            </a:extLst>
          </p:cNvPr>
          <p:cNvCxnSpPr>
            <a:cxnSpLocks/>
          </p:cNvCxnSpPr>
          <p:nvPr/>
        </p:nvCxnSpPr>
        <p:spPr>
          <a:xfrm flipV="1">
            <a:off x="3322532" y="1432107"/>
            <a:ext cx="58504" cy="23039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0FFECC-D6F3-44A3-88EA-39A3DB83B8A4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4036059" y="1438475"/>
            <a:ext cx="106000" cy="19859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BFE2A5-AD15-4962-9325-9C77377A370D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748343" y="1013496"/>
            <a:ext cx="67208" cy="13993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22E436-DB13-401F-850F-2A63D760565D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033732" y="1013496"/>
            <a:ext cx="78593" cy="15189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EABBC0-32AC-4F00-B370-EEB4A0616E34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2348408" y="1013496"/>
            <a:ext cx="53406" cy="12172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05C030-287C-402D-B2AB-25931DA0A38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540225" y="1013496"/>
            <a:ext cx="103009" cy="13454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C4A8176-3F8A-4071-A6D4-494E72B9B489}"/>
              </a:ext>
            </a:extLst>
          </p:cNvPr>
          <p:cNvSpPr txBox="1"/>
          <p:nvPr/>
        </p:nvSpPr>
        <p:spPr>
          <a:xfrm>
            <a:off x="4102451" y="667247"/>
            <a:ext cx="89096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dirty="0">
                <a:solidFill>
                  <a:schemeClr val="tx2"/>
                </a:solidFill>
              </a:rPr>
              <a:t>8 weeks of training</a:t>
            </a:r>
            <a:endParaRPr lang="en-GB" sz="825" dirty="0">
              <a:solidFill>
                <a:schemeClr val="tx2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8A21F5B-5CCF-4776-996D-7405E1FCB177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4467001" y="1013496"/>
            <a:ext cx="80934" cy="15480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206FEA3-253A-4B0A-8697-F07F2EEE15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18" r="23637" b="42989"/>
          <a:stretch/>
        </p:blipFill>
        <p:spPr>
          <a:xfrm>
            <a:off x="337399" y="2913310"/>
            <a:ext cx="6982691" cy="2170150"/>
          </a:xfrm>
          <a:prstGeom prst="rect">
            <a:avLst/>
          </a:prstGeom>
        </p:spPr>
      </p:pic>
      <p:sp>
        <p:nvSpPr>
          <p:cNvPr id="41" name="Arrow: Up 40">
            <a:extLst>
              <a:ext uri="{FF2B5EF4-FFF2-40B4-BE49-F238E27FC236}">
                <a16:creationId xmlns:a16="http://schemas.microsoft.com/office/drawing/2014/main" id="{45E7B50E-7B83-4DA1-BFCD-A1823DAE02F6}"/>
              </a:ext>
            </a:extLst>
          </p:cNvPr>
          <p:cNvSpPr/>
          <p:nvPr/>
        </p:nvSpPr>
        <p:spPr>
          <a:xfrm rot="14400000">
            <a:off x="3582392" y="2844946"/>
            <a:ext cx="484632" cy="555239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4744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64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Pillon</dc:creator>
  <cp:lastModifiedBy>Nicolas Pillon</cp:lastModifiedBy>
  <cp:revision>25</cp:revision>
  <dcterms:created xsi:type="dcterms:W3CDTF">2019-11-28T10:58:11Z</dcterms:created>
  <dcterms:modified xsi:type="dcterms:W3CDTF">2020-07-28T18:52:02Z</dcterms:modified>
</cp:coreProperties>
</file>