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EA54DC-A674-4A8E-BA4D-5ABDB4E45E1A}" v="8" dt="2024-06-05T14:46:04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91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Pillon" userId="e5838380-6b78-47fe-9362-d90c649505f0" providerId="ADAL" clId="{9BEA54DC-A674-4A8E-BA4D-5ABDB4E45E1A}"/>
    <pc:docChg chg="custSel addSld modSld">
      <pc:chgData name="Nicolas Pillon" userId="e5838380-6b78-47fe-9362-d90c649505f0" providerId="ADAL" clId="{9BEA54DC-A674-4A8E-BA4D-5ABDB4E45E1A}" dt="2024-06-05T14:46:08.973" v="133" actId="14100"/>
      <pc:docMkLst>
        <pc:docMk/>
      </pc:docMkLst>
      <pc:sldChg chg="addSp delSp modSp new mod modClrScheme chgLayout">
        <pc:chgData name="Nicolas Pillon" userId="e5838380-6b78-47fe-9362-d90c649505f0" providerId="ADAL" clId="{9BEA54DC-A674-4A8E-BA4D-5ABDB4E45E1A}" dt="2024-06-05T14:46:08.973" v="133" actId="14100"/>
        <pc:sldMkLst>
          <pc:docMk/>
          <pc:sldMk cId="57402171" sldId="256"/>
        </pc:sldMkLst>
        <pc:spChg chg="del">
          <ac:chgData name="Nicolas Pillon" userId="e5838380-6b78-47fe-9362-d90c649505f0" providerId="ADAL" clId="{9BEA54DC-A674-4A8E-BA4D-5ABDB4E45E1A}" dt="2024-06-05T14:42:40.986" v="1" actId="700"/>
          <ac:spMkLst>
            <pc:docMk/>
            <pc:sldMk cId="57402171" sldId="256"/>
            <ac:spMk id="2" creationId="{64437CDC-5A3D-4429-FA1C-684C6463749F}"/>
          </ac:spMkLst>
        </pc:spChg>
        <pc:spChg chg="del">
          <ac:chgData name="Nicolas Pillon" userId="e5838380-6b78-47fe-9362-d90c649505f0" providerId="ADAL" clId="{9BEA54DC-A674-4A8E-BA4D-5ABDB4E45E1A}" dt="2024-06-05T14:42:40.986" v="1" actId="700"/>
          <ac:spMkLst>
            <pc:docMk/>
            <pc:sldMk cId="57402171" sldId="256"/>
            <ac:spMk id="3" creationId="{A9AB9A3B-CB04-4329-461B-584FB2C33BE2}"/>
          </ac:spMkLst>
        </pc:spChg>
        <pc:spChg chg="add mod">
          <ac:chgData name="Nicolas Pillon" userId="e5838380-6b78-47fe-9362-d90c649505f0" providerId="ADAL" clId="{9BEA54DC-A674-4A8E-BA4D-5ABDB4E45E1A}" dt="2024-06-05T14:46:04.703" v="132" actId="164"/>
          <ac:spMkLst>
            <pc:docMk/>
            <pc:sldMk cId="57402171" sldId="256"/>
            <ac:spMk id="4" creationId="{62E93CDC-FC3C-3955-12E7-4CB5A0429E63}"/>
          </ac:spMkLst>
        </pc:spChg>
        <pc:spChg chg="add mod">
          <ac:chgData name="Nicolas Pillon" userId="e5838380-6b78-47fe-9362-d90c649505f0" providerId="ADAL" clId="{9BEA54DC-A674-4A8E-BA4D-5ABDB4E45E1A}" dt="2024-06-05T14:46:04.703" v="132" actId="164"/>
          <ac:spMkLst>
            <pc:docMk/>
            <pc:sldMk cId="57402171" sldId="256"/>
            <ac:spMk id="5" creationId="{087B25EE-333B-4B0B-4651-AAEC5AF2B8CF}"/>
          </ac:spMkLst>
        </pc:spChg>
        <pc:spChg chg="add mod">
          <ac:chgData name="Nicolas Pillon" userId="e5838380-6b78-47fe-9362-d90c649505f0" providerId="ADAL" clId="{9BEA54DC-A674-4A8E-BA4D-5ABDB4E45E1A}" dt="2024-06-05T14:46:04.703" v="132" actId="164"/>
          <ac:spMkLst>
            <pc:docMk/>
            <pc:sldMk cId="57402171" sldId="256"/>
            <ac:spMk id="6" creationId="{9F1E0CED-DDB0-378E-9C4D-7FE55DC35421}"/>
          </ac:spMkLst>
        </pc:spChg>
        <pc:spChg chg="add mod">
          <ac:chgData name="Nicolas Pillon" userId="e5838380-6b78-47fe-9362-d90c649505f0" providerId="ADAL" clId="{9BEA54DC-A674-4A8E-BA4D-5ABDB4E45E1A}" dt="2024-06-05T14:46:04.703" v="132" actId="164"/>
          <ac:spMkLst>
            <pc:docMk/>
            <pc:sldMk cId="57402171" sldId="256"/>
            <ac:spMk id="7" creationId="{F934A708-1AD6-7A1E-163B-94DD1C40D9A1}"/>
          </ac:spMkLst>
        </pc:spChg>
        <pc:spChg chg="add mod">
          <ac:chgData name="Nicolas Pillon" userId="e5838380-6b78-47fe-9362-d90c649505f0" providerId="ADAL" clId="{9BEA54DC-A674-4A8E-BA4D-5ABDB4E45E1A}" dt="2024-06-05T14:46:04.703" v="132" actId="164"/>
          <ac:spMkLst>
            <pc:docMk/>
            <pc:sldMk cId="57402171" sldId="256"/>
            <ac:spMk id="8" creationId="{F86AC124-321E-B225-045C-08F570C190BC}"/>
          </ac:spMkLst>
        </pc:spChg>
        <pc:spChg chg="add mod">
          <ac:chgData name="Nicolas Pillon" userId="e5838380-6b78-47fe-9362-d90c649505f0" providerId="ADAL" clId="{9BEA54DC-A674-4A8E-BA4D-5ABDB4E45E1A}" dt="2024-06-05T14:46:04.703" v="132" actId="164"/>
          <ac:spMkLst>
            <pc:docMk/>
            <pc:sldMk cId="57402171" sldId="256"/>
            <ac:spMk id="9" creationId="{292CCE24-5419-FD80-3EDB-B77860BE76FB}"/>
          </ac:spMkLst>
        </pc:spChg>
        <pc:spChg chg="add mod">
          <ac:chgData name="Nicolas Pillon" userId="e5838380-6b78-47fe-9362-d90c649505f0" providerId="ADAL" clId="{9BEA54DC-A674-4A8E-BA4D-5ABDB4E45E1A}" dt="2024-06-05T14:46:04.703" v="132" actId="164"/>
          <ac:spMkLst>
            <pc:docMk/>
            <pc:sldMk cId="57402171" sldId="256"/>
            <ac:spMk id="10" creationId="{D6BF032A-E487-4742-4E8E-3E4AC18747B7}"/>
          </ac:spMkLst>
        </pc:spChg>
        <pc:grpChg chg="add mod">
          <ac:chgData name="Nicolas Pillon" userId="e5838380-6b78-47fe-9362-d90c649505f0" providerId="ADAL" clId="{9BEA54DC-A674-4A8E-BA4D-5ABDB4E45E1A}" dt="2024-06-05T14:46:08.973" v="133" actId="14100"/>
          <ac:grpSpMkLst>
            <pc:docMk/>
            <pc:sldMk cId="57402171" sldId="256"/>
            <ac:grpSpMk id="11" creationId="{37F6BC23-EE1E-635F-EB31-FDAE47B4A947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99B2-3AD5-40A4-8574-57DCE62D2A25}" type="datetimeFigureOut">
              <a:rPr lang="en-SE" smtClean="0"/>
              <a:t>2024-06-05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DB90-489F-438A-B584-5A8F9B4856D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919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99B2-3AD5-40A4-8574-57DCE62D2A25}" type="datetimeFigureOut">
              <a:rPr lang="en-SE" smtClean="0"/>
              <a:t>2024-06-05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DB90-489F-438A-B584-5A8F9B4856D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13216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99B2-3AD5-40A4-8574-57DCE62D2A25}" type="datetimeFigureOut">
              <a:rPr lang="en-SE" smtClean="0"/>
              <a:t>2024-06-05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DB90-489F-438A-B584-5A8F9B4856D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124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99B2-3AD5-40A4-8574-57DCE62D2A25}" type="datetimeFigureOut">
              <a:rPr lang="en-SE" smtClean="0"/>
              <a:t>2024-06-05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DB90-489F-438A-B584-5A8F9B4856D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880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99B2-3AD5-40A4-8574-57DCE62D2A25}" type="datetimeFigureOut">
              <a:rPr lang="en-SE" smtClean="0"/>
              <a:t>2024-06-05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DB90-489F-438A-B584-5A8F9B4856D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22730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99B2-3AD5-40A4-8574-57DCE62D2A25}" type="datetimeFigureOut">
              <a:rPr lang="en-SE" smtClean="0"/>
              <a:t>2024-06-05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DB90-489F-438A-B584-5A8F9B4856D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7644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99B2-3AD5-40A4-8574-57DCE62D2A25}" type="datetimeFigureOut">
              <a:rPr lang="en-SE" smtClean="0"/>
              <a:t>2024-06-05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DB90-489F-438A-B584-5A8F9B4856D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3349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99B2-3AD5-40A4-8574-57DCE62D2A25}" type="datetimeFigureOut">
              <a:rPr lang="en-SE" smtClean="0"/>
              <a:t>2024-06-05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DB90-489F-438A-B584-5A8F9B4856D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28838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99B2-3AD5-40A4-8574-57DCE62D2A25}" type="datetimeFigureOut">
              <a:rPr lang="en-SE" smtClean="0"/>
              <a:t>2024-06-05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DB90-489F-438A-B584-5A8F9B4856D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3461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99B2-3AD5-40A4-8574-57DCE62D2A25}" type="datetimeFigureOut">
              <a:rPr lang="en-SE" smtClean="0"/>
              <a:t>2024-06-05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DB90-489F-438A-B584-5A8F9B4856D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2520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499B2-3AD5-40A4-8574-57DCE62D2A25}" type="datetimeFigureOut">
              <a:rPr lang="en-SE" smtClean="0"/>
              <a:t>2024-06-05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2DB90-489F-438A-B584-5A8F9B4856D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2415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F499B2-3AD5-40A4-8574-57DCE62D2A25}" type="datetimeFigureOut">
              <a:rPr lang="en-SE" smtClean="0"/>
              <a:t>2024-06-05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2DB90-489F-438A-B584-5A8F9B4856D5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591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7F6BC23-EE1E-635F-EB31-FDAE47B4A947}"/>
              </a:ext>
            </a:extLst>
          </p:cNvPr>
          <p:cNvGrpSpPr/>
          <p:nvPr/>
        </p:nvGrpSpPr>
        <p:grpSpPr>
          <a:xfrm>
            <a:off x="235040" y="239331"/>
            <a:ext cx="6387920" cy="7539508"/>
            <a:chOff x="235040" y="239331"/>
            <a:chExt cx="6387920" cy="628489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2E93CDC-FC3C-3955-12E7-4CB5A0429E63}"/>
                </a:ext>
              </a:extLst>
            </p:cNvPr>
            <p:cNvSpPr/>
            <p:nvPr/>
          </p:nvSpPr>
          <p:spPr>
            <a:xfrm>
              <a:off x="235040" y="239331"/>
              <a:ext cx="3193960" cy="157122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SYBR Green Primers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HUMAN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A-B-C-D</a:t>
              </a:r>
              <a:endParaRPr lang="en-SE" sz="1600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87B25EE-333B-4B0B-4651-AAEC5AF2B8CF}"/>
                </a:ext>
              </a:extLst>
            </p:cNvPr>
            <p:cNvSpPr/>
            <p:nvPr/>
          </p:nvSpPr>
          <p:spPr>
            <a:xfrm>
              <a:off x="235040" y="1810554"/>
              <a:ext cx="3193960" cy="157122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SYBR Green Primers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HUMAN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E-F-G-H</a:t>
              </a:r>
              <a:endParaRPr lang="en-SE" sz="16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1E0CED-DDB0-378E-9C4D-7FE55DC35421}"/>
                </a:ext>
              </a:extLst>
            </p:cNvPr>
            <p:cNvSpPr/>
            <p:nvPr/>
          </p:nvSpPr>
          <p:spPr>
            <a:xfrm>
              <a:off x="235040" y="3381777"/>
              <a:ext cx="3193960" cy="157122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SYBR Green Primers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HUMAN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I-J-K-L</a:t>
              </a:r>
              <a:endParaRPr lang="en-SE" sz="16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934A708-1AD6-7A1E-163B-94DD1C40D9A1}"/>
                </a:ext>
              </a:extLst>
            </p:cNvPr>
            <p:cNvSpPr/>
            <p:nvPr/>
          </p:nvSpPr>
          <p:spPr>
            <a:xfrm>
              <a:off x="235040" y="4953000"/>
              <a:ext cx="3193960" cy="157122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SYBR Green Primers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HUMAN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M-N-O-P</a:t>
              </a:r>
              <a:endParaRPr lang="en-SE" sz="16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86AC124-321E-B225-045C-08F570C190BC}"/>
                </a:ext>
              </a:extLst>
            </p:cNvPr>
            <p:cNvSpPr/>
            <p:nvPr/>
          </p:nvSpPr>
          <p:spPr>
            <a:xfrm>
              <a:off x="3429000" y="239331"/>
              <a:ext cx="3193960" cy="157122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SYBR Green Primers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HUMAN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Q-R-S-T</a:t>
              </a:r>
              <a:endParaRPr lang="en-SE" sz="16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2CCE24-5419-FD80-3EDB-B77860BE76FB}"/>
                </a:ext>
              </a:extLst>
            </p:cNvPr>
            <p:cNvSpPr/>
            <p:nvPr/>
          </p:nvSpPr>
          <p:spPr>
            <a:xfrm>
              <a:off x="3429000" y="1810555"/>
              <a:ext cx="3193960" cy="157122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SYBR Green Primers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HUMAN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U-V-W-X</a:t>
              </a:r>
              <a:endParaRPr lang="en-SE" sz="16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6BF032A-E487-4742-4E8E-3E4AC18747B7}"/>
                </a:ext>
              </a:extLst>
            </p:cNvPr>
            <p:cNvSpPr/>
            <p:nvPr/>
          </p:nvSpPr>
          <p:spPr>
            <a:xfrm>
              <a:off x="3429000" y="3381777"/>
              <a:ext cx="3193960" cy="1571223"/>
            </a:xfrm>
            <a:prstGeom prst="rect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SYBR Green Primers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HUMAN</a:t>
              </a:r>
            </a:p>
            <a:p>
              <a:pPr algn="ctr"/>
              <a:endParaRPr lang="en-US" sz="1600" dirty="0"/>
            </a:p>
            <a:p>
              <a:pPr algn="ctr"/>
              <a:r>
                <a:rPr lang="en-US" sz="1600" dirty="0"/>
                <a:t>Y-Z</a:t>
              </a:r>
              <a:endParaRPr lang="en-S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40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35</Words>
  <Application>Microsoft Office PowerPoint</Application>
  <PresentationFormat>A4 Paper (210x297 mm)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Pillon</dc:creator>
  <cp:lastModifiedBy>Nicolas Pillon</cp:lastModifiedBy>
  <cp:revision>1</cp:revision>
  <dcterms:created xsi:type="dcterms:W3CDTF">2024-06-05T14:42:36Z</dcterms:created>
  <dcterms:modified xsi:type="dcterms:W3CDTF">2024-06-05T14:46:10Z</dcterms:modified>
</cp:coreProperties>
</file>