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0" r:id="rId4"/>
    <p:sldId id="273" r:id="rId5"/>
    <p:sldId id="277" r:id="rId6"/>
    <p:sldId id="262" r:id="rId7"/>
    <p:sldId id="278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0" autoAdjust="0"/>
  </p:normalViewPr>
  <p:slideViewPr>
    <p:cSldViewPr>
      <p:cViewPr>
        <p:scale>
          <a:sx n="172" d="100"/>
          <a:sy n="172" d="100"/>
        </p:scale>
        <p:origin x="2388" y="13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Rippel" userId="b401cef594579341" providerId="LiveId" clId="{B9CAF086-538D-4EED-92C0-1028EFB10788}"/>
    <pc:docChg chg="undo redo custSel addSld delSld modSld">
      <pc:chgData name="Martin Rippel" userId="b401cef594579341" providerId="LiveId" clId="{B9CAF086-538D-4EED-92C0-1028EFB10788}" dt="2018-04-05T12:08:04.944" v="358" actId="1076"/>
      <pc:docMkLst>
        <pc:docMk/>
      </pc:docMkLst>
      <pc:sldChg chg="addSp delSp modSp">
        <pc:chgData name="Martin Rippel" userId="b401cef594579341" providerId="LiveId" clId="{B9CAF086-538D-4EED-92C0-1028EFB10788}" dt="2018-04-05T10:51:12.693" v="292"/>
        <pc:sldMkLst>
          <pc:docMk/>
          <pc:sldMk cId="2452112064" sldId="256"/>
        </pc:sldMkLst>
        <pc:spChg chg="add del mod">
          <ac:chgData name="Martin Rippel" userId="b401cef594579341" providerId="LiveId" clId="{B9CAF086-538D-4EED-92C0-1028EFB10788}" dt="2018-04-05T10:47:35.846" v="221" actId="47"/>
          <ac:spMkLst>
            <pc:docMk/>
            <pc:sldMk cId="2452112064" sldId="256"/>
            <ac:spMk id="4" creationId="{F9B385FB-887F-40A5-B2BF-DC9C9636F209}"/>
          </ac:spMkLst>
        </pc:spChg>
        <pc:spChg chg="add del mod">
          <ac:chgData name="Martin Rippel" userId="b401cef594579341" providerId="LiveId" clId="{B9CAF086-538D-4EED-92C0-1028EFB10788}" dt="2018-04-05T10:51:12.693" v="292"/>
          <ac:spMkLst>
            <pc:docMk/>
            <pc:sldMk cId="2452112064" sldId="256"/>
            <ac:spMk id="6" creationId="{CFE95987-ECB9-48B2-896C-FCEC42585494}"/>
          </ac:spMkLst>
        </pc:spChg>
        <pc:grpChg chg="mod">
          <ac:chgData name="Martin Rippel" userId="b401cef594579341" providerId="LiveId" clId="{B9CAF086-538D-4EED-92C0-1028EFB10788}" dt="2018-04-05T10:48:49.498" v="281" actId="1076"/>
          <ac:grpSpMkLst>
            <pc:docMk/>
            <pc:sldMk cId="2452112064" sldId="256"/>
            <ac:grpSpMk id="8" creationId="{00000000-0000-0000-0000-000000000000}"/>
          </ac:grpSpMkLst>
        </pc:grpChg>
        <pc:picChg chg="mod ord">
          <ac:chgData name="Martin Rippel" userId="b401cef594579341" providerId="LiveId" clId="{B9CAF086-538D-4EED-92C0-1028EFB10788}" dt="2018-04-05T10:47:35.095" v="220" actId="14100"/>
          <ac:picMkLst>
            <pc:docMk/>
            <pc:sldMk cId="2452112064" sldId="256"/>
            <ac:picMk id="1026" creationId="{00000000-0000-0000-0000-000000000000}"/>
          </ac:picMkLst>
        </pc:picChg>
      </pc:sldChg>
      <pc:sldChg chg="del">
        <pc:chgData name="Martin Rippel" userId="b401cef594579341" providerId="LiveId" clId="{B9CAF086-538D-4EED-92C0-1028EFB10788}" dt="2018-04-05T10:42:30.640" v="201" actId="2696"/>
        <pc:sldMkLst>
          <pc:docMk/>
          <pc:sldMk cId="655435382" sldId="260"/>
        </pc:sldMkLst>
      </pc:sldChg>
      <pc:sldChg chg="addSp delSp modSp delAnim modAnim">
        <pc:chgData name="Martin Rippel" userId="b401cef594579341" providerId="LiveId" clId="{B9CAF086-538D-4EED-92C0-1028EFB10788}" dt="2018-04-05T09:38:26.843" v="69" actId="20577"/>
        <pc:sldMkLst>
          <pc:docMk/>
          <pc:sldMk cId="1044519070" sldId="270"/>
        </pc:sldMkLst>
        <pc:spChg chg="del">
          <ac:chgData name="Martin Rippel" userId="b401cef594579341" providerId="LiveId" clId="{B9CAF086-538D-4EED-92C0-1028EFB10788}" dt="2018-04-05T09:32:50.770" v="36" actId="478"/>
          <ac:spMkLst>
            <pc:docMk/>
            <pc:sldMk cId="1044519070" sldId="270"/>
            <ac:spMk id="6" creationId="{00000000-0000-0000-0000-000000000000}"/>
          </ac:spMkLst>
        </pc:spChg>
        <pc:spChg chg="del mod">
          <ac:chgData name="Martin Rippel" userId="b401cef594579341" providerId="LiveId" clId="{B9CAF086-538D-4EED-92C0-1028EFB10788}" dt="2018-04-05T09:34:51.861" v="52" actId="20577"/>
          <ac:spMkLst>
            <pc:docMk/>
            <pc:sldMk cId="1044519070" sldId="270"/>
            <ac:spMk id="8" creationId="{00000000-0000-0000-0000-000000000000}"/>
          </ac:spMkLst>
        </pc:spChg>
        <pc:spChg chg="add mod">
          <ac:chgData name="Martin Rippel" userId="b401cef594579341" providerId="LiveId" clId="{B9CAF086-538D-4EED-92C0-1028EFB10788}" dt="2018-04-05T09:38:26.843" v="69" actId="20577"/>
          <ac:spMkLst>
            <pc:docMk/>
            <pc:sldMk cId="1044519070" sldId="270"/>
            <ac:spMk id="9" creationId="{DCC34AAF-5364-41F7-8B47-16C94A0C9F95}"/>
          </ac:spMkLst>
        </pc:spChg>
        <pc:spChg chg="add mod">
          <ac:chgData name="Martin Rippel" userId="b401cef594579341" providerId="LiveId" clId="{B9CAF086-538D-4EED-92C0-1028EFB10788}" dt="2018-04-05T09:33:44.221" v="46" actId="20577"/>
          <ac:spMkLst>
            <pc:docMk/>
            <pc:sldMk cId="1044519070" sldId="270"/>
            <ac:spMk id="10" creationId="{DFCED368-1C20-455D-9807-1CF7AC8C40EE}"/>
          </ac:spMkLst>
        </pc:spChg>
      </pc:sldChg>
      <pc:sldChg chg="addSp delSp modSp modAnim">
        <pc:chgData name="Martin Rippel" userId="b401cef594579341" providerId="LiveId" clId="{B9CAF086-538D-4EED-92C0-1028EFB10788}" dt="2018-04-05T09:42:17.784" v="123" actId="20577"/>
        <pc:sldMkLst>
          <pc:docMk/>
          <pc:sldMk cId="2071053485" sldId="273"/>
        </pc:sldMkLst>
        <pc:spChg chg="mod">
          <ac:chgData name="Martin Rippel" userId="b401cef594579341" providerId="LiveId" clId="{B9CAF086-538D-4EED-92C0-1028EFB10788}" dt="2018-04-05T09:32:40.092" v="35" actId="1076"/>
          <ac:spMkLst>
            <pc:docMk/>
            <pc:sldMk cId="2071053485" sldId="273"/>
            <ac:spMk id="16" creationId="{3FC709EC-D534-4C87-A500-52E6DCE52D69}"/>
          </ac:spMkLst>
        </pc:spChg>
        <pc:spChg chg="mod">
          <ac:chgData name="Martin Rippel" userId="b401cef594579341" providerId="LiveId" clId="{B9CAF086-538D-4EED-92C0-1028EFB10788}" dt="2018-04-05T09:42:17.784" v="123" actId="20577"/>
          <ac:spMkLst>
            <pc:docMk/>
            <pc:sldMk cId="2071053485" sldId="273"/>
            <ac:spMk id="17" creationId="{10EFA615-9E33-4012-A8BA-85B26CD84794}"/>
          </ac:spMkLst>
        </pc:spChg>
        <pc:picChg chg="del mod">
          <ac:chgData name="Martin Rippel" userId="b401cef594579341" providerId="LiveId" clId="{B9CAF086-538D-4EED-92C0-1028EFB10788}" dt="2018-04-05T09:38:45.457" v="70" actId="478"/>
          <ac:picMkLst>
            <pc:docMk/>
            <pc:sldMk cId="2071053485" sldId="273"/>
            <ac:picMk id="3" creationId="{7CDC8235-4DE2-4DC6-869F-EE214E6EF6D8}"/>
          </ac:picMkLst>
        </pc:picChg>
        <pc:picChg chg="add mod ord modCrop">
          <ac:chgData name="Martin Rippel" userId="b401cef594579341" providerId="LiveId" clId="{B9CAF086-538D-4EED-92C0-1028EFB10788}" dt="2018-04-05T09:39:26.427" v="78" actId="167"/>
          <ac:picMkLst>
            <pc:docMk/>
            <pc:sldMk cId="2071053485" sldId="273"/>
            <ac:picMk id="4" creationId="{6B19170C-FC98-49E4-8376-2E1A6373E652}"/>
          </ac:picMkLst>
        </pc:picChg>
      </pc:sldChg>
      <pc:sldChg chg="addSp delSp modSp modAnim">
        <pc:chgData name="Martin Rippel" userId="b401cef594579341" providerId="LiveId" clId="{B9CAF086-538D-4EED-92C0-1028EFB10788}" dt="2018-04-05T12:08:04.944" v="358" actId="1076"/>
        <pc:sldMkLst>
          <pc:docMk/>
          <pc:sldMk cId="3993633168" sldId="277"/>
        </pc:sldMkLst>
        <pc:spChg chg="add del">
          <ac:chgData name="Martin Rippel" userId="b401cef594579341" providerId="LiveId" clId="{B9CAF086-538D-4EED-92C0-1028EFB10788}" dt="2018-04-05T09:50:01.292" v="131" actId="1076"/>
          <ac:spMkLst>
            <pc:docMk/>
            <pc:sldMk cId="3993633168" sldId="277"/>
            <ac:spMk id="3" creationId="{C6900A94-9C8B-40DB-A96C-94E42E6A6306}"/>
          </ac:spMkLst>
        </pc:spChg>
        <pc:spChg chg="mod">
          <ac:chgData name="Martin Rippel" userId="b401cef594579341" providerId="LiveId" clId="{B9CAF086-538D-4EED-92C0-1028EFB10788}" dt="2018-04-05T10:52:28.457" v="304" actId="20577"/>
          <ac:spMkLst>
            <pc:docMk/>
            <pc:sldMk cId="3993633168" sldId="277"/>
            <ac:spMk id="8" creationId="{00000000-0000-0000-0000-000000000000}"/>
          </ac:spMkLst>
        </pc:spChg>
        <pc:picChg chg="add mod">
          <ac:chgData name="Martin Rippel" userId="b401cef594579341" providerId="LiveId" clId="{B9CAF086-538D-4EED-92C0-1028EFB10788}" dt="2018-04-05T12:08:04.944" v="358" actId="1076"/>
          <ac:picMkLst>
            <pc:docMk/>
            <pc:sldMk cId="3993633168" sldId="277"/>
            <ac:picMk id="7" creationId="{F244B246-CFE8-48E8-B3F0-70D55B973283}"/>
          </ac:picMkLst>
        </pc:picChg>
        <pc:picChg chg="mod">
          <ac:chgData name="Martin Rippel" userId="b401cef594579341" providerId="LiveId" clId="{B9CAF086-538D-4EED-92C0-1028EFB10788}" dt="2018-04-05T12:07:34.522" v="352" actId="14100"/>
          <ac:picMkLst>
            <pc:docMk/>
            <pc:sldMk cId="3993633168" sldId="277"/>
            <ac:picMk id="9" creationId="{9CD489EB-25C7-43C6-ABF1-AB908FEB348E}"/>
          </ac:picMkLst>
        </pc:picChg>
        <pc:picChg chg="mod">
          <ac:chgData name="Martin Rippel" userId="b401cef594579341" providerId="LiveId" clId="{B9CAF086-538D-4EED-92C0-1028EFB10788}" dt="2018-04-05T12:07:45.389" v="355" actId="1076"/>
          <ac:picMkLst>
            <pc:docMk/>
            <pc:sldMk cId="3993633168" sldId="277"/>
            <ac:picMk id="11" creationId="{E3DE5B63-8B96-4C68-95B5-80BC3DD80C22}"/>
          </ac:picMkLst>
        </pc:picChg>
        <pc:picChg chg="add del mod">
          <ac:chgData name="Martin Rippel" userId="b401cef594579341" providerId="LiveId" clId="{B9CAF086-538D-4EED-92C0-1028EFB10788}" dt="2018-04-05T09:52:51.262" v="143" actId="478"/>
          <ac:picMkLst>
            <pc:docMk/>
            <pc:sldMk cId="3993633168" sldId="277"/>
            <ac:picMk id="1028" creationId="{B500331B-E3C9-435F-94D0-F2B1C1977E16}"/>
          </ac:picMkLst>
        </pc:picChg>
        <pc:picChg chg="mod">
          <ac:chgData name="Martin Rippel" userId="b401cef594579341" providerId="LiveId" clId="{B9CAF086-538D-4EED-92C0-1028EFB10788}" dt="2018-04-05T12:07:53.119" v="357" actId="1076"/>
          <ac:picMkLst>
            <pc:docMk/>
            <pc:sldMk cId="3993633168" sldId="277"/>
            <ac:picMk id="1040" creationId="{9C44484F-5F45-43D4-9F6C-F7033EAFE11E}"/>
          </ac:picMkLst>
        </pc:picChg>
      </pc:sldChg>
      <pc:sldChg chg="addSp delSp modSp add modAnim">
        <pc:chgData name="Martin Rippel" userId="b401cef594579341" providerId="LiveId" clId="{B9CAF086-538D-4EED-92C0-1028EFB10788}" dt="2018-04-05T10:44:50.604" v="213"/>
        <pc:sldMkLst>
          <pc:docMk/>
          <pc:sldMk cId="2283178186" sldId="278"/>
        </pc:sldMkLst>
        <pc:spChg chg="del">
          <ac:chgData name="Martin Rippel" userId="b401cef594579341" providerId="LiveId" clId="{B9CAF086-538D-4EED-92C0-1028EFB10788}" dt="2018-04-05T10:31:04.826" v="161" actId="478"/>
          <ac:spMkLst>
            <pc:docMk/>
            <pc:sldMk cId="2283178186" sldId="278"/>
            <ac:spMk id="2" creationId="{83EC2486-C04D-41C3-9141-942DB67F8E5E}"/>
          </ac:spMkLst>
        </pc:spChg>
        <pc:spChg chg="del">
          <ac:chgData name="Martin Rippel" userId="b401cef594579341" providerId="LiveId" clId="{B9CAF086-538D-4EED-92C0-1028EFB10788}" dt="2018-04-05T10:30:55.917" v="160"/>
          <ac:spMkLst>
            <pc:docMk/>
            <pc:sldMk cId="2283178186" sldId="278"/>
            <ac:spMk id="3" creationId="{4661D6C2-6D67-42B4-BE96-C3C3A95DB3BE}"/>
          </ac:spMkLst>
        </pc:spChg>
        <pc:spChg chg="add mod ord">
          <ac:chgData name="Martin Rippel" userId="b401cef594579341" providerId="LiveId" clId="{B9CAF086-538D-4EED-92C0-1028EFB10788}" dt="2018-04-05T10:38:54.597" v="198" actId="1076"/>
          <ac:spMkLst>
            <pc:docMk/>
            <pc:sldMk cId="2283178186" sldId="278"/>
            <ac:spMk id="4" creationId="{E7BA83F4-D13B-46C7-9197-68CA18E78ACD}"/>
          </ac:spMkLst>
        </pc:spChg>
        <pc:spChg chg="add del">
          <ac:chgData name="Martin Rippel" userId="b401cef594579341" providerId="LiveId" clId="{B9CAF086-538D-4EED-92C0-1028EFB10788}" dt="2018-04-05T10:30:30.978" v="158" actId="478"/>
          <ac:spMkLst>
            <pc:docMk/>
            <pc:sldMk cId="2283178186" sldId="278"/>
            <ac:spMk id="5" creationId="{1BD08ACF-D72C-4BF5-A3D2-ECA52733021B}"/>
          </ac:spMkLst>
        </pc:spChg>
        <pc:spChg chg="add mod">
          <ac:chgData name="Martin Rippel" userId="b401cef594579341" providerId="LiveId" clId="{B9CAF086-538D-4EED-92C0-1028EFB10788}" dt="2018-04-05T10:36:43.291" v="192" actId="1076"/>
          <ac:spMkLst>
            <pc:docMk/>
            <pc:sldMk cId="2283178186" sldId="278"/>
            <ac:spMk id="8" creationId="{F222048E-46B2-4B9B-BF0A-34DEC3591F8A}"/>
          </ac:spMkLst>
        </pc:spChg>
        <pc:spChg chg="add mod">
          <ac:chgData name="Martin Rippel" userId="b401cef594579341" providerId="LiveId" clId="{B9CAF086-538D-4EED-92C0-1028EFB10788}" dt="2018-04-05T10:40:16.975" v="200" actId="1076"/>
          <ac:spMkLst>
            <pc:docMk/>
            <pc:sldMk cId="2283178186" sldId="278"/>
            <ac:spMk id="9" creationId="{E7ACD39F-B132-4F62-8DFE-49BE1261164C}"/>
          </ac:spMkLst>
        </pc:spChg>
        <pc:picChg chg="add mod">
          <ac:chgData name="Martin Rippel" userId="b401cef594579341" providerId="LiveId" clId="{B9CAF086-538D-4EED-92C0-1028EFB10788}" dt="2018-04-05T10:32:26.371" v="169" actId="12789"/>
          <ac:picMkLst>
            <pc:docMk/>
            <pc:sldMk cId="2283178186" sldId="278"/>
            <ac:picMk id="7" creationId="{2D44F6A1-972B-478C-8261-4BCDADA04C2F}"/>
          </ac:picMkLst>
        </pc:picChg>
      </pc:sldChg>
      <pc:sldChg chg="addSp modSp add del">
        <pc:chgData name="Martin Rippel" userId="b401cef594579341" providerId="LiveId" clId="{B9CAF086-538D-4EED-92C0-1028EFB10788}" dt="2018-04-05T09:50:18.525" v="135" actId="2696"/>
        <pc:sldMkLst>
          <pc:docMk/>
          <pc:sldMk cId="3499789030" sldId="278"/>
        </pc:sldMkLst>
        <pc:spChg chg="add mod">
          <ac:chgData name="Martin Rippel" userId="b401cef594579341" providerId="LiveId" clId="{B9CAF086-538D-4EED-92C0-1028EFB10788}" dt="2018-04-05T09:50:11.933" v="134" actId="14100"/>
          <ac:spMkLst>
            <pc:docMk/>
            <pc:sldMk cId="3499789030" sldId="278"/>
            <ac:spMk id="4" creationId="{002DE808-B04E-4C25-B3D5-AD3C5DEF43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74B1-ACF1-4C75-9B78-2ADEF7668220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B10E5-50E0-4389-9BA5-9C5C94BDD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5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B10E5-50E0-4389-9BA5-9C5C94BDDF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1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B10E5-50E0-4389-9BA5-9C5C94BDDF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91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B10E5-50E0-4389-9BA5-9C5C94BDDFD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6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47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5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6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7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4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51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5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12A4-7949-4709-9D83-51245CF9072B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9E80-9DB9-4463-A073-F149BF30D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045"/>
            <a:ext cx="9144000" cy="514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45" y="5143500"/>
            <a:ext cx="9144000" cy="5143500"/>
            <a:chOff x="-2" y="6858000"/>
            <a:chExt cx="9144000" cy="6858000"/>
          </a:xfrm>
          <a:solidFill>
            <a:srgbClr val="C00000"/>
          </a:solidFill>
        </p:grpSpPr>
        <p:sp>
          <p:nvSpPr>
            <p:cNvPr id="5" name="Rechteck 4"/>
            <p:cNvSpPr/>
            <p:nvPr/>
          </p:nvSpPr>
          <p:spPr>
            <a:xfrm>
              <a:off x="-2" y="6858000"/>
              <a:ext cx="9144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572413" y="9994612"/>
              <a:ext cx="1999266" cy="7797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b="1" dirty="0" err="1">
                  <a:solidFill>
                    <a:schemeClr val="bg1"/>
                  </a:solidFill>
                  <a:latin typeface="Segoe UI Semibold" panose="020B0702040204020203" pitchFamily="34" charset="0"/>
                </a:rPr>
                <a:t>GrafNews</a:t>
              </a:r>
              <a:endPara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B385FB-887F-40A5-B2BF-DC9C9636F209}"/>
              </a:ext>
            </a:extLst>
          </p:cNvPr>
          <p:cNvSpPr txBox="1"/>
          <p:nvPr/>
        </p:nvSpPr>
        <p:spPr>
          <a:xfrm>
            <a:off x="539552" y="90524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1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50118" cy="51435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575428" y="2347876"/>
            <a:ext cx="1999266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GrafNews</a:t>
            </a:r>
            <a:endParaRPr lang="de-DE" sz="3200" b="1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40868" y="1978544"/>
            <a:ext cx="3528392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lvl="0" indent="-257168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sz="2000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Überblick</a:t>
            </a:r>
          </a:p>
          <a:p>
            <a:pPr marL="257168" lvl="0" indent="-257168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sz="2000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Live Demo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9150118" y="-236562"/>
            <a:ext cx="6799146" cy="5688632"/>
            <a:chOff x="9150118" y="-236562"/>
            <a:chExt cx="6799146" cy="5688632"/>
          </a:xfrm>
        </p:grpSpPr>
        <p:sp>
          <p:nvSpPr>
            <p:cNvPr id="4" name="Rechteck 3"/>
            <p:cNvSpPr/>
            <p:nvPr/>
          </p:nvSpPr>
          <p:spPr>
            <a:xfrm>
              <a:off x="9150118" y="-236562"/>
              <a:ext cx="6799146" cy="568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0" name="Picture 2" descr="C:\Users\JZimny\Downloads\office-notes-notepad-entrepreneur-38556.jpe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6111"/>
            <a:stretch/>
          </p:blipFill>
          <p:spPr bwMode="auto">
            <a:xfrm>
              <a:off x="9150118" y="0"/>
              <a:ext cx="5826146" cy="523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9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20691E-6 L -0.28386 -0.39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1" y="-195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23457E-7 L -0.51007 -0.0067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03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50118" cy="51435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9144000" y="-236562"/>
            <a:ext cx="6661248" cy="5688632"/>
            <a:chOff x="9144000" y="-236562"/>
            <a:chExt cx="6661248" cy="5688632"/>
          </a:xfrm>
        </p:grpSpPr>
        <p:sp>
          <p:nvSpPr>
            <p:cNvPr id="4" name="Rechteck 3"/>
            <p:cNvSpPr/>
            <p:nvPr/>
          </p:nvSpPr>
          <p:spPr>
            <a:xfrm>
              <a:off x="9150118" y="-236562"/>
              <a:ext cx="6655130" cy="568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052" name="Picture 4" descr="C:\Users\JZimny\Downloads\pexels-photo-131979.jpe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2" r="11270"/>
            <a:stretch/>
          </p:blipFill>
          <p:spPr bwMode="auto">
            <a:xfrm>
              <a:off x="9144000" y="-12576"/>
              <a:ext cx="5437112" cy="5275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feld 5">
            <a:extLst>
              <a:ext uri="{FF2B5EF4-FFF2-40B4-BE49-F238E27FC236}">
                <a16:creationId xmlns="" xmlns:a16="http://schemas.microsoft.com/office/drawing/2014/main" id="{DCC34AAF-5364-41F7-8B47-16C94A0C9F95}"/>
              </a:ext>
            </a:extLst>
          </p:cNvPr>
          <p:cNvSpPr txBox="1"/>
          <p:nvPr/>
        </p:nvSpPr>
        <p:spPr>
          <a:xfrm>
            <a:off x="157683" y="386034"/>
            <a:ext cx="4122859" cy="1077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rPr>
              <a:t>Hauptanforderungen</a:t>
            </a:r>
            <a:br>
              <a: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rPr>
            </a:br>
            <a:r>
              <a: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rPr>
              <a:t>Frontend</a:t>
            </a:r>
          </a:p>
        </p:txBody>
      </p:sp>
      <p:sp>
        <p:nvSpPr>
          <p:cNvPr id="10" name="Textfeld 7">
            <a:extLst>
              <a:ext uri="{FF2B5EF4-FFF2-40B4-BE49-F238E27FC236}">
                <a16:creationId xmlns="" xmlns:a16="http://schemas.microsoft.com/office/drawing/2014/main" id="{DFCED368-1C20-455D-9807-1CF7AC8C40EE}"/>
              </a:ext>
            </a:extLst>
          </p:cNvPr>
          <p:cNvSpPr txBox="1"/>
          <p:nvPr/>
        </p:nvSpPr>
        <p:spPr>
          <a:xfrm>
            <a:off x="157683" y="1854806"/>
            <a:ext cx="4590852" cy="223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0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Gruppiertes Anzeigen von News</a:t>
            </a:r>
          </a:p>
          <a:p>
            <a:pPr marL="257175" lvl="0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Verfassen von News</a:t>
            </a:r>
          </a:p>
          <a:p>
            <a:pPr marL="257175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Filtern nach Kategorie, Land und Sprache</a:t>
            </a:r>
          </a:p>
          <a:p>
            <a:pPr marL="257175" lvl="0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Standortbestimmung für „Lokale“ News</a:t>
            </a:r>
          </a:p>
          <a:p>
            <a:pPr marL="257175" lvl="0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Angepasstes Verhalten für iOS/Android bzw. Smartphone/Tablet</a:t>
            </a:r>
          </a:p>
        </p:txBody>
      </p:sp>
    </p:spTree>
    <p:extLst>
      <p:ext uri="{BB962C8B-B14F-4D97-AF65-F5344CB8AC3E}">
        <p14:creationId xmlns:p14="http://schemas.microsoft.com/office/powerpoint/2010/main" val="1044519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3457E-7 L -0.41546 -0.006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-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19170C-FC98-49E4-8376-2E1A6373E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9183752" y="-443629"/>
            <a:ext cx="11567566" cy="5978013"/>
            <a:chOff x="9183752" y="-443629"/>
            <a:chExt cx="11567566" cy="5978013"/>
          </a:xfrm>
        </p:grpSpPr>
        <p:sp>
          <p:nvSpPr>
            <p:cNvPr id="2" name="Rechteck 1"/>
            <p:cNvSpPr/>
            <p:nvPr/>
          </p:nvSpPr>
          <p:spPr>
            <a:xfrm>
              <a:off x="10927836" y="-443629"/>
              <a:ext cx="9823482" cy="5976664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winkliges Dreieck 6"/>
            <p:cNvSpPr/>
            <p:nvPr/>
          </p:nvSpPr>
          <p:spPr>
            <a:xfrm rot="10800000">
              <a:off x="9183752" y="-442280"/>
              <a:ext cx="1728192" cy="5976664"/>
            </a:xfrm>
            <a:prstGeom prst="rtTriangl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9784273" y="-444978"/>
            <a:ext cx="11574156" cy="5978013"/>
            <a:chOff x="9806102" y="-443629"/>
            <a:chExt cx="11574156" cy="5978013"/>
          </a:xfrm>
        </p:grpSpPr>
        <p:sp>
          <p:nvSpPr>
            <p:cNvPr id="14" name="Rechtwinkliges Dreieck 13"/>
            <p:cNvSpPr/>
            <p:nvPr/>
          </p:nvSpPr>
          <p:spPr>
            <a:xfrm rot="10800000">
              <a:off x="9806102" y="-443629"/>
              <a:ext cx="1728192" cy="5976664"/>
            </a:xfrm>
            <a:prstGeom prst="rt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1556776" y="-442280"/>
              <a:ext cx="9823482" cy="597666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r="28379"/>
          <a:stretch/>
        </p:blipFill>
        <p:spPr>
          <a:xfrm>
            <a:off x="9396536" y="-21205"/>
            <a:ext cx="4316879" cy="5164705"/>
          </a:xfrm>
          <a:prstGeom prst="rect">
            <a:avLst/>
          </a:prstGeom>
        </p:spPr>
      </p:pic>
      <p:sp>
        <p:nvSpPr>
          <p:cNvPr id="16" name="Textfeld 5">
            <a:extLst>
              <a:ext uri="{FF2B5EF4-FFF2-40B4-BE49-F238E27FC236}">
                <a16:creationId xmlns="" xmlns:a16="http://schemas.microsoft.com/office/drawing/2014/main" id="{3FC709EC-D534-4C87-A500-52E6DCE52D69}"/>
              </a:ext>
            </a:extLst>
          </p:cNvPr>
          <p:cNvSpPr txBox="1"/>
          <p:nvPr/>
        </p:nvSpPr>
        <p:spPr>
          <a:xfrm>
            <a:off x="157683" y="386034"/>
            <a:ext cx="4122859" cy="1077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rPr>
              <a:t>Hauptanforderungen</a:t>
            </a:r>
            <a:br>
              <a: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rPr>
            </a:br>
            <a:r>
              <a: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rPr>
              <a:t>Backend</a:t>
            </a:r>
          </a:p>
        </p:txBody>
      </p:sp>
      <p:sp>
        <p:nvSpPr>
          <p:cNvPr id="17" name="Textfeld 7">
            <a:extLst>
              <a:ext uri="{FF2B5EF4-FFF2-40B4-BE49-F238E27FC236}">
                <a16:creationId xmlns="" xmlns:a16="http://schemas.microsoft.com/office/drawing/2014/main" id="{10EFA615-9E33-4012-A8BA-85B26CD84794}"/>
              </a:ext>
            </a:extLst>
          </p:cNvPr>
          <p:cNvSpPr txBox="1"/>
          <p:nvPr/>
        </p:nvSpPr>
        <p:spPr>
          <a:xfrm>
            <a:off x="157683" y="1854806"/>
            <a:ext cx="4590852" cy="211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0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Regelmäßiges Beziehen von News aus verschiedenen Quellen</a:t>
            </a:r>
          </a:p>
          <a:p>
            <a:pPr marL="257175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Datenhaltung in einer MongoDB</a:t>
            </a:r>
          </a:p>
          <a:p>
            <a:pPr marL="257175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Bereitstellen der Daten mittels </a:t>
            </a:r>
            <a:r>
              <a:rPr lang="de-DE" dirty="0" err="1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GraphQL</a:t>
            </a:r>
            <a:endParaRPr lang="de-DE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57175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Auflösen von GPS Koordinaten in konkrete Adressen</a:t>
            </a:r>
          </a:p>
        </p:txBody>
      </p:sp>
    </p:spTree>
    <p:extLst>
      <p:ext uri="{BB962C8B-B14F-4D97-AF65-F5344CB8AC3E}">
        <p14:creationId xmlns:p14="http://schemas.microsoft.com/office/powerpoint/2010/main" val="20710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08642E-6 L -1.19983 0.005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0" y="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94444E-6 -4.44444E-6 L -1.28108 0.00556 " pathEditMode="relative" rAng="0" ptsTypes="AA">
                                      <p:cBhvr>
                                        <p:cTn id="8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3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66667E-6 4.93827E-7 L -0.49583 0.00216 " pathEditMode="relative" rAng="0" ptsTypes="AA">
                                      <p:cBhvr>
                                        <p:cTn id="10" dur="1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50118" cy="51435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85407" y="483518"/>
            <a:ext cx="2583977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rPr>
              <a:t>Organisation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13197" y="1419622"/>
            <a:ext cx="4590852" cy="155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0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Appear.in</a:t>
            </a:r>
          </a:p>
          <a:p>
            <a:pPr marL="257175" lvl="0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Expo</a:t>
            </a:r>
          </a:p>
          <a:p>
            <a:pPr marL="257175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GitHub</a:t>
            </a:r>
          </a:p>
          <a:p>
            <a:pPr marL="257175" lvl="0" indent="-257175" defTabSz="342900">
              <a:spcBef>
                <a:spcPct val="20000"/>
              </a:spcBef>
              <a:spcAft>
                <a:spcPts val="450"/>
              </a:spcAft>
              <a:buClr>
                <a:schemeClr val="bg1"/>
              </a:buClr>
              <a:buFont typeface="Wingdings 2" charset="2"/>
              <a:buChar char=""/>
            </a:pPr>
            <a:r>
              <a:rPr lang="de-DE" dirty="0" err="1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Whatsapp</a:t>
            </a:r>
            <a:endParaRPr lang="de-DE" dirty="0">
              <a:solidFill>
                <a:prstClr val="white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9150118" y="-236563"/>
            <a:ext cx="6799146" cy="5811733"/>
            <a:chOff x="9150118" y="-236562"/>
            <a:chExt cx="6655130" cy="5688632"/>
          </a:xfrm>
        </p:grpSpPr>
        <p:sp>
          <p:nvSpPr>
            <p:cNvPr id="4" name="Rechteck 3"/>
            <p:cNvSpPr/>
            <p:nvPr/>
          </p:nvSpPr>
          <p:spPr>
            <a:xfrm>
              <a:off x="9150118" y="-236562"/>
              <a:ext cx="6655130" cy="5688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4" r="22263"/>
            <a:stretch/>
          </p:blipFill>
          <p:spPr bwMode="auto">
            <a:xfrm>
              <a:off x="9150208" y="-92546"/>
              <a:ext cx="4246180" cy="523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D489EB-25C7-43C6-ABF1-AB908FEB348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2" y="2199066"/>
            <a:ext cx="576064" cy="576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3DE5B63-8B96-4C68-95B5-80BC3DD80C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92" y="2557095"/>
            <a:ext cx="558342" cy="562089"/>
          </a:xfrm>
          <a:prstGeom prst="rect">
            <a:avLst/>
          </a:prstGeom>
        </p:spPr>
      </p:pic>
      <p:pic>
        <p:nvPicPr>
          <p:cNvPr id="1040" name="Picture 16" descr="appearin-vertical-color-black-text-transparent.png">
            <a:extLst>
              <a:ext uri="{FF2B5EF4-FFF2-40B4-BE49-F238E27FC236}">
                <a16:creationId xmlns="" xmlns:a16="http://schemas.microsoft.com/office/drawing/2014/main" id="{9C44484F-5F45-43D4-9F6C-F7033EAF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70" y="1275606"/>
            <a:ext cx="109002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F244B246-CFE8-48E8-B3F0-70D55B9732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08623" y="1764834"/>
            <a:ext cx="528281" cy="4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33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3457E-7 L -0.41546 -0.0067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-3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4">
            <a:extLst>
              <a:ext uri="{FF2B5EF4-FFF2-40B4-BE49-F238E27FC236}">
                <a16:creationId xmlns="" xmlns:a16="http://schemas.microsoft.com/office/drawing/2014/main" id="{E7BA83F4-D13B-46C7-9197-68CA18E78ACD}"/>
              </a:ext>
            </a:extLst>
          </p:cNvPr>
          <p:cNvSpPr/>
          <p:nvPr/>
        </p:nvSpPr>
        <p:spPr>
          <a:xfrm>
            <a:off x="0" y="0"/>
            <a:ext cx="9150118" cy="51435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DEMO</a:t>
            </a:r>
            <a:endParaRPr lang="de-DE" sz="4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-239073" y="-5637162"/>
            <a:ext cx="9618500" cy="5569075"/>
            <a:chOff x="-239073" y="-5569075"/>
            <a:chExt cx="9618500" cy="5569075"/>
          </a:xfrm>
        </p:grpSpPr>
        <p:grpSp>
          <p:nvGrpSpPr>
            <p:cNvPr id="3" name="Gruppieren 2"/>
            <p:cNvGrpSpPr/>
            <p:nvPr/>
          </p:nvGrpSpPr>
          <p:grpSpPr>
            <a:xfrm>
              <a:off x="-239073" y="-5569075"/>
              <a:ext cx="9618500" cy="5569075"/>
              <a:chOff x="-9586" y="116169"/>
              <a:chExt cx="9150118" cy="5143500"/>
            </a:xfrm>
            <a:solidFill>
              <a:srgbClr val="FF0000"/>
            </a:solidFill>
          </p:grpSpPr>
          <p:sp>
            <p:nvSpPr>
              <p:cNvPr id="7" name="Rechteck 4">
                <a:extLst>
                  <a:ext uri="{FF2B5EF4-FFF2-40B4-BE49-F238E27FC236}">
                    <a16:creationId xmlns="" xmlns:a16="http://schemas.microsoft.com/office/drawing/2014/main" id="{E7BA83F4-D13B-46C7-9197-68CA18E78ACD}"/>
                  </a:ext>
                </a:extLst>
              </p:cNvPr>
              <p:cNvSpPr/>
              <p:nvPr/>
            </p:nvSpPr>
            <p:spPr>
              <a:xfrm>
                <a:off x="-9586" y="116169"/>
                <a:ext cx="9150118" cy="5143500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8" name="Content Placeholder 6">
                <a:extLst>
                  <a:ext uri="{FF2B5EF4-FFF2-40B4-BE49-F238E27FC236}">
                    <a16:creationId xmlns="" xmlns:a16="http://schemas.microsoft.com/office/drawing/2014/main" id="{2D44F6A1-972B-478C-8261-4BCDADA04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382" y="928094"/>
                <a:ext cx="3519649" cy="3519649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</p:pic>
          <p:sp>
            <p:nvSpPr>
              <p:cNvPr id="9" name="Textfeld 5">
                <a:extLst>
                  <a:ext uri="{FF2B5EF4-FFF2-40B4-BE49-F238E27FC236}">
                    <a16:creationId xmlns="" xmlns:a16="http://schemas.microsoft.com/office/drawing/2014/main" id="{F222048E-46B2-4B9B-BF0A-34DEC3591F8A}"/>
                  </a:ext>
                </a:extLst>
              </p:cNvPr>
              <p:cNvSpPr txBox="1"/>
              <p:nvPr/>
            </p:nvSpPr>
            <p:spPr>
              <a:xfrm>
                <a:off x="457117" y="361454"/>
                <a:ext cx="3121367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3200" b="1" dirty="0">
                    <a:solidFill>
                      <a:schemeClr val="bg1"/>
                    </a:solidFill>
                    <a:latin typeface="Segoe UI Semibold" panose="020B0702040204020203" pitchFamily="34" charset="0"/>
                  </a:rPr>
                  <a:t>Expo: </a:t>
                </a:r>
                <a:r>
                  <a:rPr lang="de-DE" sz="3200" b="1" dirty="0" err="1">
                    <a:solidFill>
                      <a:schemeClr val="bg1"/>
                    </a:solidFill>
                    <a:latin typeface="Segoe UI Semibold" panose="020B0702040204020203" pitchFamily="34" charset="0"/>
                  </a:rPr>
                  <a:t>GrafNews</a:t>
                </a:r>
                <a:endParaRPr lang="de-DE" sz="3200" b="1" dirty="0">
                  <a:solidFill>
                    <a:schemeClr val="bg1"/>
                  </a:solidFill>
                  <a:latin typeface="Segoe UI Semibold" panose="020B0702040204020203" pitchFamily="34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id="{E7ACD39F-B132-4F62-8DFE-49BE1261164C}"/>
                  </a:ext>
                </a:extLst>
              </p:cNvPr>
              <p:cNvSpPr/>
              <p:nvPr/>
            </p:nvSpPr>
            <p:spPr>
              <a:xfrm>
                <a:off x="4704210" y="4582563"/>
                <a:ext cx="4066113" cy="369332"/>
              </a:xfrm>
              <a:prstGeom prst="rect">
                <a:avLst/>
              </a:prstGeom>
              <a:grpFill/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https://expo.io/@martinrippel/GrafNews</a:t>
                </a:r>
              </a:p>
            </p:txBody>
          </p:sp>
        </p:grpSp>
        <p:sp>
          <p:nvSpPr>
            <p:cNvPr id="6" name="Textfeld 5"/>
            <p:cNvSpPr txBox="1"/>
            <p:nvPr/>
          </p:nvSpPr>
          <p:spPr>
            <a:xfrm>
              <a:off x="0" y="-1533568"/>
              <a:ext cx="20882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Martin Rippel</a:t>
              </a:r>
            </a:p>
            <a:p>
              <a:r>
                <a:rPr lang="de-DE" dirty="0" smtClean="0">
                  <a:solidFill>
                    <a:schemeClr val="bg1"/>
                  </a:solidFill>
                </a:rPr>
                <a:t>Fabian </a:t>
              </a:r>
              <a:r>
                <a:rPr lang="de-DE" dirty="0" err="1" smtClean="0">
                  <a:solidFill>
                    <a:schemeClr val="bg1"/>
                  </a:solidFill>
                </a:rPr>
                <a:t>Pulch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r>
                <a:rPr lang="de-DE" dirty="0" smtClean="0">
                  <a:solidFill>
                    <a:schemeClr val="bg1"/>
                  </a:solidFill>
                </a:rPr>
                <a:t>Nico </a:t>
              </a:r>
              <a:r>
                <a:rPr lang="de-DE" dirty="0" err="1" smtClean="0">
                  <a:solidFill>
                    <a:schemeClr val="bg1"/>
                  </a:solidFill>
                </a:rPr>
                <a:t>Popiolek</a:t>
              </a:r>
              <a:endParaRPr lang="de-DE" dirty="0" smtClean="0">
                <a:solidFill>
                  <a:schemeClr val="bg1"/>
                </a:solidFill>
              </a:endParaRPr>
            </a:p>
            <a:p>
              <a:r>
                <a:rPr lang="de-DE" dirty="0" smtClean="0">
                  <a:solidFill>
                    <a:schemeClr val="bg1"/>
                  </a:solidFill>
                </a:rPr>
                <a:t>Jan </a:t>
              </a:r>
              <a:r>
                <a:rPr lang="de-DE" dirty="0" err="1" smtClean="0">
                  <a:solidFill>
                    <a:schemeClr val="bg1"/>
                  </a:solidFill>
                </a:rPr>
                <a:t>Zimny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422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3.8829E-6 L 0.00069 1.039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19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4">
            <a:extLst>
              <a:ext uri="{FF2B5EF4-FFF2-40B4-BE49-F238E27FC236}">
                <a16:creationId xmlns="" xmlns:a16="http://schemas.microsoft.com/office/drawing/2014/main" id="{E7BA83F4-D13B-46C7-9197-68CA18E78ACD}"/>
              </a:ext>
            </a:extLst>
          </p:cNvPr>
          <p:cNvSpPr/>
          <p:nvPr/>
        </p:nvSpPr>
        <p:spPr>
          <a:xfrm>
            <a:off x="0" y="0"/>
            <a:ext cx="9150118" cy="51435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2D44F6A1-972B-478C-8261-4BCDADA04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94" y="691344"/>
            <a:ext cx="3760812" cy="3760812"/>
          </a:xfrm>
        </p:spPr>
      </p:pic>
      <p:sp>
        <p:nvSpPr>
          <p:cNvPr id="8" name="Textfeld 5">
            <a:extLst>
              <a:ext uri="{FF2B5EF4-FFF2-40B4-BE49-F238E27FC236}">
                <a16:creationId xmlns="" xmlns:a16="http://schemas.microsoft.com/office/drawing/2014/main" id="{F222048E-46B2-4B9B-BF0A-34DEC3591F8A}"/>
              </a:ext>
            </a:extLst>
          </p:cNvPr>
          <p:cNvSpPr txBox="1"/>
          <p:nvPr/>
        </p:nvSpPr>
        <p:spPr>
          <a:xfrm>
            <a:off x="179512" y="53285"/>
            <a:ext cx="3121367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chemeClr val="bg1"/>
                </a:solidFill>
                <a:latin typeface="Segoe UI Semibold" panose="020B0702040204020203" pitchFamily="34" charset="0"/>
              </a:rPr>
              <a:t>Expo: </a:t>
            </a:r>
            <a:r>
              <a:rPr lang="de-DE" sz="3200" b="1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GrafNews</a:t>
            </a:r>
            <a:endParaRPr lang="de-DE" sz="3200" b="1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ACD39F-B132-4F62-8DFE-49BE1261164C}"/>
              </a:ext>
            </a:extLst>
          </p:cNvPr>
          <p:cNvSpPr/>
          <p:nvPr/>
        </p:nvSpPr>
        <p:spPr>
          <a:xfrm>
            <a:off x="5077887" y="4774168"/>
            <a:ext cx="4066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https://expo.io/@martinrippel/GrafNews</a:t>
            </a:r>
          </a:p>
        </p:txBody>
      </p:sp>
    </p:spTree>
    <p:extLst>
      <p:ext uri="{BB962C8B-B14F-4D97-AF65-F5344CB8AC3E}">
        <p14:creationId xmlns:p14="http://schemas.microsoft.com/office/powerpoint/2010/main" val="22831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Bildschirmpräsentation (16:9)</PresentationFormat>
  <Paragraphs>32</Paragraphs>
  <Slides>7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Fresenius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Zimny</dc:creator>
  <cp:lastModifiedBy>Jan Zimny</cp:lastModifiedBy>
  <cp:revision>92</cp:revision>
  <dcterms:created xsi:type="dcterms:W3CDTF">2017-11-09T12:04:26Z</dcterms:created>
  <dcterms:modified xsi:type="dcterms:W3CDTF">2018-04-05T19:40:27Z</dcterms:modified>
</cp:coreProperties>
</file>