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media/image2.png" ContentType="image/png"/>
  <Override PartName="/ppt/media/image7.jpeg" ContentType="image/jpeg"/>
  <Override PartName="/ppt/media/image10.png" ContentType="image/png"/>
  <Override PartName="/ppt/media/image9.wmf" ContentType="image/x-wmf"/>
  <Override PartName="/ppt/media/image8.wmf" ContentType="image/x-wmf"/>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2899350" cy="43562587"/>
  <p:notesSz cx="6867525" cy="99933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28" name="PlaceHolder 2"/>
          <p:cNvSpPr>
            <a:spLocks noGrp="1"/>
          </p:cNvSpPr>
          <p:nvPr>
            <p:ph type="body"/>
          </p:nvPr>
        </p:nvSpPr>
        <p:spPr>
          <a:xfrm>
            <a:off x="4935600" y="24685560"/>
            <a:ext cx="23027760" cy="5310000"/>
          </a:xfrm>
          <a:prstGeom prst="rect">
            <a:avLst/>
          </a:prstGeom>
        </p:spPr>
        <p:txBody>
          <a:bodyPr lIns="0" rIns="0" tIns="0" bIns="0"/>
          <a:p>
            <a:endParaRPr/>
          </a:p>
        </p:txBody>
      </p:sp>
      <p:sp>
        <p:nvSpPr>
          <p:cNvPr id="29" name="PlaceHolder 3"/>
          <p:cNvSpPr>
            <a:spLocks noGrp="1"/>
          </p:cNvSpPr>
          <p:nvPr>
            <p:ph type="body"/>
          </p:nvPr>
        </p:nvSpPr>
        <p:spPr>
          <a:xfrm>
            <a:off x="4935600" y="30500280"/>
            <a:ext cx="23027760" cy="53100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31" name="PlaceHolder 2"/>
          <p:cNvSpPr>
            <a:spLocks noGrp="1"/>
          </p:cNvSpPr>
          <p:nvPr>
            <p:ph type="body"/>
          </p:nvPr>
        </p:nvSpPr>
        <p:spPr>
          <a:xfrm>
            <a:off x="4935600" y="24685560"/>
            <a:ext cx="11237400" cy="5310000"/>
          </a:xfrm>
          <a:prstGeom prst="rect">
            <a:avLst/>
          </a:prstGeom>
        </p:spPr>
        <p:txBody>
          <a:bodyPr lIns="0" rIns="0" tIns="0" bIns="0"/>
          <a:p>
            <a:endParaRPr/>
          </a:p>
        </p:txBody>
      </p:sp>
      <p:sp>
        <p:nvSpPr>
          <p:cNvPr id="32" name="PlaceHolder 3"/>
          <p:cNvSpPr>
            <a:spLocks noGrp="1"/>
          </p:cNvSpPr>
          <p:nvPr>
            <p:ph type="body"/>
          </p:nvPr>
        </p:nvSpPr>
        <p:spPr>
          <a:xfrm>
            <a:off x="16735320" y="24685560"/>
            <a:ext cx="11237400" cy="5310000"/>
          </a:xfrm>
          <a:prstGeom prst="rect">
            <a:avLst/>
          </a:prstGeom>
        </p:spPr>
        <p:txBody>
          <a:bodyPr lIns="0" rIns="0" tIns="0" bIns="0"/>
          <a:p>
            <a:endParaRPr/>
          </a:p>
        </p:txBody>
      </p:sp>
      <p:sp>
        <p:nvSpPr>
          <p:cNvPr id="33" name="PlaceHolder 4"/>
          <p:cNvSpPr>
            <a:spLocks noGrp="1"/>
          </p:cNvSpPr>
          <p:nvPr>
            <p:ph type="body"/>
          </p:nvPr>
        </p:nvSpPr>
        <p:spPr>
          <a:xfrm>
            <a:off x="16735320" y="30500280"/>
            <a:ext cx="11237400" cy="5310000"/>
          </a:xfrm>
          <a:prstGeom prst="rect">
            <a:avLst/>
          </a:prstGeom>
        </p:spPr>
        <p:txBody>
          <a:bodyPr lIns="0" rIns="0" tIns="0" bIns="0"/>
          <a:p>
            <a:endParaRPr/>
          </a:p>
        </p:txBody>
      </p:sp>
      <p:sp>
        <p:nvSpPr>
          <p:cNvPr id="34" name="PlaceHolder 5"/>
          <p:cNvSpPr>
            <a:spLocks noGrp="1"/>
          </p:cNvSpPr>
          <p:nvPr>
            <p:ph type="body"/>
          </p:nvPr>
        </p:nvSpPr>
        <p:spPr>
          <a:xfrm>
            <a:off x="4935600" y="30500280"/>
            <a:ext cx="11237400" cy="53100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36" name="PlaceHolder 2"/>
          <p:cNvSpPr>
            <a:spLocks noGrp="1"/>
          </p:cNvSpPr>
          <p:nvPr>
            <p:ph type="body"/>
          </p:nvPr>
        </p:nvSpPr>
        <p:spPr>
          <a:xfrm>
            <a:off x="4935600" y="24685560"/>
            <a:ext cx="23027760" cy="11132640"/>
          </a:xfrm>
          <a:prstGeom prst="rect">
            <a:avLst/>
          </a:prstGeom>
        </p:spPr>
        <p:txBody>
          <a:bodyPr lIns="0" rIns="0" tIns="0" bIns="0"/>
          <a:p>
            <a:endParaRPr/>
          </a:p>
        </p:txBody>
      </p:sp>
      <p:sp>
        <p:nvSpPr>
          <p:cNvPr id="37" name="PlaceHolder 3"/>
          <p:cNvSpPr>
            <a:spLocks noGrp="1"/>
          </p:cNvSpPr>
          <p:nvPr>
            <p:ph type="body"/>
          </p:nvPr>
        </p:nvSpPr>
        <p:spPr>
          <a:xfrm>
            <a:off x="4935600" y="24685560"/>
            <a:ext cx="23027760" cy="11132640"/>
          </a:xfrm>
          <a:prstGeom prst="rect">
            <a:avLst/>
          </a:prstGeom>
        </p:spPr>
        <p:txBody>
          <a:bodyPr lIns="0" rIns="0" tIns="0" bIns="0"/>
          <a:p>
            <a:endParaRPr/>
          </a:p>
        </p:txBody>
      </p:sp>
      <p:pic>
        <p:nvPicPr>
          <p:cNvPr id="38" name="" descr=""/>
          <p:cNvPicPr/>
          <p:nvPr/>
        </p:nvPicPr>
        <p:blipFill>
          <a:blip r:embed="rId2"/>
          <a:stretch/>
        </p:blipFill>
        <p:spPr>
          <a:xfrm>
            <a:off x="9473040" y="24685560"/>
            <a:ext cx="13952880" cy="11132640"/>
          </a:xfrm>
          <a:prstGeom prst="rect">
            <a:avLst/>
          </a:prstGeom>
          <a:ln>
            <a:noFill/>
          </a:ln>
        </p:spPr>
      </p:pic>
      <p:pic>
        <p:nvPicPr>
          <p:cNvPr id="39" name="" descr=""/>
          <p:cNvPicPr/>
          <p:nvPr/>
        </p:nvPicPr>
        <p:blipFill>
          <a:blip r:embed="rId3"/>
          <a:stretch/>
        </p:blipFill>
        <p:spPr>
          <a:xfrm>
            <a:off x="9473040" y="24685560"/>
            <a:ext cx="13952880" cy="111326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7" name="PlaceHolder 2"/>
          <p:cNvSpPr>
            <a:spLocks noGrp="1"/>
          </p:cNvSpPr>
          <p:nvPr>
            <p:ph type="subTitle"/>
          </p:nvPr>
        </p:nvSpPr>
        <p:spPr>
          <a:xfrm>
            <a:off x="4935600" y="24685560"/>
            <a:ext cx="23027760" cy="11132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9" name="PlaceHolder 2"/>
          <p:cNvSpPr>
            <a:spLocks noGrp="1"/>
          </p:cNvSpPr>
          <p:nvPr>
            <p:ph type="body"/>
          </p:nvPr>
        </p:nvSpPr>
        <p:spPr>
          <a:xfrm>
            <a:off x="4935600" y="24685560"/>
            <a:ext cx="23027760" cy="111326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11" name="PlaceHolder 2"/>
          <p:cNvSpPr>
            <a:spLocks noGrp="1"/>
          </p:cNvSpPr>
          <p:nvPr>
            <p:ph type="body"/>
          </p:nvPr>
        </p:nvSpPr>
        <p:spPr>
          <a:xfrm>
            <a:off x="4935600" y="24685560"/>
            <a:ext cx="11237400" cy="11132640"/>
          </a:xfrm>
          <a:prstGeom prst="rect">
            <a:avLst/>
          </a:prstGeom>
        </p:spPr>
        <p:txBody>
          <a:bodyPr lIns="0" rIns="0" tIns="0" bIns="0"/>
          <a:p>
            <a:endParaRPr/>
          </a:p>
        </p:txBody>
      </p:sp>
      <p:sp>
        <p:nvSpPr>
          <p:cNvPr id="12" name="PlaceHolder 3"/>
          <p:cNvSpPr>
            <a:spLocks noGrp="1"/>
          </p:cNvSpPr>
          <p:nvPr>
            <p:ph type="body"/>
          </p:nvPr>
        </p:nvSpPr>
        <p:spPr>
          <a:xfrm>
            <a:off x="16735320" y="24685560"/>
            <a:ext cx="11237400" cy="111326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67080" y="13531680"/>
            <a:ext cx="27965160" cy="4329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16" name="PlaceHolder 2"/>
          <p:cNvSpPr>
            <a:spLocks noGrp="1"/>
          </p:cNvSpPr>
          <p:nvPr>
            <p:ph type="body"/>
          </p:nvPr>
        </p:nvSpPr>
        <p:spPr>
          <a:xfrm>
            <a:off x="4935600" y="24685560"/>
            <a:ext cx="11237400" cy="5310000"/>
          </a:xfrm>
          <a:prstGeom prst="rect">
            <a:avLst/>
          </a:prstGeom>
        </p:spPr>
        <p:txBody>
          <a:bodyPr lIns="0" rIns="0" tIns="0" bIns="0"/>
          <a:p>
            <a:endParaRPr/>
          </a:p>
        </p:txBody>
      </p:sp>
      <p:sp>
        <p:nvSpPr>
          <p:cNvPr id="17" name="PlaceHolder 3"/>
          <p:cNvSpPr>
            <a:spLocks noGrp="1"/>
          </p:cNvSpPr>
          <p:nvPr>
            <p:ph type="body"/>
          </p:nvPr>
        </p:nvSpPr>
        <p:spPr>
          <a:xfrm>
            <a:off x="4935600" y="30500280"/>
            <a:ext cx="11237400" cy="5310000"/>
          </a:xfrm>
          <a:prstGeom prst="rect">
            <a:avLst/>
          </a:prstGeom>
        </p:spPr>
        <p:txBody>
          <a:bodyPr lIns="0" rIns="0" tIns="0" bIns="0"/>
          <a:p>
            <a:endParaRPr/>
          </a:p>
        </p:txBody>
      </p:sp>
      <p:sp>
        <p:nvSpPr>
          <p:cNvPr id="18" name="PlaceHolder 4"/>
          <p:cNvSpPr>
            <a:spLocks noGrp="1"/>
          </p:cNvSpPr>
          <p:nvPr>
            <p:ph type="body"/>
          </p:nvPr>
        </p:nvSpPr>
        <p:spPr>
          <a:xfrm>
            <a:off x="16735320" y="24685560"/>
            <a:ext cx="11237400" cy="111326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20" name="PlaceHolder 2"/>
          <p:cNvSpPr>
            <a:spLocks noGrp="1"/>
          </p:cNvSpPr>
          <p:nvPr>
            <p:ph type="body"/>
          </p:nvPr>
        </p:nvSpPr>
        <p:spPr>
          <a:xfrm>
            <a:off x="4935600" y="24685560"/>
            <a:ext cx="11237400" cy="11132640"/>
          </a:xfrm>
          <a:prstGeom prst="rect">
            <a:avLst/>
          </a:prstGeom>
        </p:spPr>
        <p:txBody>
          <a:bodyPr lIns="0" rIns="0" tIns="0" bIns="0"/>
          <a:p>
            <a:endParaRPr/>
          </a:p>
        </p:txBody>
      </p:sp>
      <p:sp>
        <p:nvSpPr>
          <p:cNvPr id="21" name="PlaceHolder 3"/>
          <p:cNvSpPr>
            <a:spLocks noGrp="1"/>
          </p:cNvSpPr>
          <p:nvPr>
            <p:ph type="body"/>
          </p:nvPr>
        </p:nvSpPr>
        <p:spPr>
          <a:xfrm>
            <a:off x="16735320" y="24685560"/>
            <a:ext cx="11237400" cy="5310000"/>
          </a:xfrm>
          <a:prstGeom prst="rect">
            <a:avLst/>
          </a:prstGeom>
        </p:spPr>
        <p:txBody>
          <a:bodyPr lIns="0" rIns="0" tIns="0" bIns="0"/>
          <a:p>
            <a:endParaRPr/>
          </a:p>
        </p:txBody>
      </p:sp>
      <p:sp>
        <p:nvSpPr>
          <p:cNvPr id="22" name="PlaceHolder 4"/>
          <p:cNvSpPr>
            <a:spLocks noGrp="1"/>
          </p:cNvSpPr>
          <p:nvPr>
            <p:ph type="body"/>
          </p:nvPr>
        </p:nvSpPr>
        <p:spPr>
          <a:xfrm>
            <a:off x="16735320" y="30500280"/>
            <a:ext cx="11237400" cy="53100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67080" y="13531680"/>
            <a:ext cx="27965160" cy="9338760"/>
          </a:xfrm>
          <a:prstGeom prst="rect">
            <a:avLst/>
          </a:prstGeom>
        </p:spPr>
        <p:txBody>
          <a:bodyPr lIns="0" rIns="0" tIns="0" bIns="0" anchor="ctr"/>
          <a:p>
            <a:endParaRPr/>
          </a:p>
        </p:txBody>
      </p:sp>
      <p:sp>
        <p:nvSpPr>
          <p:cNvPr id="24" name="PlaceHolder 2"/>
          <p:cNvSpPr>
            <a:spLocks noGrp="1"/>
          </p:cNvSpPr>
          <p:nvPr>
            <p:ph type="body"/>
          </p:nvPr>
        </p:nvSpPr>
        <p:spPr>
          <a:xfrm>
            <a:off x="4935600" y="24685560"/>
            <a:ext cx="11237400" cy="5310000"/>
          </a:xfrm>
          <a:prstGeom prst="rect">
            <a:avLst/>
          </a:prstGeom>
        </p:spPr>
        <p:txBody>
          <a:bodyPr lIns="0" rIns="0" tIns="0" bIns="0"/>
          <a:p>
            <a:endParaRPr/>
          </a:p>
        </p:txBody>
      </p:sp>
      <p:sp>
        <p:nvSpPr>
          <p:cNvPr id="25" name="PlaceHolder 3"/>
          <p:cNvSpPr>
            <a:spLocks noGrp="1"/>
          </p:cNvSpPr>
          <p:nvPr>
            <p:ph type="body"/>
          </p:nvPr>
        </p:nvSpPr>
        <p:spPr>
          <a:xfrm>
            <a:off x="16735320" y="24685560"/>
            <a:ext cx="11237400" cy="5310000"/>
          </a:xfrm>
          <a:prstGeom prst="rect">
            <a:avLst/>
          </a:prstGeom>
        </p:spPr>
        <p:txBody>
          <a:bodyPr lIns="0" rIns="0" tIns="0" bIns="0"/>
          <a:p>
            <a:endParaRPr/>
          </a:p>
        </p:txBody>
      </p:sp>
      <p:sp>
        <p:nvSpPr>
          <p:cNvPr id="26" name="PlaceHolder 4"/>
          <p:cNvSpPr>
            <a:spLocks noGrp="1"/>
          </p:cNvSpPr>
          <p:nvPr>
            <p:ph type="body"/>
          </p:nvPr>
        </p:nvSpPr>
        <p:spPr>
          <a:xfrm>
            <a:off x="4935600" y="30500280"/>
            <a:ext cx="23027760" cy="53100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7080" y="13531680"/>
            <a:ext cx="27965160" cy="9338760"/>
          </a:xfrm>
          <a:prstGeom prst="rect">
            <a:avLst/>
          </a:prstGeom>
        </p:spPr>
        <p:txBody>
          <a:bodyPr lIns="437040" rIns="437040" tIns="218520" bIns="218520" anchor="ctr"/>
          <a:p>
            <a:pPr algn="ctr">
              <a:lnSpc>
                <a:spcPct val="100000"/>
              </a:lnSpc>
            </a:pPr>
            <a:r>
              <a:rPr lang="fr-FR" sz="21000" spc="-1" strike="noStrike">
                <a:solidFill>
                  <a:srgbClr val="000000"/>
                </a:solidFill>
                <a:uFill>
                  <a:solidFill>
                    <a:srgbClr val="ffffff"/>
                  </a:solidFill>
                </a:uFill>
                <a:latin typeface="Arial"/>
                <a:ea typeface="ＭＳ Ｐゴシック"/>
              </a:rPr>
              <a:t>Cliquez pour modifier le style du titre</a:t>
            </a:r>
            <a:endParaRPr/>
          </a:p>
        </p:txBody>
      </p:sp>
      <p:sp>
        <p:nvSpPr>
          <p:cNvPr id="1" name="PlaceHolder 2"/>
          <p:cNvSpPr>
            <a:spLocks noGrp="1"/>
          </p:cNvSpPr>
          <p:nvPr>
            <p:ph type="subTitle"/>
          </p:nvPr>
        </p:nvSpPr>
        <p:spPr>
          <a:xfrm>
            <a:off x="4935600" y="24685560"/>
            <a:ext cx="23027760" cy="11132640"/>
          </a:xfrm>
          <a:prstGeom prst="rect">
            <a:avLst/>
          </a:prstGeom>
        </p:spPr>
        <p:txBody>
          <a:bodyPr lIns="437040" rIns="437040" tIns="218520" bIns="218520"/>
          <a:p>
            <a:pPr algn="ctr">
              <a:lnSpc>
                <a:spcPct val="100000"/>
              </a:lnSpc>
            </a:pPr>
            <a:r>
              <a:rPr lang="en-US" sz="15300" spc="-1" strike="noStrike">
                <a:solidFill>
                  <a:srgbClr val="000000"/>
                </a:solidFill>
                <a:uFill>
                  <a:solidFill>
                    <a:srgbClr val="ffffff"/>
                  </a:solidFill>
                </a:uFill>
                <a:latin typeface="Arial"/>
                <a:ea typeface="ＭＳ Ｐゴシック"/>
              </a:rPr>
              <a:t>Cliquez pour modifier le style des sous-titres du masque</a:t>
            </a:r>
            <a:endParaRPr/>
          </a:p>
        </p:txBody>
      </p:sp>
      <p:sp>
        <p:nvSpPr>
          <p:cNvPr id="2" name="PlaceHolder 3"/>
          <p:cNvSpPr>
            <a:spLocks noGrp="1"/>
          </p:cNvSpPr>
          <p:nvPr>
            <p:ph type="dt"/>
          </p:nvPr>
        </p:nvSpPr>
        <p:spPr>
          <a:xfrm>
            <a:off x="2467080" y="39690720"/>
            <a:ext cx="6854400" cy="2903040"/>
          </a:xfrm>
          <a:prstGeom prst="rect">
            <a:avLst/>
          </a:prstGeom>
        </p:spPr>
        <p:txBody>
          <a:bodyPr lIns="437040" rIns="437040" tIns="218520" bIns="218520"/>
          <a:p>
            <a:endParaRPr/>
          </a:p>
        </p:txBody>
      </p:sp>
      <p:sp>
        <p:nvSpPr>
          <p:cNvPr id="3" name="PlaceHolder 4"/>
          <p:cNvSpPr>
            <a:spLocks noGrp="1"/>
          </p:cNvSpPr>
          <p:nvPr>
            <p:ph type="ftr"/>
          </p:nvPr>
        </p:nvSpPr>
        <p:spPr>
          <a:xfrm>
            <a:off x="11241000" y="39690720"/>
            <a:ext cx="10416960" cy="2903040"/>
          </a:xfrm>
          <a:prstGeom prst="rect">
            <a:avLst/>
          </a:prstGeom>
        </p:spPr>
        <p:txBody>
          <a:bodyPr lIns="437040" rIns="437040" tIns="218520" bIns="218520"/>
          <a:p>
            <a:endParaRPr/>
          </a:p>
        </p:txBody>
      </p:sp>
      <p:sp>
        <p:nvSpPr>
          <p:cNvPr id="4" name="PlaceHolder 5"/>
          <p:cNvSpPr>
            <a:spLocks noGrp="1"/>
          </p:cNvSpPr>
          <p:nvPr>
            <p:ph type="sldNum"/>
          </p:nvPr>
        </p:nvSpPr>
        <p:spPr>
          <a:xfrm>
            <a:off x="23577480" y="39690720"/>
            <a:ext cx="6854400" cy="2903040"/>
          </a:xfrm>
          <a:prstGeom prst="rect">
            <a:avLst/>
          </a:prstGeom>
        </p:spPr>
        <p:txBody>
          <a:bodyPr lIns="437040" rIns="437040" tIns="218520" bIns="218520"/>
          <a:p>
            <a:pPr algn="r">
              <a:lnSpc>
                <a:spcPct val="100000"/>
              </a:lnSpc>
            </a:pPr>
            <a:fld id="{ADD53982-DF5D-45F5-BADB-2B477EEC407A}" type="slidenum">
              <a:rPr lang="en-US" sz="6700" spc="-1" strike="noStrike">
                <a:solidFill>
                  <a:srgbClr val="000000"/>
                </a:solidFill>
                <a:uFill>
                  <a:solidFill>
                    <a:srgbClr val="ffffff"/>
                  </a:solidFill>
                </a:uFill>
                <a:latin typeface="Arial"/>
                <a:ea typeface="ＭＳ Ｐゴシック"/>
              </a:rPr>
              <a:t>&lt;number&gt;</a:t>
            </a:fld>
            <a:endParaRPr/>
          </a:p>
        </p:txBody>
      </p:sp>
      <p:sp>
        <p:nvSpPr>
          <p:cNvPr id="5" name="PlaceHolder 6"/>
          <p:cNvSpPr>
            <a:spLocks noGrp="1"/>
          </p:cNvSpPr>
          <p:nvPr>
            <p:ph type="body"/>
          </p:nvPr>
        </p:nvSpPr>
        <p:spPr>
          <a:xfrm>
            <a:off x="1644840" y="10193400"/>
            <a:ext cx="29608920" cy="25265880"/>
          </a:xfrm>
          <a:prstGeom prst="rect">
            <a:avLst/>
          </a:prstGeom>
        </p:spPr>
        <p:txBody>
          <a:bodyPr lIns="0" rIns="0" tIns="0" bIns="0"/>
          <a:p>
            <a:pPr marL="432000" indent="-324000">
              <a:buClr>
                <a:srgbClr val="ffffff"/>
              </a:buClr>
              <a:buSzPct val="45000"/>
              <a:buFont typeface="Wingdings" charset="2"/>
              <a:buChar char=""/>
            </a:pPr>
            <a:r>
              <a:rPr lang="fr-FR" sz="15300" spc="-1">
                <a:latin typeface="Arial"/>
              </a:rPr>
              <a:t>Click to edit the outline text format</a:t>
            </a:r>
            <a:endParaRPr/>
          </a:p>
          <a:p>
            <a:pPr lvl="1" marL="864000" indent="-324000">
              <a:buClr>
                <a:srgbClr val="ffffff"/>
              </a:buClr>
              <a:buSzPct val="75000"/>
              <a:buFont typeface="Symbol" charset="2"/>
              <a:buChar char=""/>
            </a:pPr>
            <a:r>
              <a:rPr lang="fr-FR" sz="11500" spc="-1">
                <a:latin typeface="Arial"/>
              </a:rPr>
              <a:t>Second Outline Level</a:t>
            </a:r>
            <a:endParaRPr/>
          </a:p>
          <a:p>
            <a:pPr lvl="2" marL="1296000" indent="-288000">
              <a:buClr>
                <a:srgbClr val="ffffff"/>
              </a:buClr>
              <a:buSzPct val="45000"/>
              <a:buFont typeface="Wingdings" charset="2"/>
              <a:buChar char=""/>
            </a:pPr>
            <a:r>
              <a:rPr lang="fr-FR" sz="9600" spc="-1">
                <a:latin typeface="Arial"/>
              </a:rPr>
              <a:t>Third Outline Level</a:t>
            </a:r>
            <a:endParaRPr/>
          </a:p>
          <a:p>
            <a:pPr lvl="3" marL="1728000" indent="-216000">
              <a:buClr>
                <a:srgbClr val="ffffff"/>
              </a:buClr>
              <a:buSzPct val="75000"/>
              <a:buFont typeface="Symbol" charset="2"/>
              <a:buChar char=""/>
            </a:pPr>
            <a:r>
              <a:rPr lang="fr-FR" sz="9600" spc="-1">
                <a:latin typeface="Arial"/>
              </a:rPr>
              <a:t>Fourth Outline Level</a:t>
            </a:r>
            <a:endParaRPr/>
          </a:p>
          <a:p>
            <a:pPr lvl="4" marL="2160000" indent="-216000">
              <a:buClr>
                <a:srgbClr val="ffffff"/>
              </a:buClr>
              <a:buSzPct val="45000"/>
              <a:buFont typeface="Wingdings" charset="2"/>
              <a:buChar char=""/>
            </a:pPr>
            <a:r>
              <a:rPr lang="fr-FR" sz="2000" spc="-1">
                <a:latin typeface="Arial"/>
              </a:rPr>
              <a:t>Fifth Outline Level</a:t>
            </a:r>
            <a:endParaRPr/>
          </a:p>
          <a:p>
            <a:pPr lvl="5" marL="2592000" indent="-216000">
              <a:buClr>
                <a:srgbClr val="ffffff"/>
              </a:buClr>
              <a:buSzPct val="45000"/>
              <a:buFont typeface="Wingdings" charset="2"/>
              <a:buChar char=""/>
            </a:pPr>
            <a:r>
              <a:rPr lang="fr-FR" sz="2000" spc="-1">
                <a:latin typeface="Arial"/>
              </a:rPr>
              <a:t>Sixth Outline Level</a:t>
            </a:r>
            <a:endParaRPr/>
          </a:p>
          <a:p>
            <a:pPr lvl="6" marL="3024000" indent="-216000">
              <a:buClr>
                <a:srgbClr val="ffffff"/>
              </a:buClr>
              <a:buSzPct val="45000"/>
              <a:buFont typeface="Wingdings" charset="2"/>
              <a:buChar char=""/>
            </a:pPr>
            <a:r>
              <a:rPr lang="fr-FR"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wmf"/><Relationship Id="rId7" Type="http://schemas.openxmlformats.org/officeDocument/2006/relationships/image" Target="../media/image9.wmf"/><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0" name="" descr=""/>
          <p:cNvPicPr/>
          <p:nvPr/>
        </p:nvPicPr>
        <p:blipFill>
          <a:blip r:embed="rId1"/>
          <a:stretch/>
        </p:blipFill>
        <p:spPr>
          <a:xfrm>
            <a:off x="16073640" y="17556480"/>
            <a:ext cx="16296120" cy="10515600"/>
          </a:xfrm>
          <a:prstGeom prst="rect">
            <a:avLst/>
          </a:prstGeom>
          <a:ln>
            <a:noFill/>
          </a:ln>
        </p:spPr>
      </p:pic>
      <p:pic>
        <p:nvPicPr>
          <p:cNvPr id="41" name="" descr=""/>
          <p:cNvPicPr/>
          <p:nvPr/>
        </p:nvPicPr>
        <p:blipFill>
          <a:blip r:embed="rId2"/>
          <a:stretch/>
        </p:blipFill>
        <p:spPr>
          <a:xfrm>
            <a:off x="3017520" y="29992320"/>
            <a:ext cx="27211320" cy="11144160"/>
          </a:xfrm>
          <a:prstGeom prst="rect">
            <a:avLst/>
          </a:prstGeom>
          <a:ln>
            <a:noFill/>
          </a:ln>
        </p:spPr>
      </p:pic>
      <p:pic>
        <p:nvPicPr>
          <p:cNvPr id="42" name="Image 7" descr=""/>
          <p:cNvPicPr/>
          <p:nvPr/>
        </p:nvPicPr>
        <p:blipFill>
          <a:blip r:embed="rId3"/>
          <a:srcRect l="142" t="0" r="3819" b="0"/>
          <a:stretch/>
        </p:blipFill>
        <p:spPr>
          <a:xfrm>
            <a:off x="1302840" y="9360"/>
            <a:ext cx="31596120" cy="7009920"/>
          </a:xfrm>
          <a:prstGeom prst="rect">
            <a:avLst/>
          </a:prstGeom>
          <a:ln>
            <a:noFill/>
          </a:ln>
        </p:spPr>
      </p:pic>
      <p:pic>
        <p:nvPicPr>
          <p:cNvPr id="43" name="Image 13" descr=""/>
          <p:cNvPicPr/>
          <p:nvPr/>
        </p:nvPicPr>
        <p:blipFill>
          <a:blip r:embed="rId4"/>
          <a:stretch/>
        </p:blipFill>
        <p:spPr>
          <a:xfrm>
            <a:off x="2192040" y="918360"/>
            <a:ext cx="4652280" cy="4880880"/>
          </a:xfrm>
          <a:prstGeom prst="rect">
            <a:avLst/>
          </a:prstGeom>
          <a:ln>
            <a:noFill/>
          </a:ln>
        </p:spPr>
      </p:pic>
      <p:pic>
        <p:nvPicPr>
          <p:cNvPr id="44" name="Image 47" descr=""/>
          <p:cNvPicPr/>
          <p:nvPr/>
        </p:nvPicPr>
        <p:blipFill>
          <a:blip r:embed="rId5"/>
          <a:stretch/>
        </p:blipFill>
        <p:spPr>
          <a:xfrm>
            <a:off x="27121320" y="918360"/>
            <a:ext cx="4876560" cy="4878000"/>
          </a:xfrm>
          <a:prstGeom prst="rect">
            <a:avLst/>
          </a:prstGeom>
          <a:ln>
            <a:noFill/>
          </a:ln>
        </p:spPr>
      </p:pic>
      <p:sp>
        <p:nvSpPr>
          <p:cNvPr id="45" name="CustomShape 1"/>
          <p:cNvSpPr/>
          <p:nvPr/>
        </p:nvSpPr>
        <p:spPr>
          <a:xfrm>
            <a:off x="17739360" y="11612880"/>
            <a:ext cx="13748760" cy="5878800"/>
          </a:xfrm>
          <a:prstGeom prst="rect">
            <a:avLst/>
          </a:prstGeom>
          <a:noFill/>
          <a:ln>
            <a:noFill/>
          </a:ln>
        </p:spPr>
        <p:style>
          <a:lnRef idx="0"/>
          <a:fillRef idx="0"/>
          <a:effectRef idx="0"/>
          <a:fontRef idx="minor"/>
        </p:style>
        <p:txBody>
          <a:bodyPr lIns="90000" rIns="90000" tIns="45000" bIns="45000"/>
          <a:p>
            <a:pPr>
              <a:lnSpc>
                <a:spcPct val="150000"/>
              </a:lnSpc>
            </a:pPr>
            <a:r>
              <a:rPr b="1" lang="en-US" sz="5000" spc="-1" strike="noStrike">
                <a:solidFill>
                  <a:srgbClr val="6c5098"/>
                </a:solidFill>
                <a:uFill>
                  <a:solidFill>
                    <a:srgbClr val="ffffff"/>
                  </a:solidFill>
                </a:uFill>
                <a:latin typeface="Arial"/>
                <a:ea typeface="ＭＳ Ｐゴシック"/>
              </a:rPr>
              <a:t>Interface Client-Serveur</a:t>
            </a:r>
            <a:endParaRPr/>
          </a:p>
          <a:p>
            <a:pPr>
              <a:lnSpc>
                <a:spcPct val="150000"/>
              </a:lnSpc>
            </a:pPr>
            <a:r>
              <a:rPr b="1" lang="en-US" sz="4400" spc="-1" strike="noStrike">
                <a:solidFill>
                  <a:srgbClr val="92d050"/>
                </a:solidFill>
                <a:uFill>
                  <a:solidFill>
                    <a:srgbClr val="ffffff"/>
                  </a:solidFill>
                </a:uFill>
                <a:latin typeface="Arial"/>
                <a:ea typeface="ＭＳ Ｐゴシック"/>
              </a:rPr>
              <a:t>Communication</a:t>
            </a:r>
            <a:endParaRPr/>
          </a:p>
          <a:p>
            <a:pPr algn="just">
              <a:lnSpc>
                <a:spcPct val="100000"/>
              </a:lnSpc>
            </a:pPr>
            <a:r>
              <a:rPr lang="en-US" sz="4400" spc="-1" strike="noStrike">
                <a:solidFill>
                  <a:srgbClr val="000000"/>
                </a:solidFill>
                <a:uFill>
                  <a:solidFill>
                    <a:srgbClr val="ffffff"/>
                  </a:solidFill>
                </a:uFill>
                <a:latin typeface="Arial"/>
                <a:ea typeface="ＭＳ Ｐゴシック"/>
              </a:rPr>
              <a:t>Plusieurs logiciels communiquent entre eux grâce à l'interface client-serveur. Le client est le logiciel qui envoie des requêtes, c'est à dire l'utilisateur de l'application. Le serveur est le logiciel qui attend les requêtes du client pour pouvoir y répondre.</a:t>
            </a:r>
            <a:endParaRPr/>
          </a:p>
          <a:p>
            <a:pPr algn="just">
              <a:lnSpc>
                <a:spcPct val="100000"/>
              </a:lnSpc>
            </a:pPr>
            <a:endParaRPr/>
          </a:p>
        </p:txBody>
      </p:sp>
      <p:sp>
        <p:nvSpPr>
          <p:cNvPr id="46" name="CustomShape 2"/>
          <p:cNvSpPr/>
          <p:nvPr/>
        </p:nvSpPr>
        <p:spPr>
          <a:xfrm>
            <a:off x="6291360" y="42846120"/>
            <a:ext cx="16057440" cy="958680"/>
          </a:xfrm>
          <a:prstGeom prst="rect">
            <a:avLst/>
          </a:prstGeom>
          <a:noFill/>
          <a:ln>
            <a:noFill/>
          </a:ln>
        </p:spPr>
        <p:style>
          <a:lnRef idx="0"/>
          <a:fillRef idx="0"/>
          <a:effectRef idx="0"/>
          <a:fontRef idx="minor"/>
        </p:style>
        <p:txBody>
          <a:bodyPr lIns="90000" rIns="90000" tIns="45000" bIns="45000"/>
          <a:p>
            <a:pPr algn="ctr">
              <a:lnSpc>
                <a:spcPct val="100000"/>
              </a:lnSpc>
            </a:pPr>
            <a:r>
              <a:rPr lang="en-US" sz="1900" spc="-1" strike="noStrike">
                <a:solidFill>
                  <a:srgbClr val="000000"/>
                </a:solidFill>
                <a:uFill>
                  <a:solidFill>
                    <a:srgbClr val="ffffff"/>
                  </a:solidFill>
                </a:uFill>
                <a:latin typeface="Arial"/>
                <a:ea typeface="ＭＳ Ｐゴシック"/>
              </a:rPr>
              <a:t>© Toute reproduction, même partielle, doit indiquer clairement le nom de tous les auteurs, le nom du Département, </a:t>
            </a:r>
            <a:r>
              <a:rPr lang="en-US" sz="1900" spc="-1" strike="noStrike">
                <a:solidFill>
                  <a:srgbClr val="000000"/>
                </a:solidFill>
                <a:uFill>
                  <a:solidFill>
                    <a:srgbClr val="ffffff"/>
                  </a:solidFill>
                </a:uFill>
                <a:latin typeface="Arial"/>
                <a:ea typeface="ＭＳ Ｐゴシック"/>
              </a:rPr>
              <a:t>
</a:t>
            </a:r>
            <a:r>
              <a:rPr lang="en-US" sz="1900" spc="-1" strike="noStrike">
                <a:solidFill>
                  <a:srgbClr val="000000"/>
                </a:solidFill>
                <a:uFill>
                  <a:solidFill>
                    <a:srgbClr val="ffffff"/>
                  </a:solidFill>
                </a:uFill>
                <a:latin typeface="Arial"/>
                <a:ea typeface="ＭＳ Ｐゴシック"/>
              </a:rPr>
              <a:t>ainsi que la mention « Printemps des Sciences 2017 – Exposition des Sciences – Bruxelles »</a:t>
            </a:r>
            <a:endParaRPr/>
          </a:p>
          <a:p>
            <a:pPr algn="ctr">
              <a:lnSpc>
                <a:spcPct val="100000"/>
              </a:lnSpc>
            </a:pPr>
            <a:endParaRPr/>
          </a:p>
        </p:txBody>
      </p:sp>
      <p:sp>
        <p:nvSpPr>
          <p:cNvPr id="47" name="CustomShape 3"/>
          <p:cNvSpPr/>
          <p:nvPr/>
        </p:nvSpPr>
        <p:spPr>
          <a:xfrm>
            <a:off x="2033640" y="7527240"/>
            <a:ext cx="29964240" cy="2568240"/>
          </a:xfrm>
          <a:prstGeom prst="rect">
            <a:avLst/>
          </a:prstGeom>
          <a:noFill/>
          <a:ln w="12600">
            <a:noFill/>
          </a:ln>
        </p:spPr>
        <p:style>
          <a:lnRef idx="0"/>
          <a:fillRef idx="0"/>
          <a:effectRef idx="0"/>
          <a:fontRef idx="minor"/>
        </p:style>
        <p:txBody>
          <a:bodyPr lIns="90000" rIns="90000" tIns="45000" bIns="45000"/>
          <a:p>
            <a:pPr algn="ctr">
              <a:lnSpc>
                <a:spcPct val="100000"/>
              </a:lnSpc>
            </a:pPr>
            <a:r>
              <a:rPr b="1" lang="en-US" sz="11500" spc="-1" strike="noStrike">
                <a:solidFill>
                  <a:srgbClr val="6c5098"/>
                </a:solidFill>
                <a:uFill>
                  <a:solidFill>
                    <a:srgbClr val="ffffff"/>
                  </a:solidFill>
                </a:uFill>
                <a:latin typeface="Arial"/>
                <a:ea typeface="ＭＳ Ｐゴシック"/>
              </a:rPr>
              <a:t>Chauffage intelligent </a:t>
            </a:r>
            <a:endParaRPr/>
          </a:p>
          <a:p>
            <a:pPr algn="ctr">
              <a:lnSpc>
                <a:spcPct val="100000"/>
              </a:lnSpc>
            </a:pPr>
            <a:r>
              <a:rPr b="1" lang="en-US" sz="4800" spc="-1" strike="noStrike">
                <a:solidFill>
                  <a:srgbClr val="92d050"/>
                </a:solidFill>
                <a:uFill>
                  <a:solidFill>
                    <a:srgbClr val="ffffff"/>
                  </a:solidFill>
                </a:uFill>
                <a:latin typeface="Arial"/>
                <a:ea typeface="ＭＳ Ｐゴシック"/>
              </a:rPr>
              <a:t>DÉPARTEMENT D'INFORMATIQUE</a:t>
            </a:r>
            <a:endParaRPr/>
          </a:p>
          <a:p>
            <a:pPr algn="ctr">
              <a:lnSpc>
                <a:spcPct val="100000"/>
              </a:lnSpc>
            </a:pPr>
            <a:r>
              <a:rPr b="1" lang="en-US" sz="3600" spc="-1" strike="noStrike">
                <a:solidFill>
                  <a:srgbClr val="cc0000"/>
                </a:solidFill>
                <a:uFill>
                  <a:solidFill>
                    <a:srgbClr val="ffffff"/>
                  </a:solidFill>
                </a:uFill>
                <a:latin typeface="Arial"/>
                <a:ea typeface="ＭＳ Ｐゴシック"/>
              </a:rPr>
              <a:t>SACHA MEDAER, NICOLAS POTVIN, NICOLAS FERON, KISHIRO NISHIO</a:t>
            </a:r>
            <a:endParaRPr/>
          </a:p>
        </p:txBody>
      </p:sp>
      <p:sp>
        <p:nvSpPr>
          <p:cNvPr id="48" name="CustomShape 4"/>
          <p:cNvSpPr/>
          <p:nvPr/>
        </p:nvSpPr>
        <p:spPr>
          <a:xfrm rot="16200000">
            <a:off x="-21167280" y="21131280"/>
            <a:ext cx="43628040" cy="131256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Arial"/>
                <a:ea typeface="ＭＳ Ｐゴシック"/>
              </a:rPr>
              <a:t>UNIVERSITÉ LIBRE DE BRUXELLES</a:t>
            </a:r>
            <a:r>
              <a:rPr lang="en-US" sz="6600" spc="-1" strike="noStrike">
                <a:solidFill>
                  <a:srgbClr val="ffffff"/>
                </a:solidFill>
                <a:uFill>
                  <a:solidFill>
                    <a:srgbClr val="ffffff"/>
                  </a:solidFill>
                </a:uFill>
                <a:latin typeface="Arial"/>
                <a:ea typeface="ＭＳ Ｐゴシック"/>
              </a:rPr>
              <a:t> - </a:t>
            </a:r>
            <a:r>
              <a:rPr b="1" lang="en-US" sz="6600" spc="-1" strike="noStrike">
                <a:solidFill>
                  <a:srgbClr val="ffffff"/>
                </a:solidFill>
                <a:uFill>
                  <a:solidFill>
                    <a:srgbClr val="ffffff"/>
                  </a:solidFill>
                </a:uFill>
                <a:latin typeface="Arial"/>
                <a:ea typeface="ＭＳ Ｐゴシック"/>
              </a:rPr>
              <a:t>FACULTÉ DES SCIENCES</a:t>
            </a:r>
            <a:endParaRPr/>
          </a:p>
        </p:txBody>
      </p:sp>
      <p:pic>
        <p:nvPicPr>
          <p:cNvPr id="49" name="Picture 11" descr=""/>
          <p:cNvPicPr/>
          <p:nvPr/>
        </p:nvPicPr>
        <p:blipFill>
          <a:blip r:embed="rId6"/>
          <a:stretch/>
        </p:blipFill>
        <p:spPr>
          <a:xfrm>
            <a:off x="30203640" y="40878000"/>
            <a:ext cx="2607840" cy="2607840"/>
          </a:xfrm>
          <a:prstGeom prst="rect">
            <a:avLst/>
          </a:prstGeom>
          <a:ln>
            <a:noFill/>
          </a:ln>
        </p:spPr>
      </p:pic>
      <p:sp>
        <p:nvSpPr>
          <p:cNvPr id="50" name="CustomShape 5"/>
          <p:cNvSpPr/>
          <p:nvPr/>
        </p:nvSpPr>
        <p:spPr>
          <a:xfrm>
            <a:off x="2743200" y="17804160"/>
            <a:ext cx="13608360" cy="5878800"/>
          </a:xfrm>
          <a:prstGeom prst="rect">
            <a:avLst/>
          </a:prstGeom>
          <a:noFill/>
          <a:ln>
            <a:noFill/>
          </a:ln>
        </p:spPr>
        <p:style>
          <a:lnRef idx="0"/>
          <a:fillRef idx="0"/>
          <a:effectRef idx="0"/>
          <a:fontRef idx="minor"/>
        </p:style>
        <p:txBody>
          <a:bodyPr lIns="90000" rIns="90000" tIns="45000" bIns="45000"/>
          <a:p>
            <a:pPr>
              <a:lnSpc>
                <a:spcPct val="150000"/>
              </a:lnSpc>
            </a:pPr>
            <a:r>
              <a:rPr b="1" lang="en-US" sz="5000" spc="-1" strike="noStrike">
                <a:solidFill>
                  <a:srgbClr val="6c5098"/>
                </a:solidFill>
                <a:uFill>
                  <a:solidFill>
                    <a:srgbClr val="ffffff"/>
                  </a:solidFill>
                </a:uFill>
                <a:latin typeface="Arial"/>
                <a:ea typeface="ＭＳ Ｐゴシック"/>
              </a:rPr>
              <a:t>Machine learning </a:t>
            </a:r>
            <a:endParaRPr/>
          </a:p>
          <a:p>
            <a:pPr>
              <a:lnSpc>
                <a:spcPct val="150000"/>
              </a:lnSpc>
            </a:pPr>
            <a:r>
              <a:rPr b="1" lang="en-US" sz="4400" spc="-1" strike="noStrike">
                <a:solidFill>
                  <a:srgbClr val="92d050"/>
                </a:solidFill>
                <a:uFill>
                  <a:solidFill>
                    <a:srgbClr val="ffffff"/>
                  </a:solidFill>
                </a:uFill>
                <a:latin typeface="Arial"/>
                <a:ea typeface="ＭＳ Ｐゴシック"/>
              </a:rPr>
              <a:t>Explication et application</a:t>
            </a:r>
            <a:endParaRPr/>
          </a:p>
          <a:p>
            <a:pPr algn="just">
              <a:lnSpc>
                <a:spcPct val="100000"/>
              </a:lnSpc>
            </a:pPr>
            <a:r>
              <a:rPr lang="en-US" sz="4400" spc="-1" strike="noStrike">
                <a:solidFill>
                  <a:srgbClr val="000000"/>
                </a:solidFill>
                <a:uFill>
                  <a:solidFill>
                    <a:srgbClr val="ffffff"/>
                  </a:solidFill>
                </a:uFill>
                <a:latin typeface="Arial"/>
                <a:ea typeface="ＭＳ Ｐゴシック"/>
              </a:rPr>
              <a:t>Le machine learning est une technique d'apprentissage automatisée d'un ordinateur par l'analyse de données. La machine analyse les habitudes d'utilisation du chauffage au sein d'un foyer afin de déduire la température voulue par les différents utilisateurs à un instant donné.  </a:t>
            </a:r>
            <a:endParaRPr/>
          </a:p>
        </p:txBody>
      </p:sp>
      <p:pic>
        <p:nvPicPr>
          <p:cNvPr id="51" name="Picture 13" descr=""/>
          <p:cNvPicPr/>
          <p:nvPr/>
        </p:nvPicPr>
        <p:blipFill>
          <a:blip r:embed="rId7"/>
          <a:stretch/>
        </p:blipFill>
        <p:spPr>
          <a:xfrm>
            <a:off x="25725600" y="40611600"/>
            <a:ext cx="4262040" cy="2987280"/>
          </a:xfrm>
          <a:prstGeom prst="rect">
            <a:avLst/>
          </a:prstGeom>
          <a:ln>
            <a:noFill/>
          </a:ln>
        </p:spPr>
      </p:pic>
      <p:pic>
        <p:nvPicPr>
          <p:cNvPr id="52" name="" descr=""/>
          <p:cNvPicPr/>
          <p:nvPr/>
        </p:nvPicPr>
        <p:blipFill>
          <a:blip r:embed="rId8"/>
          <a:stretch/>
        </p:blipFill>
        <p:spPr>
          <a:xfrm>
            <a:off x="7223760" y="779760"/>
            <a:ext cx="19659600" cy="5621040"/>
          </a:xfrm>
          <a:prstGeom prst="rect">
            <a:avLst/>
          </a:prstGeom>
          <a:ln>
            <a:noFill/>
          </a:ln>
        </p:spPr>
      </p:pic>
      <p:sp>
        <p:nvSpPr>
          <p:cNvPr id="53" name="CustomShape 6"/>
          <p:cNvSpPr/>
          <p:nvPr/>
        </p:nvSpPr>
        <p:spPr>
          <a:xfrm>
            <a:off x="3017520" y="27889200"/>
            <a:ext cx="28346400" cy="4538160"/>
          </a:xfrm>
          <a:prstGeom prst="rect">
            <a:avLst/>
          </a:prstGeom>
          <a:noFill/>
          <a:ln>
            <a:noFill/>
          </a:ln>
        </p:spPr>
        <p:style>
          <a:lnRef idx="0"/>
          <a:fillRef idx="0"/>
          <a:effectRef idx="0"/>
          <a:fontRef idx="minor"/>
        </p:style>
        <p:txBody>
          <a:bodyPr lIns="90000" rIns="90000" tIns="45000" bIns="45000"/>
          <a:p>
            <a:pPr>
              <a:lnSpc>
                <a:spcPct val="150000"/>
              </a:lnSpc>
            </a:pPr>
            <a:r>
              <a:rPr b="1" lang="en-US" sz="5000" spc="-1" strike="noStrike">
                <a:solidFill>
                  <a:srgbClr val="6c5098"/>
                </a:solidFill>
                <a:uFill>
                  <a:solidFill>
                    <a:srgbClr val="ffffff"/>
                  </a:solidFill>
                </a:uFill>
                <a:latin typeface="Arial"/>
                <a:ea typeface="ＭＳ Ｐゴシック"/>
              </a:rPr>
              <a:t>Fonctionnement</a:t>
            </a:r>
            <a:endParaRPr/>
          </a:p>
          <a:p>
            <a:pPr>
              <a:lnSpc>
                <a:spcPct val="150000"/>
              </a:lnSpc>
            </a:pPr>
            <a:r>
              <a:rPr b="1" lang="en-US" sz="4400" spc="-1" strike="noStrike">
                <a:solidFill>
                  <a:srgbClr val="92d050"/>
                </a:solidFill>
                <a:uFill>
                  <a:solidFill>
                    <a:srgbClr val="ffffff"/>
                  </a:solidFill>
                </a:uFill>
                <a:latin typeface="Arial"/>
                <a:ea typeface="ＭＳ Ｐゴシック"/>
              </a:rPr>
              <a:t>Processus</a:t>
            </a:r>
            <a:endParaRPr/>
          </a:p>
          <a:p>
            <a:pPr algn="just">
              <a:lnSpc>
                <a:spcPct val="100000"/>
              </a:lnSpc>
            </a:pPr>
            <a:r>
              <a:rPr lang="en-US" sz="4400" spc="-1" strike="noStrike">
                <a:solidFill>
                  <a:srgbClr val="000000"/>
                </a:solidFill>
                <a:uFill>
                  <a:solidFill>
                    <a:srgbClr val="ffffff"/>
                  </a:solidFill>
                </a:uFill>
                <a:latin typeface="Arial"/>
                <a:ea typeface="ＭＳ Ｐゴシック"/>
              </a:rPr>
              <a:t>L'utilisateur (le client) peut régler la température via une application. Ensuite le serveur traite et analyse les données introduites. Enfin, un système électronique permet de contrôler physiquement la puissance du chauffage dans chaque pièce.</a:t>
            </a:r>
            <a:endParaRPr/>
          </a:p>
          <a:p>
            <a:pPr algn="just">
              <a:lnSpc>
                <a:spcPct val="100000"/>
              </a:lnSpc>
            </a:pPr>
            <a:endParaRPr/>
          </a:p>
        </p:txBody>
      </p:sp>
      <p:pic>
        <p:nvPicPr>
          <p:cNvPr id="54" name="" descr=""/>
          <p:cNvPicPr/>
          <p:nvPr/>
        </p:nvPicPr>
        <p:blipFill>
          <a:blip r:embed="rId9"/>
          <a:stretch/>
        </p:blipFill>
        <p:spPr>
          <a:xfrm>
            <a:off x="7498080" y="23963400"/>
            <a:ext cx="2651760" cy="2828520"/>
          </a:xfrm>
          <a:prstGeom prst="rect">
            <a:avLst/>
          </a:prstGeom>
          <a:ln>
            <a:noFill/>
          </a:ln>
        </p:spPr>
      </p:pic>
      <p:sp>
        <p:nvSpPr>
          <p:cNvPr id="55" name="CustomShape 7"/>
          <p:cNvSpPr/>
          <p:nvPr/>
        </p:nvSpPr>
        <p:spPr>
          <a:xfrm>
            <a:off x="2788200" y="11720880"/>
            <a:ext cx="13608360" cy="5208480"/>
          </a:xfrm>
          <a:prstGeom prst="rect">
            <a:avLst/>
          </a:prstGeom>
          <a:noFill/>
          <a:ln>
            <a:noFill/>
          </a:ln>
        </p:spPr>
        <p:style>
          <a:lnRef idx="0"/>
          <a:fillRef idx="0"/>
          <a:effectRef idx="0"/>
          <a:fontRef idx="minor"/>
        </p:style>
        <p:txBody>
          <a:bodyPr lIns="90000" rIns="90000" tIns="45000" bIns="45000"/>
          <a:p>
            <a:pPr>
              <a:lnSpc>
                <a:spcPct val="150000"/>
              </a:lnSpc>
            </a:pPr>
            <a:r>
              <a:rPr b="1" lang="en-US" sz="5000" spc="-1" strike="noStrike">
                <a:solidFill>
                  <a:srgbClr val="6c5098"/>
                </a:solidFill>
                <a:uFill>
                  <a:solidFill>
                    <a:srgbClr val="ffffff"/>
                  </a:solidFill>
                </a:uFill>
                <a:latin typeface="Arial"/>
                <a:ea typeface="ＭＳ Ｐゴシック"/>
              </a:rPr>
              <a:t>Introduction </a:t>
            </a:r>
            <a:endParaRPr/>
          </a:p>
          <a:p>
            <a:pPr>
              <a:lnSpc>
                <a:spcPct val="150000"/>
              </a:lnSpc>
            </a:pPr>
            <a:r>
              <a:rPr b="1" lang="en-US" sz="4400" spc="-1" strike="noStrike">
                <a:solidFill>
                  <a:srgbClr val="92d050"/>
                </a:solidFill>
                <a:uFill>
                  <a:solidFill>
                    <a:srgbClr val="ffffff"/>
                  </a:solidFill>
                </a:uFill>
                <a:latin typeface="Arial"/>
                <a:ea typeface="ＭＳ Ｐゴシック"/>
              </a:rPr>
              <a:t>But du projet </a:t>
            </a:r>
            <a:endParaRPr/>
          </a:p>
          <a:p>
            <a:pPr algn="just">
              <a:lnSpc>
                <a:spcPct val="100000"/>
              </a:lnSpc>
            </a:pPr>
            <a:r>
              <a:rPr lang="en-US" sz="4400" spc="-1" strike="noStrike">
                <a:solidFill>
                  <a:srgbClr val="000000"/>
                </a:solidFill>
                <a:uFill>
                  <a:solidFill>
                    <a:srgbClr val="ffffff"/>
                  </a:solidFill>
                </a:uFill>
                <a:latin typeface="Arial"/>
                <a:ea typeface="ＭＳ Ｐゴシック"/>
              </a:rPr>
              <a:t>Notre projet “chauffage intelligent” a pour but de créer un système de chauffage capable de s'auto-gèrer en  prédisant les températures souhaitées au sein d'une maison. Une application permet l'interaction avec ce système </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921</TotalTime>
  <Application>LibreOffice/5.0.3.2$Linux_X86_64 LibreOffice_project/00m0$Build-2</Application>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language>en-US</dc:language>
  <cp:lastModifiedBy>commu </cp:lastModifiedBy>
  <cp:lastPrinted>2013-02-08T09:18:21Z</cp:lastPrinted>
  <dcterms:modified xsi:type="dcterms:W3CDTF">2017-02-25T19:12:53Z</dcterms:modified>
  <cp:revision>75</cp:revision>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