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</p:sldIdLst>
  <p:sldSz cx="32899350" cy="43562588"/>
  <p:notesSz cx="6867525" cy="9993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" d="100"/>
          <a:sy n="20" d="100"/>
        </p:scale>
        <p:origin x="1962" y="-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2188" y="2319338"/>
            <a:ext cx="28374975" cy="842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188" y="11596688"/>
            <a:ext cx="28374975" cy="2763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2188" y="40376475"/>
            <a:ext cx="7402512" cy="231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4D8B-F2F0-435B-89BB-41F1447B6354}" type="datetimeFigureOut">
              <a:rPr lang="fr-BE" smtClean="0"/>
              <a:t>26-02-17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98188" y="40376475"/>
            <a:ext cx="11102975" cy="231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34650" y="40376475"/>
            <a:ext cx="7402513" cy="231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A91D-7B44-480B-B860-C87A3FD33E19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11" Type="http://schemas.openxmlformats.org/officeDocument/2006/relationships/image" Target="../media/image9.png"/><Relationship Id="rId5" Type="http://schemas.openxmlformats.org/officeDocument/2006/relationships/image" Target="../media/image4.wmf"/><Relationship Id="rId10" Type="http://schemas.openxmlformats.org/officeDocument/2006/relationships/hyperlink" Target="http://www.infovis-wiki.net/index.php?title=Knowledge_Discovery_in_Databases_(KDD)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7"/>
          <p:cNvPicPr/>
          <p:nvPr/>
        </p:nvPicPr>
        <p:blipFill>
          <a:blip r:embed="rId2"/>
          <a:srcRect l="142" r="3819"/>
          <a:stretch/>
        </p:blipFill>
        <p:spPr>
          <a:xfrm>
            <a:off x="1302840" y="9360"/>
            <a:ext cx="31596120" cy="7009920"/>
          </a:xfrm>
          <a:prstGeom prst="rect">
            <a:avLst/>
          </a:prstGeom>
          <a:ln>
            <a:noFill/>
          </a:ln>
        </p:spPr>
      </p:pic>
      <p:pic>
        <p:nvPicPr>
          <p:cNvPr id="43" name="Image 13"/>
          <p:cNvPicPr/>
          <p:nvPr/>
        </p:nvPicPr>
        <p:blipFill>
          <a:blip r:embed="rId3"/>
          <a:stretch/>
        </p:blipFill>
        <p:spPr>
          <a:xfrm>
            <a:off x="2192040" y="918360"/>
            <a:ext cx="4652280" cy="4880880"/>
          </a:xfrm>
          <a:prstGeom prst="rect">
            <a:avLst/>
          </a:prstGeom>
          <a:ln>
            <a:noFill/>
          </a:ln>
        </p:spPr>
      </p:pic>
      <p:pic>
        <p:nvPicPr>
          <p:cNvPr id="44" name="Image 47"/>
          <p:cNvPicPr/>
          <p:nvPr/>
        </p:nvPicPr>
        <p:blipFill>
          <a:blip r:embed="rId4"/>
          <a:stretch/>
        </p:blipFill>
        <p:spPr>
          <a:xfrm>
            <a:off x="27121320" y="918360"/>
            <a:ext cx="4876560" cy="48780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7739360" y="11612880"/>
            <a:ext cx="13748760" cy="58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5000" b="1" spc="-1" dirty="0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Architecture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4400" b="1" spc="-1" dirty="0" err="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Diagramme</a:t>
            </a:r>
            <a:r>
              <a:rPr lang="en-US" sz="4400" b="1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de classes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46" name="CustomShape 2"/>
          <p:cNvSpPr/>
          <p:nvPr/>
        </p:nvSpPr>
        <p:spPr>
          <a:xfrm>
            <a:off x="6291360" y="42846120"/>
            <a:ext cx="160574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Toute reproduction, même partielle, doit indiquer clairement le nom de tous les auteurs, le nom du Département, 
ainsi que la mention « Printemps des Sciences 2017 – Exposition des Sciences – Bruxelles »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2033640" y="7527240"/>
            <a:ext cx="29964240" cy="2568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500" b="1" strike="noStrike" spc="-1" dirty="0" err="1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Chauffage</a:t>
            </a:r>
            <a:r>
              <a:rPr lang="en-US" sz="11500" b="1" strike="noStrike" spc="-1" dirty="0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intelligent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DÉPARTEMENT D'INFORMATIQUE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SACHA MEDAER, NICOLAS POTVIN, NICOLAS FERON, KISHIRO NISHIO</a:t>
            </a:r>
            <a:endParaRPr dirty="0"/>
          </a:p>
        </p:txBody>
      </p:sp>
      <p:sp>
        <p:nvSpPr>
          <p:cNvPr id="48" name="CustomShape 4"/>
          <p:cNvSpPr/>
          <p:nvPr/>
        </p:nvSpPr>
        <p:spPr>
          <a:xfrm rot="16200000">
            <a:off x="-21167280" y="21131280"/>
            <a:ext cx="43628040" cy="1312560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UNIVERSITÉ LIBRE DE BRUXELLES</a:t>
            </a:r>
            <a:r>
              <a:rPr lang="en-US" sz="6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- </a:t>
            </a:r>
            <a:r>
              <a:rPr lang="en-US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FACULTÉ DES SCIENCES</a:t>
            </a:r>
            <a:endParaRPr/>
          </a:p>
        </p:txBody>
      </p:sp>
      <p:pic>
        <p:nvPicPr>
          <p:cNvPr id="49" name="Picture 11"/>
          <p:cNvPicPr/>
          <p:nvPr/>
        </p:nvPicPr>
        <p:blipFill>
          <a:blip r:embed="rId5"/>
          <a:stretch/>
        </p:blipFill>
        <p:spPr>
          <a:xfrm>
            <a:off x="30203640" y="40878000"/>
            <a:ext cx="2607840" cy="2607840"/>
          </a:xfrm>
          <a:prstGeom prst="rect">
            <a:avLst/>
          </a:prstGeom>
          <a:ln>
            <a:noFill/>
          </a:ln>
        </p:spPr>
      </p:pic>
      <p:sp>
        <p:nvSpPr>
          <p:cNvPr id="50" name="CustomShape 5"/>
          <p:cNvSpPr/>
          <p:nvPr/>
        </p:nvSpPr>
        <p:spPr>
          <a:xfrm>
            <a:off x="2743200" y="17804160"/>
            <a:ext cx="13608360" cy="230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5000" b="1" strike="noStrike" spc="-1" dirty="0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Machine learning 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4800" b="1" spc="-1" dirty="0" err="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Procédure</a:t>
            </a:r>
            <a:r>
              <a:rPr lang="en-US" sz="4800" b="1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KDD </a:t>
            </a:r>
            <a:r>
              <a:rPr lang="en-US" sz="3600" b="1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(Knowledge Discovery in Databases)</a:t>
            </a:r>
            <a:endParaRPr lang="en-US" sz="36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44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44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44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44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44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44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4400" b="1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r>
              <a:rPr lang="en-US" sz="4400" b="1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Clustering</a:t>
            </a:r>
            <a:endParaRPr sz="4000"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51" name="Picture 13"/>
          <p:cNvPicPr/>
          <p:nvPr/>
        </p:nvPicPr>
        <p:blipFill>
          <a:blip r:embed="rId6"/>
          <a:stretch/>
        </p:blipFill>
        <p:spPr>
          <a:xfrm>
            <a:off x="25725600" y="40611600"/>
            <a:ext cx="4262040" cy="298728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7"/>
          <a:stretch/>
        </p:blipFill>
        <p:spPr>
          <a:xfrm>
            <a:off x="7223760" y="779760"/>
            <a:ext cx="19659600" cy="5621040"/>
          </a:xfrm>
          <a:prstGeom prst="rect">
            <a:avLst/>
          </a:prstGeom>
          <a:ln>
            <a:noFill/>
          </a:ln>
        </p:spPr>
      </p:pic>
      <p:sp>
        <p:nvSpPr>
          <p:cNvPr id="55" name="CustomShape 7"/>
          <p:cNvSpPr/>
          <p:nvPr/>
        </p:nvSpPr>
        <p:spPr>
          <a:xfrm>
            <a:off x="2833200" y="11619914"/>
            <a:ext cx="13608360" cy="52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5000" b="1" strike="noStrike" spc="-1" dirty="0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Introduction 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But du </a:t>
            </a:r>
            <a:r>
              <a:rPr lang="en-US" sz="4400" b="1" strike="noStrike" spc="-1" dirty="0" err="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r>
              <a:rPr lang="en-US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Notre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“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chauffage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intelligent” a pour but de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créer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un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système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de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chauffage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capable de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s'auto-gèrer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prédisant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les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températures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souhaitées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au sein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d'une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maison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Une application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permet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l'interaction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avec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ce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système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739" y="14301720"/>
            <a:ext cx="12010260" cy="9166905"/>
          </a:xfrm>
          <a:prstGeom prst="rect">
            <a:avLst/>
          </a:prstGeom>
        </p:spPr>
      </p:pic>
      <p:sp>
        <p:nvSpPr>
          <p:cNvPr id="19" name="CustomShape 5"/>
          <p:cNvSpPr/>
          <p:nvPr/>
        </p:nvSpPr>
        <p:spPr>
          <a:xfrm>
            <a:off x="17739360" y="24952206"/>
            <a:ext cx="13608360" cy="52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5000" b="1" spc="-1" dirty="0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 de </a:t>
            </a:r>
            <a:r>
              <a:rPr lang="en-US" sz="5000" b="1" spc="-1" dirty="0" err="1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données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4400" b="1" strike="noStrike" spc="-1" dirty="0" err="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Diaframme</a:t>
            </a:r>
            <a:r>
              <a:rPr lang="en-US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4400" b="1" strike="noStrike" spc="-1" dirty="0" err="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entités</a:t>
            </a:r>
            <a:r>
              <a:rPr lang="en-US" sz="4400" b="1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-r</a:t>
            </a:r>
            <a:r>
              <a:rPr lang="en-US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elations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868" y="28111390"/>
            <a:ext cx="9994002" cy="985123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37074" y="20251724"/>
            <a:ext cx="15002286" cy="6158249"/>
            <a:chOff x="2737074" y="20251724"/>
            <a:chExt cx="15002286" cy="6158249"/>
          </a:xfrm>
        </p:grpSpPr>
        <p:pic>
          <p:nvPicPr>
            <p:cNvPr id="4" name="Picture 3">
              <a:hlinkClick r:id="rId10"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074" y="20251724"/>
              <a:ext cx="13425855" cy="61582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88921" y="25916802"/>
              <a:ext cx="13450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http://www.infovis-wiki.net/index.php?title=Knowledge_Discovery_in_Databases_(KDD)</a:t>
              </a:r>
              <a:endParaRPr lang="fr-BE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29" y="28347058"/>
            <a:ext cx="10986589" cy="4991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128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Office Theme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FERON  Nicolas</cp:lastModifiedBy>
  <cp:revision>82</cp:revision>
  <cp:lastPrinted>2013-02-08T09:18:21Z</cp:lastPrinted>
  <dcterms:created xsi:type="dcterms:W3CDTF">2005-02-24T09:50:45Z</dcterms:created>
  <dcterms:modified xsi:type="dcterms:W3CDTF">2017-02-26T23:19:00Z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