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EA560-DF12-1446-9F2F-477B06EFAE88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D6DDE-15B9-524D-9220-31E73709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5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6DDE-15B9-524D-9220-31E73709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0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4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1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8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496C-4953-964E-B8BD-B58F5B9401D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ABD8C-6611-9245-A53D-A15C16AD5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800" dirty="0" smtClean="0">
                <a:latin typeface="Apple Chancery" charset="0"/>
                <a:ea typeface="Apple Chancery" charset="0"/>
                <a:cs typeface="Apple Chancery" charset="0"/>
              </a:rPr>
              <a:t>[Insert Group Name]</a:t>
            </a:r>
            <a:endParaRPr lang="en-US" sz="78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9584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Ashely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Tenesaca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Kevin Kao</a:t>
            </a:r>
          </a:p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Nicholas 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Salem</a:t>
            </a:r>
          </a:p>
          <a:p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 smtClean="0">
                <a:latin typeface="Monaco" charset="0"/>
                <a:ea typeface="Monaco" charset="0"/>
                <a:cs typeface="Monaco" charset="0"/>
              </a:rPr>
              <a:t>Salih</a:t>
            </a:r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Zainulabdeen</a:t>
            </a:r>
            <a:endParaRPr lang="en-US" sz="20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3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Project Ideas</a:t>
            </a:r>
            <a:endParaRPr 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Yelp API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User can search a restaurant and then compare each restaurant from the result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User can create his/her own list and publish it to the hub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User can also access to the published lists, where the other users upload from their local website</a:t>
            </a:r>
          </a:p>
          <a:p>
            <a:endParaRPr lang="en-US" sz="2400" dirty="0">
              <a:solidFill>
                <a:schemeClr val="bg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1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Roles Distribution</a:t>
            </a:r>
            <a:endParaRPr 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Ashely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Tenesaca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&amp;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Kevin Kao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 Front-end developer</a:t>
            </a:r>
          </a:p>
          <a:p>
            <a:pPr lvl="1"/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Responsible for webpage design using HTML and CSS</a:t>
            </a:r>
          </a:p>
          <a:p>
            <a:pPr lvl="1"/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Utilize bootstrap library to </a:t>
            </a:r>
          </a:p>
          <a:p>
            <a:pPr lvl="1"/>
            <a:endParaRPr lang="en-US" sz="20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Nicholas Salem &amp;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Salih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Zainulabdeen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 Back-end developer</a:t>
            </a:r>
          </a:p>
          <a:p>
            <a:pPr lvl="1"/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Develop API and create HTTP request using JS and ASP.NET CORE</a:t>
            </a:r>
          </a:p>
          <a:p>
            <a:pPr lvl="1"/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Create Models</a:t>
            </a:r>
          </a:p>
          <a:p>
            <a:pPr lvl="1"/>
            <a:r>
              <a:rPr lang="en-US" sz="2000" dirty="0" smtClean="0">
                <a:latin typeface="Monaco" charset="0"/>
                <a:ea typeface="Monaco" charset="0"/>
                <a:cs typeface="Monaco" charset="0"/>
              </a:rPr>
              <a:t>Create Database</a:t>
            </a:r>
          </a:p>
          <a:p>
            <a:pPr lvl="1"/>
            <a:endParaRPr lang="en-US" sz="2000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7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Challenges Faced and How you Overcame</a:t>
            </a:r>
            <a:endParaRPr 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9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Useful Things that We Learned </a:t>
            </a:r>
            <a:endParaRPr 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Web application development using ASP.NET CORE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Website Design using HTML, CSS, JS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Learn different open source frameworks that are in the modern web industry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Learn to work in a group setting (think Agile)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4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pple Chancery" charset="0"/>
                <a:ea typeface="Apple Chancery" charset="0"/>
                <a:cs typeface="Apple Chancery" charset="0"/>
              </a:rPr>
              <a:t>How we will do differently if we were to start over</a:t>
            </a:r>
            <a:endParaRPr lang="en-US" sz="4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28</TotalTime>
  <Words>168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Apple Chancery</vt:lpstr>
      <vt:lpstr>Calibri</vt:lpstr>
      <vt:lpstr>Calibri Light</vt:lpstr>
      <vt:lpstr>Monaco</vt:lpstr>
      <vt:lpstr>Arial</vt:lpstr>
      <vt:lpstr>Office Theme</vt:lpstr>
      <vt:lpstr>[Insert Group Name]</vt:lpstr>
      <vt:lpstr>Project Ideas</vt:lpstr>
      <vt:lpstr>Roles Distribution</vt:lpstr>
      <vt:lpstr>Challenges Faced and How you Overcame</vt:lpstr>
      <vt:lpstr>Useful Things that We Learned </vt:lpstr>
      <vt:lpstr>How we will do differently if we were to start over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-Details of your project and who worked on each portion(s) -Challenges you faced-How you silver said challenges - 1 or 2 things you learned this semester that you find helpful for your future careers -1 thing your group would have done differently if you had to do your project over.</dc:title>
  <dc:creator>kevin kao</dc:creator>
  <cp:lastModifiedBy>kevin kao</cp:lastModifiedBy>
  <cp:revision>4</cp:revision>
  <dcterms:created xsi:type="dcterms:W3CDTF">2019-04-23T04:33:33Z</dcterms:created>
  <dcterms:modified xsi:type="dcterms:W3CDTF">2019-04-23T05:02:23Z</dcterms:modified>
</cp:coreProperties>
</file>