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7Lu05sqXbjk/X5ZscjT/+c8Qk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6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9b3378b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9b3378b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9b3378b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9b3378b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9b3378b7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9b3378b7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9b3378b7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9b3378b7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9abf36e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9abf36e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Google Shape;103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Google Shape;118;p3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-4174771" y="-259187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s-ES" dirty="0"/>
              <a:t>Grupo</a:t>
            </a:r>
            <a:r>
              <a:rPr lang="es-ES" dirty="0" smtClean="0"/>
              <a:t>: 4</a:t>
            </a:r>
            <a:endParaRPr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-2120229" y="2508524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 sz="3200" dirty="0" smtClean="0"/>
              <a:t>Castro, Lautaro</a:t>
            </a:r>
            <a:endParaRPr lang="es-ES" sz="32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 sz="3200" dirty="0" smtClean="0"/>
              <a:t>Costa, Santiago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 sz="3200" dirty="0" smtClean="0"/>
              <a:t>Loza, Marcelo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 sz="3200" dirty="0" err="1" smtClean="0"/>
              <a:t>Salvai</a:t>
            </a:r>
            <a:r>
              <a:rPr lang="es-ES" sz="3200" dirty="0" smtClean="0"/>
              <a:t>, Nicolás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2592925" y="76889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 Black"/>
              <a:buNone/>
            </a:pPr>
            <a:r>
              <a:rPr lang="es-ES">
                <a:latin typeface="Arial Black"/>
                <a:ea typeface="Arial Black"/>
                <a:cs typeface="Arial Black"/>
                <a:sym typeface="Arial Black"/>
              </a:rPr>
              <a:t>MEJORES PRODUCTOS</a:t>
            </a:r>
            <a:endParaRPr/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245" y="2834640"/>
            <a:ext cx="4023360" cy="402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7826" y="2834640"/>
            <a:ext cx="5364480" cy="402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 Black"/>
              <a:buNone/>
            </a:pPr>
            <a:r>
              <a:rPr lang="es-ES">
                <a:latin typeface="Arial Black"/>
                <a:ea typeface="Arial Black"/>
                <a:cs typeface="Arial Black"/>
                <a:sym typeface="Arial Black"/>
              </a:rPr>
              <a:t>EQUIPOS MAS FELICES</a:t>
            </a:r>
            <a:endParaRPr/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745932"/>
            <a:ext cx="7059930" cy="529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>
                <a:latin typeface="Arial Black"/>
                <a:ea typeface="Arial Black"/>
                <a:cs typeface="Arial Black"/>
                <a:sym typeface="Arial Black"/>
              </a:rPr>
              <a:t>¿QUÉ SE NECESITA? - TESTING DE EXCELENCIA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b="1"/>
          </a:p>
        </p:txBody>
      </p:sp>
      <p:pic>
        <p:nvPicPr>
          <p:cNvPr id="218" name="Google Shape;21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988" y="1930400"/>
            <a:ext cx="5105400" cy="43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>
                <a:latin typeface="Arial Black"/>
                <a:ea typeface="Arial Black"/>
                <a:cs typeface="Arial Black"/>
                <a:sym typeface="Arial Black"/>
              </a:rPr>
              <a:t>TESTING DE EXCELENCIA - PIPELINE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pic>
        <p:nvPicPr>
          <p:cNvPr id="224" name="Google Shape;22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2766400"/>
            <a:ext cx="4625225" cy="22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550" y="2274825"/>
            <a:ext cx="4261202" cy="309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>
                <a:latin typeface="Arial Black"/>
                <a:ea typeface="Arial Black"/>
                <a:cs typeface="Arial Black"/>
                <a:sym typeface="Arial Black"/>
              </a:rPr>
              <a:t>TESTING DE EXCELENCIA - ESTRATEGIAS DE TESTING</a:t>
            </a:r>
            <a:endParaRPr/>
          </a:p>
        </p:txBody>
      </p:sp>
      <p:pic>
        <p:nvPicPr>
          <p:cNvPr id="231" name="Google Shape;2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525" y="1930400"/>
            <a:ext cx="4914121" cy="4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>
                <a:latin typeface="Arial Black"/>
                <a:ea typeface="Arial Black"/>
                <a:cs typeface="Arial Black"/>
                <a:sym typeface="Arial Black"/>
              </a:rPr>
              <a:t>¿QUÉ NECESITO? - RITMO DE DOCUMENTACIÓN ADECUADO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pic>
        <p:nvPicPr>
          <p:cNvPr id="237" name="Google Shape;2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150" y="3126500"/>
            <a:ext cx="2203125" cy="22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825" y="2144475"/>
            <a:ext cx="45529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9b3378b7a_0_5"/>
          <p:cNvSpPr txBox="1">
            <a:spLocks noGrp="1"/>
          </p:cNvSpPr>
          <p:nvPr>
            <p:ph type="title"/>
          </p:nvPr>
        </p:nvSpPr>
        <p:spPr>
          <a:xfrm>
            <a:off x="626973" y="559250"/>
            <a:ext cx="101589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¿QUÉ NECESITO?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EQUIPOS MULTIDISCIPLINARIOS</a:t>
            </a:r>
            <a:endParaRPr/>
          </a:p>
        </p:txBody>
      </p:sp>
      <p:pic>
        <p:nvPicPr>
          <p:cNvPr id="244" name="Google Shape;244;g59b3378b7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810" y="1833050"/>
            <a:ext cx="7053400" cy="478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ARQUITECTURA</a:t>
            </a:r>
            <a:endParaRPr/>
          </a:p>
        </p:txBody>
      </p:sp>
      <p:sp>
        <p:nvSpPr>
          <p:cNvPr id="250" name="Google Shape;250;p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 sz="2400">
                <a:solidFill>
                  <a:schemeClr val="accent1"/>
                </a:solidFill>
              </a:rPr>
              <a:t>Testeable								Desplegable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251" name="Google Shape;2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27" y="3116888"/>
            <a:ext cx="2613198" cy="2613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224" y="2842970"/>
            <a:ext cx="3343400" cy="34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ARQUITECTURA</a:t>
            </a:r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s-ES" sz="2400">
                <a:solidFill>
                  <a:schemeClr val="accent1"/>
                </a:solidFill>
              </a:rPr>
              <a:t>Testeable								Desplegable</a:t>
            </a:r>
            <a:endParaRPr/>
          </a:p>
        </p:txBody>
      </p:sp>
      <p:pic>
        <p:nvPicPr>
          <p:cNvPr id="259" name="Google Shape;2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27" y="3116888"/>
            <a:ext cx="2613198" cy="2613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224" y="2842970"/>
            <a:ext cx="3343400" cy="34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6"/>
          <p:cNvSpPr txBox="1"/>
          <p:nvPr/>
        </p:nvSpPr>
        <p:spPr>
          <a:xfrm rot="-463363">
            <a:off x="1690102" y="2777480"/>
            <a:ext cx="10651207" cy="1016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¡DE A POCO!</a:t>
            </a:r>
            <a:endParaRPr sz="96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9b3378b7a_0_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NO SIEMPRE ES APLICABLE</a:t>
            </a:r>
            <a:endParaRPr/>
          </a:p>
        </p:txBody>
      </p:sp>
      <p:pic>
        <p:nvPicPr>
          <p:cNvPr id="267" name="Google Shape;267;g59b3378b7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187" y="1857275"/>
            <a:ext cx="6354099" cy="42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s-ES" sz="6000" b="1"/>
              <a:t>Continuous Delivery</a:t>
            </a:r>
            <a:endParaRPr sz="600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4946046" y="1554051"/>
            <a:ext cx="8915400" cy="1137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(Entrega Continua)</a:t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4710" y="1930400"/>
            <a:ext cx="6857143" cy="514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9b3378b7a_0_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NO SIEMPRE ES APLICABLE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59b3378b7a_0_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RESTRICCIONES</a:t>
            </a:r>
            <a:endParaRPr sz="3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/>
          </a:p>
          <a:p>
            <a:pPr marL="9144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►"/>
            </a:pPr>
            <a:r>
              <a:rPr lang="es-ES" sz="3000"/>
              <a:t>LEGALES</a:t>
            </a:r>
            <a:endParaRPr sz="3000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s-ES" sz="3000"/>
              <a:t>RIESGO</a:t>
            </a:r>
            <a:endParaRPr sz="3000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s-ES" sz="3000"/>
              <a:t>COMPLEJIDAD</a:t>
            </a:r>
            <a:endParaRPr sz="3000"/>
          </a:p>
        </p:txBody>
      </p:sp>
      <p:pic>
        <p:nvPicPr>
          <p:cNvPr id="274" name="Google Shape;274;g59b3378b7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809" y="1438275"/>
            <a:ext cx="2613066" cy="235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59b3378b7a_0_15"/>
          <p:cNvPicPr preferRelativeResize="0"/>
          <p:nvPr/>
        </p:nvPicPr>
        <p:blipFill rotWithShape="1">
          <a:blip r:embed="rId4">
            <a:alphaModFix/>
          </a:blip>
          <a:srcRect b="8517"/>
          <a:stretch/>
        </p:blipFill>
        <p:spPr>
          <a:xfrm>
            <a:off x="6234400" y="3931150"/>
            <a:ext cx="2613075" cy="255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9b3378b7a_0_24"/>
          <p:cNvSpPr txBox="1">
            <a:spLocks noGrp="1"/>
          </p:cNvSpPr>
          <p:nvPr>
            <p:ph type="title"/>
          </p:nvPr>
        </p:nvSpPr>
        <p:spPr>
          <a:xfrm>
            <a:off x="327675" y="2768550"/>
            <a:ext cx="107943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/>
              <a:t>¡GRACIAS POR SU ATENCIÓN!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 rot="-637498">
            <a:off x="3816418" y="3168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Black"/>
              <a:buNone/>
            </a:pPr>
            <a:r>
              <a:rPr lang="es-ES" sz="5400">
                <a:latin typeface="Arial Black"/>
                <a:ea typeface="Arial Black"/>
                <a:cs typeface="Arial Black"/>
                <a:sym typeface="Arial Black"/>
              </a:rPr>
              <a:t>QUE ES?</a:t>
            </a:r>
            <a:endParaRPr sz="54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57" name="Google Shape;15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67252" y="2684637"/>
            <a:ext cx="256222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117" y="2011065"/>
            <a:ext cx="5689135" cy="4176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abf36ea1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Black"/>
              <a:buNone/>
            </a:pPr>
            <a:r>
              <a:rPr lang="es-ES" sz="5400">
                <a:latin typeface="Arial Black"/>
                <a:ea typeface="Arial Black"/>
                <a:cs typeface="Arial Black"/>
                <a:sym typeface="Arial Black"/>
              </a:rPr>
              <a:t>OBJETIVO</a:t>
            </a:r>
            <a:endParaRPr/>
          </a:p>
        </p:txBody>
      </p:sp>
      <p:pic>
        <p:nvPicPr>
          <p:cNvPr id="164" name="Google Shape;164;g59abf36ea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471" y="0"/>
            <a:ext cx="2613066" cy="19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59abf36ea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671650" y="2764400"/>
            <a:ext cx="3391225" cy="40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9abf36ea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7325" y="1799199"/>
            <a:ext cx="32194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>
            <a:spLocks noGrp="1"/>
          </p:cNvSpPr>
          <p:nvPr>
            <p:ph type="title"/>
          </p:nvPr>
        </p:nvSpPr>
        <p:spPr>
          <a:xfrm rot="371481">
            <a:off x="3400397" y="679024"/>
            <a:ext cx="9769181" cy="142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Black"/>
              <a:buNone/>
            </a:pPr>
            <a:r>
              <a:rPr lang="es-ES" sz="4400">
                <a:latin typeface="Arial Black"/>
                <a:ea typeface="Arial Black"/>
                <a:cs typeface="Arial Black"/>
                <a:sym typeface="Arial Black"/>
              </a:rPr>
              <a:t>VENTAJAS</a:t>
            </a:r>
            <a:endParaRPr sz="440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Black"/>
              <a:buNone/>
            </a:pPr>
            <a:endParaRPr sz="440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Black"/>
              <a:buNone/>
            </a:pPr>
            <a:endParaRPr sz="44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72" name="Google Shape;172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3325" y="1539878"/>
            <a:ext cx="5667300" cy="37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0625" y="3100701"/>
            <a:ext cx="3134068" cy="3147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 Black"/>
              <a:buNone/>
            </a:pPr>
            <a:r>
              <a:rPr lang="es-ES">
                <a:latin typeface="Arial Black"/>
                <a:ea typeface="Arial Black"/>
                <a:cs typeface="Arial Black"/>
                <a:sym typeface="Arial Black"/>
              </a:rPr>
              <a:t>BAJO RIESGO</a:t>
            </a:r>
            <a:endParaRPr/>
          </a:p>
        </p:txBody>
      </p:sp>
      <p:pic>
        <p:nvPicPr>
          <p:cNvPr id="179" name="Google Shape;179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18810" y="2976563"/>
            <a:ext cx="3881437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044310"/>
            <a:ext cx="5718810" cy="3813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 Black"/>
              <a:buNone/>
            </a:pPr>
            <a:r>
              <a:rPr lang="es-ES">
                <a:latin typeface="Arial Black"/>
                <a:ea typeface="Arial Black"/>
                <a:cs typeface="Arial Black"/>
                <a:sym typeface="Arial Black"/>
              </a:rPr>
              <a:t>LLEGADA RÁPIDA AL MERCADO</a:t>
            </a:r>
            <a:endParaRPr/>
          </a:p>
        </p:txBody>
      </p:sp>
      <p:pic>
        <p:nvPicPr>
          <p:cNvPr id="186" name="Google Shape;186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2597104"/>
            <a:ext cx="3966429" cy="4325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7774" y="3383280"/>
            <a:ext cx="3143525" cy="275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 Black"/>
              <a:buNone/>
            </a:pPr>
            <a:r>
              <a:rPr lang="es-ES">
                <a:latin typeface="Arial Black"/>
                <a:ea typeface="Arial Black"/>
                <a:cs typeface="Arial Black"/>
                <a:sym typeface="Arial Black"/>
              </a:rPr>
              <a:t>MEJOR CALIDAD</a:t>
            </a:r>
            <a:endParaRPr/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2785" y="1930400"/>
            <a:ext cx="4953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 Black"/>
              <a:buNone/>
            </a:pPr>
            <a:r>
              <a:rPr lang="es-ES">
                <a:latin typeface="Arial Black"/>
                <a:ea typeface="Arial Black"/>
                <a:cs typeface="Arial Black"/>
                <a:sym typeface="Arial Black"/>
              </a:rPr>
              <a:t>MENORES COSTOS</a:t>
            </a:r>
            <a:endParaRPr/>
          </a:p>
        </p:txBody>
      </p:sp>
      <p:pic>
        <p:nvPicPr>
          <p:cNvPr id="199" name="Google Shape;199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3233551"/>
            <a:ext cx="8123766" cy="362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000">
        <p:fade/>
      </p:transition>
    </mc:Choice>
    <mc:Fallback>
      <p:transition advTm="1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104</Words>
  <Application>Microsoft Office PowerPoint</Application>
  <PresentationFormat>Panorámica</PresentationFormat>
  <Paragraphs>35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Noto Sans Symbols</vt:lpstr>
      <vt:lpstr>Trebuchet MS</vt:lpstr>
      <vt:lpstr>Faceta</vt:lpstr>
      <vt:lpstr>Grupo: 4</vt:lpstr>
      <vt:lpstr>Continuous Delivery</vt:lpstr>
      <vt:lpstr>QUE ES?</vt:lpstr>
      <vt:lpstr>OBJETIVO</vt:lpstr>
      <vt:lpstr>VENTAJAS  </vt:lpstr>
      <vt:lpstr>BAJO RIESGO</vt:lpstr>
      <vt:lpstr>LLEGADA RÁPIDA AL MERCADO</vt:lpstr>
      <vt:lpstr>MEJOR CALIDAD</vt:lpstr>
      <vt:lpstr>MENORES COSTOS</vt:lpstr>
      <vt:lpstr>MEJORES PRODUCTOS</vt:lpstr>
      <vt:lpstr>EQUIPOS MAS FELICES</vt:lpstr>
      <vt:lpstr>¿QUÉ SE NECESITA? - TESTING DE EXCELENCIA </vt:lpstr>
      <vt:lpstr>TESTING DE EXCELENCIA - PIPELINE </vt:lpstr>
      <vt:lpstr>TESTING DE EXCELENCIA - ESTRATEGIAS DE TESTING</vt:lpstr>
      <vt:lpstr>¿QUÉ NECESITO? - RITMO DE DOCUMENTACIÓN ADECUADO </vt:lpstr>
      <vt:lpstr>¿QUÉ NECESITO? EQUIPOS MULTIDISCIPLINARIOS</vt:lpstr>
      <vt:lpstr>ARQUITECTURA</vt:lpstr>
      <vt:lpstr>ARQUITECTURA</vt:lpstr>
      <vt:lpstr>NO SIEMPRE ES APLICABLE</vt:lpstr>
      <vt:lpstr>NO SIEMPRE ES APLICABLE 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Grupo:</dc:title>
  <dc:creator>Costa Santiago</dc:creator>
  <cp:lastModifiedBy>marcelo loza</cp:lastModifiedBy>
  <cp:revision>5</cp:revision>
  <dcterms:created xsi:type="dcterms:W3CDTF">2019-06-16T21:27:26Z</dcterms:created>
  <dcterms:modified xsi:type="dcterms:W3CDTF">2019-06-18T22:45:02Z</dcterms:modified>
</cp:coreProperties>
</file>