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08" d="100"/>
          <a:sy n="108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C6AC4-8B62-A0FD-C3BA-0433C016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6A56C9-6EF7-FF49-9320-3BBD1645C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7E3D51-8EF1-3D97-B8CE-C356591E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2410E-52F1-56A1-70EF-48C6C6DC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A6DD3-8C70-A48A-0713-C3C9AE48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7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3F261-4890-C7D0-973A-E97D783E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CF0514-EEE5-ACF0-D8E1-161702846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F0488C-2762-4D4F-0B83-9D58E604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1A2F9D-9E5E-1173-B06E-7E78184E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39AE9B-E97C-801E-C396-F93DF30E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98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5B6B95-DCF7-37EB-DB2A-D188EEF3C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E5BFB-5CDD-BD6D-B1E5-5E85F8DA8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78C36-E109-C436-F077-90378747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4A8DC9-5CF1-BC6B-293E-6C0F2C23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C53499-E4DB-1AC9-EB0D-71365E1B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61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2AC3D-5442-965E-673F-11CA35B2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380A4-670B-9429-3FB0-402E3ADF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4466E2-B945-E3D6-0EA6-FD556222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41536A-4B5D-6322-88B9-1DA9B209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EE3EE-0893-C59E-9A81-7BCEBA6B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471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71BE7-6A2E-E56C-A4D8-7B859B80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9E050-2342-B14F-E6E9-8227B387D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7EF195-10D1-EE69-0516-10E52955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E2C4EF-76FF-8313-6D3B-55DF34BE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BA0A1A-6D7A-08B4-67B2-C1B31478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38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6A2F4-B082-7D09-74C2-4D444875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607AA-3719-0B20-0B72-0C01AAAD9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4BD8B-3E97-D664-ADEE-B035C7F7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755104-6CE1-374C-137C-6743324A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20FD72-948A-023D-3928-3FC7C41A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C5642-FA42-5E71-2105-537F3858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90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8EA92-3F45-618A-48C5-B9EDBA60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8795C-5B99-3D91-B1F3-B03EB5816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230811-AC97-EB4A-F7C4-8DBF3EFF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B24AE5-C785-9711-7992-5FE27BE30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46AC3D-6596-CAA7-9AF1-114FE0844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2D739C-3A6C-5502-A469-9A271334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069E8-19B4-4389-88F6-863C8F80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A9BB22-8015-C0C4-9778-00E6483C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19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5BB4A-D678-A414-2C39-B2E62571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0DC1D9-2C0F-DA21-E997-367F24B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F20C93-C859-82D2-F9C6-7A0AD786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EC4C3-FAFF-C5D7-4E90-FC8802A1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49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C42A62-252F-AF32-03C7-D7A07FAA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50000D-0503-1A78-A760-D94A311C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3D1EB1B-8611-7277-8AD4-FE85EF33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973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55CAE-849A-BE3C-0442-AC0A95C1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F22EC-EB94-BC0D-2517-104A11D53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CDA30-69B4-E9A4-44C7-43A312316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599B95-E461-B091-4815-AAEAAAB5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904EE5-42D0-FD93-7A4A-11CC57D3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AD866F-EB75-67EF-9718-B524DBBA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0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F5724-6B6A-4DAE-D198-A942C657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5FED2C-9710-0BB4-C6FF-E2945AC4B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0BD14-FFAD-DEAB-69CA-9F177985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A90B8-7C05-B71B-AF3E-9BCCDB54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4AA574-7B1F-75A7-687C-0EAB4DB0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D4680-063A-D2CE-1FCF-DB9D5357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8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40897F-0C7D-4583-FE69-1C0EE3F45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2723B4-9423-734F-8C25-05885A4B8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58BCA3-09D5-40B4-77A4-D11570D2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F301A-4257-DE44-866F-7745D6580616}" type="datetimeFigureOut">
              <a:rPr lang="de-DE" smtClean="0"/>
              <a:t>15.06.25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BC7E02-4498-FD35-4701-8DD66EF8A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6D5F88-C68B-5D59-B9BB-F95717DDA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A3CE5-F0F9-CA43-A4B3-860C1D5804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8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chseck 4">
            <a:extLst>
              <a:ext uri="{FF2B5EF4-FFF2-40B4-BE49-F238E27FC236}">
                <a16:creationId xmlns:a16="http://schemas.microsoft.com/office/drawing/2014/main" id="{80E8B7B8-D88D-FEC0-719F-3B6704C6DCC8}"/>
              </a:ext>
            </a:extLst>
          </p:cNvPr>
          <p:cNvSpPr/>
          <p:nvPr/>
        </p:nvSpPr>
        <p:spPr>
          <a:xfrm rot="5400000">
            <a:off x="821773" y="475615"/>
            <a:ext cx="1745051" cy="1620000"/>
          </a:xfrm>
          <a:prstGeom prst="hexagon">
            <a:avLst/>
          </a:prstGeom>
          <a:solidFill>
            <a:schemeClr val="bg2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EA6BBB7-593F-E796-449D-4CD60E9943C3}"/>
              </a:ext>
            </a:extLst>
          </p:cNvPr>
          <p:cNvSpPr txBox="1"/>
          <p:nvPr/>
        </p:nvSpPr>
        <p:spPr>
          <a:xfrm>
            <a:off x="884297" y="962449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mood disturbances</a:t>
            </a:r>
          </a:p>
        </p:txBody>
      </p:sp>
      <p:sp>
        <p:nvSpPr>
          <p:cNvPr id="9" name="Sechseck 8">
            <a:extLst>
              <a:ext uri="{FF2B5EF4-FFF2-40B4-BE49-F238E27FC236}">
                <a16:creationId xmlns:a16="http://schemas.microsoft.com/office/drawing/2014/main" id="{EEFA47B5-6E68-1ADB-FE8E-079C078DC5F4}"/>
              </a:ext>
            </a:extLst>
          </p:cNvPr>
          <p:cNvSpPr/>
          <p:nvPr/>
        </p:nvSpPr>
        <p:spPr>
          <a:xfrm rot="5400000">
            <a:off x="6909541" y="2720599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0DFE973-503F-2ABE-0BBF-15AE2E26124F}"/>
              </a:ext>
            </a:extLst>
          </p:cNvPr>
          <p:cNvSpPr txBox="1"/>
          <p:nvPr/>
        </p:nvSpPr>
        <p:spPr>
          <a:xfrm>
            <a:off x="6972065" y="2955148"/>
            <a:ext cx="1620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Flexibility, consistency, resistance to stress</a:t>
            </a:r>
          </a:p>
        </p:txBody>
      </p:sp>
      <p:sp>
        <p:nvSpPr>
          <p:cNvPr id="11" name="Sechseck 10">
            <a:extLst>
              <a:ext uri="{FF2B5EF4-FFF2-40B4-BE49-F238E27FC236}">
                <a16:creationId xmlns:a16="http://schemas.microsoft.com/office/drawing/2014/main" id="{5FE9D59F-5A4A-3D40-6BAA-44608FD334F0}"/>
              </a:ext>
            </a:extLst>
          </p:cNvPr>
          <p:cNvSpPr/>
          <p:nvPr/>
        </p:nvSpPr>
        <p:spPr>
          <a:xfrm rot="5400000">
            <a:off x="3275861" y="700867"/>
            <a:ext cx="1745051" cy="1620000"/>
          </a:xfrm>
          <a:prstGeom prst="hexagon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46D8B5-3C76-76D6-CDB8-1633554508A4}"/>
              </a:ext>
            </a:extLst>
          </p:cNvPr>
          <p:cNvSpPr txBox="1"/>
          <p:nvPr/>
        </p:nvSpPr>
        <p:spPr>
          <a:xfrm>
            <a:off x="3338385" y="1187701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b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</a:p>
        </p:txBody>
      </p:sp>
      <p:sp>
        <p:nvSpPr>
          <p:cNvPr id="13" name="Sechseck 12">
            <a:extLst>
              <a:ext uri="{FF2B5EF4-FFF2-40B4-BE49-F238E27FC236}">
                <a16:creationId xmlns:a16="http://schemas.microsoft.com/office/drawing/2014/main" id="{96D0B209-E4B5-BD6F-4913-77ED295C1760}"/>
              </a:ext>
            </a:extLst>
          </p:cNvPr>
          <p:cNvSpPr/>
          <p:nvPr/>
        </p:nvSpPr>
        <p:spPr>
          <a:xfrm rot="5400000">
            <a:off x="5863335" y="4515078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6A4E03-7BFF-06BC-1DE5-56556F7F7561}"/>
              </a:ext>
            </a:extLst>
          </p:cNvPr>
          <p:cNvSpPr txBox="1"/>
          <p:nvPr/>
        </p:nvSpPr>
        <p:spPr>
          <a:xfrm>
            <a:off x="5928714" y="5001912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growth</a:t>
            </a:r>
          </a:p>
        </p:txBody>
      </p:sp>
      <p:sp>
        <p:nvSpPr>
          <p:cNvPr id="15" name="Sechseck 14">
            <a:extLst>
              <a:ext uri="{FF2B5EF4-FFF2-40B4-BE49-F238E27FC236}">
                <a16:creationId xmlns:a16="http://schemas.microsoft.com/office/drawing/2014/main" id="{1FB433B6-D763-5D3D-AF33-A94B70A5E43F}"/>
              </a:ext>
            </a:extLst>
          </p:cNvPr>
          <p:cNvSpPr/>
          <p:nvPr/>
        </p:nvSpPr>
        <p:spPr>
          <a:xfrm rot="5400000">
            <a:off x="8005173" y="4512503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D10174A-FA1E-9EE7-5262-334F6B9D4355}"/>
              </a:ext>
            </a:extLst>
          </p:cNvPr>
          <p:cNvSpPr txBox="1"/>
          <p:nvPr/>
        </p:nvSpPr>
        <p:spPr>
          <a:xfrm>
            <a:off x="8070552" y="4833083"/>
            <a:ext cx="1620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relations with others</a:t>
            </a:r>
          </a:p>
        </p:txBody>
      </p:sp>
      <p:sp>
        <p:nvSpPr>
          <p:cNvPr id="17" name="Sechseck 16">
            <a:extLst>
              <a:ext uri="{FF2B5EF4-FFF2-40B4-BE49-F238E27FC236}">
                <a16:creationId xmlns:a16="http://schemas.microsoft.com/office/drawing/2014/main" id="{9FF87A3E-ECE4-CBFF-48E1-6270FAAA6CA5}"/>
              </a:ext>
            </a:extLst>
          </p:cNvPr>
          <p:cNvSpPr/>
          <p:nvPr/>
        </p:nvSpPr>
        <p:spPr>
          <a:xfrm rot="5400000">
            <a:off x="9055497" y="2720600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7D2BD69-AC3A-39C3-F4E8-C072295D9B16}"/>
              </a:ext>
            </a:extLst>
          </p:cNvPr>
          <p:cNvSpPr txBox="1"/>
          <p:nvPr/>
        </p:nvSpPr>
        <p:spPr>
          <a:xfrm>
            <a:off x="9120876" y="3207434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Mastery</a:t>
            </a:r>
          </a:p>
        </p:txBody>
      </p:sp>
      <p:sp>
        <p:nvSpPr>
          <p:cNvPr id="19" name="Sechseck 18">
            <a:extLst>
              <a:ext uri="{FF2B5EF4-FFF2-40B4-BE49-F238E27FC236}">
                <a16:creationId xmlns:a16="http://schemas.microsoft.com/office/drawing/2014/main" id="{A0CDD810-DB37-D7D3-CF34-E9951D5591CB}"/>
              </a:ext>
            </a:extLst>
          </p:cNvPr>
          <p:cNvSpPr/>
          <p:nvPr/>
        </p:nvSpPr>
        <p:spPr>
          <a:xfrm rot="5400000">
            <a:off x="4763584" y="2720598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91C3B7C-5F82-0687-4256-C5CAF303F493}"/>
              </a:ext>
            </a:extLst>
          </p:cNvPr>
          <p:cNvSpPr txBox="1"/>
          <p:nvPr/>
        </p:nvSpPr>
        <p:spPr>
          <a:xfrm>
            <a:off x="4828963" y="3207432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</a:t>
            </a:r>
            <a:b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life</a:t>
            </a:r>
          </a:p>
        </p:txBody>
      </p:sp>
      <p:sp>
        <p:nvSpPr>
          <p:cNvPr id="21" name="Sechseck 20">
            <a:extLst>
              <a:ext uri="{FF2B5EF4-FFF2-40B4-BE49-F238E27FC236}">
                <a16:creationId xmlns:a16="http://schemas.microsoft.com/office/drawing/2014/main" id="{F1A58268-0259-4092-6ECC-B189DDEF0CD2}"/>
              </a:ext>
            </a:extLst>
          </p:cNvPr>
          <p:cNvSpPr/>
          <p:nvPr/>
        </p:nvSpPr>
        <p:spPr>
          <a:xfrm rot="5400000">
            <a:off x="5835134" y="1024975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ED2B5B-EF61-E81F-BBC8-16BB8E8E46C4}"/>
              </a:ext>
            </a:extLst>
          </p:cNvPr>
          <p:cNvSpPr txBox="1"/>
          <p:nvPr/>
        </p:nvSpPr>
        <p:spPr>
          <a:xfrm>
            <a:off x="5900513" y="1511809"/>
            <a:ext cx="162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 acceptance</a:t>
            </a:r>
          </a:p>
        </p:txBody>
      </p:sp>
      <p:sp>
        <p:nvSpPr>
          <p:cNvPr id="23" name="Sechseck 22">
            <a:extLst>
              <a:ext uri="{FF2B5EF4-FFF2-40B4-BE49-F238E27FC236}">
                <a16:creationId xmlns:a16="http://schemas.microsoft.com/office/drawing/2014/main" id="{736BEA8C-08DA-911C-C2E3-1B108BF2B599}"/>
              </a:ext>
            </a:extLst>
          </p:cNvPr>
          <p:cNvSpPr/>
          <p:nvPr/>
        </p:nvSpPr>
        <p:spPr>
          <a:xfrm rot="5400000">
            <a:off x="7981089" y="1024975"/>
            <a:ext cx="1745051" cy="1620000"/>
          </a:xfrm>
          <a:prstGeom prst="hexagon">
            <a:avLst/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5573973-BEE6-520B-5FE5-1536D0C5A500}"/>
              </a:ext>
            </a:extLst>
          </p:cNvPr>
          <p:cNvSpPr txBox="1"/>
          <p:nvPr/>
        </p:nvSpPr>
        <p:spPr>
          <a:xfrm>
            <a:off x="8046468" y="1642437"/>
            <a:ext cx="162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F5FE256-138B-B70E-AFDC-21E0B6B8E2F3}"/>
              </a:ext>
            </a:extLst>
          </p:cNvPr>
          <p:cNvCxnSpPr>
            <a:cxnSpLocks/>
          </p:cNvCxnSpPr>
          <p:nvPr/>
        </p:nvCxnSpPr>
        <p:spPr>
          <a:xfrm flipV="1">
            <a:off x="6461321" y="3530597"/>
            <a:ext cx="42139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E9A979B-CDBE-FBBB-6FCF-6C204E87E2B4}"/>
              </a:ext>
            </a:extLst>
          </p:cNvPr>
          <p:cNvCxnSpPr>
            <a:cxnSpLocks/>
          </p:cNvCxnSpPr>
          <p:nvPr/>
        </p:nvCxnSpPr>
        <p:spPr>
          <a:xfrm flipV="1">
            <a:off x="7234880" y="4283782"/>
            <a:ext cx="117547" cy="3323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E1CBF293-689F-9A96-1DE2-531AA413C26D}"/>
              </a:ext>
            </a:extLst>
          </p:cNvPr>
          <p:cNvCxnSpPr>
            <a:cxnSpLocks/>
          </p:cNvCxnSpPr>
          <p:nvPr/>
        </p:nvCxnSpPr>
        <p:spPr>
          <a:xfrm>
            <a:off x="7160582" y="2509280"/>
            <a:ext cx="188914" cy="31756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475BB91-3B81-1462-910C-50D7955F02EC}"/>
              </a:ext>
            </a:extLst>
          </p:cNvPr>
          <p:cNvCxnSpPr>
            <a:cxnSpLocks/>
          </p:cNvCxnSpPr>
          <p:nvPr/>
        </p:nvCxnSpPr>
        <p:spPr>
          <a:xfrm flipH="1">
            <a:off x="8211705" y="2529768"/>
            <a:ext cx="169665" cy="3119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6C884175-85A8-997B-F6FD-8F05FD53C225}"/>
              </a:ext>
            </a:extLst>
          </p:cNvPr>
          <p:cNvCxnSpPr>
            <a:cxnSpLocks/>
          </p:cNvCxnSpPr>
          <p:nvPr/>
        </p:nvCxnSpPr>
        <p:spPr>
          <a:xfrm flipH="1" flipV="1">
            <a:off x="8623595" y="3530597"/>
            <a:ext cx="472567" cy="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9B39F7B0-0CED-C861-E39F-26B8712E4BF1}"/>
              </a:ext>
            </a:extLst>
          </p:cNvPr>
          <p:cNvCxnSpPr>
            <a:cxnSpLocks/>
          </p:cNvCxnSpPr>
          <p:nvPr/>
        </p:nvCxnSpPr>
        <p:spPr>
          <a:xfrm flipH="1" flipV="1">
            <a:off x="8211705" y="4233355"/>
            <a:ext cx="289075" cy="35079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88177C72-F8D1-D237-93BB-28A5673898DE}"/>
              </a:ext>
            </a:extLst>
          </p:cNvPr>
          <p:cNvSpPr txBox="1"/>
          <p:nvPr/>
        </p:nvSpPr>
        <p:spPr>
          <a:xfrm>
            <a:off x="2624782" y="1285614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268F642-3F81-0CC3-7671-6DC318996016}"/>
              </a:ext>
            </a:extLst>
          </p:cNvPr>
          <p:cNvSpPr txBox="1"/>
          <p:nvPr/>
        </p:nvSpPr>
        <p:spPr>
          <a:xfrm>
            <a:off x="5024056" y="2059283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07F36DD-F6BD-A53C-5993-3AABD3ECEF6D}"/>
              </a:ext>
            </a:extLst>
          </p:cNvPr>
          <p:cNvSpPr txBox="1"/>
          <p:nvPr/>
        </p:nvSpPr>
        <p:spPr>
          <a:xfrm>
            <a:off x="2012101" y="228422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D2082D2-4311-31E2-8F57-7618B162DF21}"/>
              </a:ext>
            </a:extLst>
          </p:cNvPr>
          <p:cNvSpPr txBox="1"/>
          <p:nvPr/>
        </p:nvSpPr>
        <p:spPr>
          <a:xfrm>
            <a:off x="4430939" y="413088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C82013C-50D5-CF93-D0AD-6D1AE577A333}"/>
              </a:ext>
            </a:extLst>
          </p:cNvPr>
          <p:cNvSpPr txBox="1"/>
          <p:nvPr/>
        </p:nvSpPr>
        <p:spPr>
          <a:xfrm>
            <a:off x="7485506" y="802316"/>
            <a:ext cx="59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5164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Macintosh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Steffen</dc:creator>
  <cp:lastModifiedBy>Nico Steffen</cp:lastModifiedBy>
  <cp:revision>2</cp:revision>
  <dcterms:created xsi:type="dcterms:W3CDTF">2025-06-07T14:56:08Z</dcterms:created>
  <dcterms:modified xsi:type="dcterms:W3CDTF">2025-06-15T14:26:15Z</dcterms:modified>
</cp:coreProperties>
</file>