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5" r:id="rId6"/>
    <p:sldId id="266" r:id="rId7"/>
    <p:sldId id="268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31" autoAdjust="0"/>
  </p:normalViewPr>
  <p:slideViewPr>
    <p:cSldViewPr showGuides="1">
      <p:cViewPr varScale="1">
        <p:scale>
          <a:sx n="68" d="100"/>
          <a:sy n="68" d="100"/>
        </p:scale>
        <p:origin x="79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6" d="100"/>
          <a:sy n="46" d="100"/>
        </p:scale>
        <p:origin x="6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91A5D5-FFF8-46DF-9C0E-0D4F23F47441}" type="datetime1">
              <a:rPr lang="es-ES" smtClean="0"/>
              <a:t>08/10/2018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F57AFA-577C-4932-92E9-D908A67F120F}" type="datetime1">
              <a:rPr lang="es-ES" noProof="0" smtClean="0"/>
              <a:t>08/10/2018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1008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394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6958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822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5780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1599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636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293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0816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508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209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0BD41-664D-4ABB-BED5-60658B66DD7C}" type="datetime1">
              <a:rPr lang="es-ES" noProof="0" smtClean="0"/>
              <a:t>08/10/2018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79A989-1972-408F-82FF-A58E53892B77}" type="datetime1">
              <a:rPr lang="es-ES" noProof="0" smtClean="0"/>
              <a:t>08/10/2018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D3A61-A9C3-4CD9-B800-BFDBF3EEB1B4}" type="datetime1">
              <a:rPr lang="es-ES" noProof="0" smtClean="0"/>
              <a:t>08/10/2018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AFB294-75A7-4B00-B220-CD65C2131025}" type="datetime1">
              <a:rPr lang="es-ES" noProof="0" smtClean="0"/>
              <a:t>08/10/2018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EC0E9D-6882-4573-BA34-049B7160C60E}" type="datetime1">
              <a:rPr lang="es-ES" noProof="0" smtClean="0"/>
              <a:t>08/10/2018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F87BAA-EB97-4293-BA03-25DA42ED3F33}" type="datetime1">
              <a:rPr lang="es-ES" noProof="0" smtClean="0"/>
              <a:t>08/10/2018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873C6C-A638-4A2B-8C7B-738C92DEBADC}" type="datetime1">
              <a:rPr lang="es-ES" noProof="0" smtClean="0"/>
              <a:t>08/10/2018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AB7FA5-3598-48B9-9C77-8C3FE03A7F24}" type="datetime1">
              <a:rPr lang="es-ES" noProof="0" smtClean="0"/>
              <a:t>08/10/2018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55685E-F8EB-43D9-9EDD-55E7759E9BB9}" type="datetime1">
              <a:rPr lang="es-ES" noProof="0" smtClean="0"/>
              <a:t>08/10/2018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92E02-8288-486A-A35E-2FB446293FE3}" type="datetime1">
              <a:rPr lang="es-ES" noProof="0" smtClean="0"/>
              <a:t>08/10/2018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0077C4-AA9A-431A-A8F9-E2A2FBCC5765}" type="datetime1">
              <a:rPr lang="es-ES" noProof="0" smtClean="0"/>
              <a:t>08/10/2018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677270" cy="2514601"/>
          </a:xfrm>
        </p:spPr>
        <p:txBody>
          <a:bodyPr rtlCol="0"/>
          <a:lstStyle/>
          <a:p>
            <a:pPr algn="ctr" rtl="0"/>
            <a:r>
              <a:rPr lang="es-ES" dirty="0" smtClean="0"/>
              <a:t>Gestor de Pedidos</a:t>
            </a:r>
            <a:br>
              <a:rPr lang="es-ES" dirty="0" smtClean="0"/>
            </a:br>
            <a:r>
              <a:rPr lang="es-ES" sz="2800" dirty="0" smtClean="0"/>
              <a:t>(GP)</a:t>
            </a:r>
            <a:endParaRPr lang="es-ES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19602" y="5419158"/>
            <a:ext cx="5029201" cy="961504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/>
              <a:t>Grupo N°3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063196" y="4509120"/>
            <a:ext cx="5029201" cy="96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4227883" y="5805264"/>
            <a:ext cx="5029201" cy="961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Trezza</a:t>
            </a:r>
            <a:r>
              <a:rPr lang="es-ES" dirty="0" smtClean="0"/>
              <a:t>, Nicolás</a:t>
            </a:r>
          </a:p>
          <a:p>
            <a:r>
              <a:rPr lang="es-ES" dirty="0" smtClean="0"/>
              <a:t>Lucero, José</a:t>
            </a:r>
          </a:p>
          <a:p>
            <a:r>
              <a:rPr lang="es-ES" dirty="0" smtClean="0"/>
              <a:t>Olmos, Martin</a:t>
            </a:r>
          </a:p>
          <a:p>
            <a:r>
              <a:rPr lang="es-ES" dirty="0" smtClean="0"/>
              <a:t>Benitez </a:t>
            </a:r>
            <a:r>
              <a:rPr lang="es-ES" dirty="0" err="1" smtClean="0"/>
              <a:t>Haugg</a:t>
            </a:r>
            <a:r>
              <a:rPr lang="es-ES" dirty="0" smtClean="0"/>
              <a:t>, Griselda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5805264"/>
            <a:ext cx="881721" cy="93658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052136" y="3599082"/>
            <a:ext cx="3624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Cátedra Proyecto de Software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Licenciatura en Sistemas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2018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 l="298" t="12698" r="595" b="5820"/>
          <a:stretch>
            <a:fillRect/>
          </a:stretch>
        </p:blipFill>
        <p:spPr>
          <a:xfrm>
            <a:off x="1125860" y="692696"/>
            <a:ext cx="10441160" cy="5400600"/>
          </a:xfrm>
          <a:noFill/>
          <a:ln/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5805264"/>
            <a:ext cx="881721" cy="9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10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 l="-298" t="12698" r="2083" b="5292"/>
          <a:stretch>
            <a:fillRect/>
          </a:stretch>
        </p:blipFill>
        <p:spPr>
          <a:xfrm>
            <a:off x="765820" y="620688"/>
            <a:ext cx="10873208" cy="5688632"/>
          </a:xfrm>
          <a:noFill/>
          <a:ln/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5805264"/>
            <a:ext cx="881721" cy="9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 l="-298" t="13228" r="893" b="5820"/>
          <a:stretch>
            <a:fillRect/>
          </a:stretch>
        </p:blipFill>
        <p:spPr>
          <a:xfrm>
            <a:off x="549796" y="332656"/>
            <a:ext cx="10729192" cy="5760640"/>
          </a:xfrm>
          <a:noFill/>
          <a:ln/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5805264"/>
            <a:ext cx="881721" cy="9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46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 l="-296" t="12169" r="2388" b="5821"/>
          <a:stretch>
            <a:fillRect/>
          </a:stretch>
        </p:blipFill>
        <p:spPr>
          <a:xfrm>
            <a:off x="981844" y="476672"/>
            <a:ext cx="10009112" cy="5589240"/>
          </a:xfrm>
          <a:noFill/>
          <a:ln/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5805264"/>
            <a:ext cx="881721" cy="9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59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 t="13228" r="893" b="5292"/>
          <a:stretch>
            <a:fillRect/>
          </a:stretch>
        </p:blipFill>
        <p:spPr>
          <a:xfrm>
            <a:off x="981844" y="548680"/>
            <a:ext cx="10441160" cy="5328592"/>
          </a:xfrm>
          <a:noFill/>
          <a:ln/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5805264"/>
            <a:ext cx="881721" cy="9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82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 l="-298" t="12698" r="2678" b="6349"/>
          <a:stretch>
            <a:fillRect/>
          </a:stretch>
        </p:blipFill>
        <p:spPr>
          <a:xfrm>
            <a:off x="765820" y="620688"/>
            <a:ext cx="10585176" cy="5184576"/>
          </a:xfrm>
          <a:noFill/>
          <a:ln/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5805264"/>
            <a:ext cx="881721" cy="9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31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contenido 13"/>
          <p:cNvSpPr>
            <a:spLocks noGrp="1"/>
          </p:cNvSpPr>
          <p:nvPr>
            <p:ph idx="1"/>
          </p:nvPr>
        </p:nvSpPr>
        <p:spPr>
          <a:xfrm>
            <a:off x="1071477" y="1916832"/>
            <a:ext cx="8686801" cy="4191000"/>
          </a:xfrm>
        </p:spPr>
        <p:txBody>
          <a:bodyPr rtlCol="0"/>
          <a:lstStyle/>
          <a:p>
            <a:pPr marL="45720" indent="0" algn="just">
              <a:buNone/>
            </a:pPr>
            <a:r>
              <a:rPr lang="es-AR" sz="3200" dirty="0"/>
              <a:t>Fue solicitada una página que pueda matricular alumnos en aulas virtuales, crear aulas, crear capacitaciones, </a:t>
            </a:r>
            <a:r>
              <a:rPr lang="es-AR" sz="3200" dirty="0" err="1"/>
              <a:t>microtalleres</a:t>
            </a:r>
            <a:r>
              <a:rPr lang="es-AR" sz="3200" dirty="0"/>
              <a:t> y actualizar virtualizaciones, y por ultimo habrá una parte de estadísticas que podrán ver ciertos usuarios determinados.</a:t>
            </a:r>
          </a:p>
          <a:p>
            <a:pPr rtl="0"/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5805264"/>
            <a:ext cx="881721" cy="936588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 rtlCol="0"/>
          <a:lstStyle/>
          <a:p>
            <a:pPr rtl="0"/>
            <a:r>
              <a:rPr lang="es-ES" dirty="0" smtClean="0"/>
              <a:t>¿Cuál es nuestro proyecto?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¿Cómo es el desarrollo?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5805264"/>
            <a:ext cx="881721" cy="936588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s-AR" dirty="0"/>
              <a:t>Al ingresar a la página campus virtual </a:t>
            </a:r>
            <a:r>
              <a:rPr lang="es-AR" dirty="0" err="1"/>
              <a:t>UNLa</a:t>
            </a:r>
            <a:r>
              <a:rPr lang="es-AR" dirty="0"/>
              <a:t> especialmente para la UTN habrá un botón que podrá ingresar para solicitar al campus.</a:t>
            </a:r>
          </a:p>
          <a:p>
            <a:pPr algn="just">
              <a:defRPr/>
            </a:pPr>
            <a:r>
              <a:rPr lang="es-AR" dirty="0"/>
              <a:t>Crear solicitud de usuario.</a:t>
            </a:r>
          </a:p>
          <a:p>
            <a:pPr algn="just">
              <a:defRPr/>
            </a:pPr>
            <a:r>
              <a:rPr lang="es-AR" dirty="0"/>
              <a:t>Crear el aula.</a:t>
            </a:r>
          </a:p>
          <a:p>
            <a:pPr marL="45720" indent="0" algn="just">
              <a:buNone/>
              <a:defRPr/>
            </a:pPr>
            <a:r>
              <a:rPr lang="es-AR" dirty="0" smtClean="0"/>
              <a:t>    - </a:t>
            </a:r>
            <a:r>
              <a:rPr lang="es-AR" dirty="0"/>
              <a:t>Crear un aula </a:t>
            </a:r>
          </a:p>
          <a:p>
            <a:pPr marL="45720" indent="0" algn="just">
              <a:buNone/>
              <a:defRPr/>
            </a:pPr>
            <a:r>
              <a:rPr lang="es-AR" dirty="0"/>
              <a:t> </a:t>
            </a:r>
            <a:r>
              <a:rPr lang="es-AR" dirty="0" smtClean="0"/>
              <a:t>   - Reutilizar </a:t>
            </a:r>
            <a:r>
              <a:rPr lang="es-AR" dirty="0"/>
              <a:t>aula.</a:t>
            </a:r>
          </a:p>
          <a:p>
            <a:pPr marL="45720" indent="0" algn="just">
              <a:buNone/>
              <a:defRPr/>
            </a:pPr>
            <a:r>
              <a:rPr lang="es-AR" dirty="0" smtClean="0"/>
              <a:t>    - Eliminar </a:t>
            </a:r>
            <a:r>
              <a:rPr lang="es-AR" dirty="0"/>
              <a:t>aula.</a:t>
            </a:r>
          </a:p>
          <a:p>
            <a:pPr algn="just">
              <a:defRPr/>
            </a:pPr>
            <a:r>
              <a:rPr lang="es-AR" dirty="0"/>
              <a:t>Solicitar tutorías y capacitaciones.</a:t>
            </a:r>
          </a:p>
          <a:p>
            <a:pPr algn="just">
              <a:defRPr/>
            </a:pPr>
            <a:r>
              <a:rPr lang="es-AR" dirty="0"/>
              <a:t>Solicitud de virtualización material.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765820" y="836712"/>
            <a:ext cx="8856984" cy="936104"/>
          </a:xfrm>
        </p:spPr>
        <p:txBody>
          <a:bodyPr rtlCol="0"/>
          <a:lstStyle/>
          <a:p>
            <a:pPr marL="45720" indent="0" algn="just">
              <a:buNone/>
            </a:pPr>
            <a:r>
              <a:rPr lang="es-AR" dirty="0"/>
              <a:t>Modelo de ciclo de vida elegido prototipado evolutivo ya que los requisitos no están bien definidos y se usara orientado a objetos para el desarrollo y MVC para el desarrollo web </a:t>
            </a:r>
          </a:p>
          <a:p>
            <a:pPr rtl="0"/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5805264"/>
            <a:ext cx="881721" cy="936588"/>
          </a:xfrm>
          <a:prstGeom prst="rect">
            <a:avLst/>
          </a:prstGeom>
        </p:spPr>
      </p:pic>
      <p:pic>
        <p:nvPicPr>
          <p:cNvPr id="9" name="Picture 2" descr="C:\Users\martin\Desktop\ps~\ps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64" y="2420888"/>
            <a:ext cx="7200799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09836" y="476672"/>
            <a:ext cx="7848872" cy="5616624"/>
          </a:xfr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5805264"/>
            <a:ext cx="881721" cy="9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1023392"/>
          </a:xfrm>
        </p:spPr>
        <p:txBody>
          <a:bodyPr rtlCol="0">
            <a:normAutofit/>
          </a:bodyPr>
          <a:lstStyle/>
          <a:p>
            <a:r>
              <a:rPr lang="es-AR" i="1" dirty="0"/>
              <a:t>Recursos humanos</a:t>
            </a:r>
            <a:r>
              <a:rPr lang="es-AR" i="1" dirty="0" smtClean="0"/>
              <a:t>: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1844824"/>
            <a:ext cx="9421686" cy="4032448"/>
          </a:xfrm>
        </p:spPr>
        <p:txBody>
          <a:bodyPr rtlCol="0">
            <a:normAutofit fontScale="92500" lnSpcReduction="10000"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s-AR" dirty="0"/>
              <a:t> El diseño de la pagina web y sus maquetas estará a cargo principalmente de </a:t>
            </a:r>
            <a:r>
              <a:rPr lang="es-AR" dirty="0" err="1"/>
              <a:t>Trezza</a:t>
            </a:r>
            <a:r>
              <a:rPr lang="es-AR" dirty="0"/>
              <a:t> Nicolás, Olmos Martin. y su desarrollo de </a:t>
            </a:r>
            <a:r>
              <a:rPr lang="es-AR" dirty="0" err="1"/>
              <a:t>Trezza</a:t>
            </a:r>
            <a:r>
              <a:rPr lang="es-AR" dirty="0"/>
              <a:t> Nicolás y Olmos Martin.</a:t>
            </a:r>
          </a:p>
          <a:p>
            <a:pPr algn="just">
              <a:defRPr/>
            </a:pPr>
            <a:endParaRPr lang="es-AR" dirty="0"/>
          </a:p>
          <a:p>
            <a:pPr algn="just">
              <a:buFont typeface="Arial" pitchFamily="34" charset="0"/>
              <a:buChar char="•"/>
              <a:defRPr/>
            </a:pPr>
            <a:r>
              <a:rPr lang="es-AR" dirty="0"/>
              <a:t>El diseño e implementación del servidor y los controladores estarán desarrollados por Olmos Martín y Benitez </a:t>
            </a:r>
            <a:r>
              <a:rPr lang="es-AR" dirty="0" smtClean="0"/>
              <a:t>Griselda. 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s-AR" dirty="0" smtClean="0"/>
          </a:p>
          <a:p>
            <a:pPr algn="just">
              <a:buFont typeface="Arial" pitchFamily="34" charset="0"/>
              <a:buChar char="•"/>
              <a:defRPr/>
            </a:pPr>
            <a:r>
              <a:rPr lang="es-AR" dirty="0" smtClean="0"/>
              <a:t>E</a:t>
            </a:r>
            <a:r>
              <a:rPr lang="es-AR" dirty="0" smtClean="0"/>
              <a:t>l </a:t>
            </a:r>
            <a:r>
              <a:rPr lang="es-AR" dirty="0"/>
              <a:t>diseño de la base de datos estará a cargo de Olmos Martin y </a:t>
            </a:r>
            <a:r>
              <a:rPr lang="es-AR" dirty="0" err="1"/>
              <a:t>Trezza</a:t>
            </a:r>
            <a:r>
              <a:rPr lang="es-AR" dirty="0"/>
              <a:t> </a:t>
            </a:r>
            <a:r>
              <a:rPr lang="es-AR" dirty="0" smtClean="0"/>
              <a:t>Nicolás. 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s-AR" dirty="0" smtClean="0"/>
          </a:p>
          <a:p>
            <a:pPr algn="just">
              <a:buFont typeface="Arial" pitchFamily="34" charset="0"/>
              <a:buChar char="•"/>
              <a:defRPr/>
            </a:pPr>
            <a:r>
              <a:rPr lang="es-AR" dirty="0"/>
              <a:t>M</a:t>
            </a:r>
            <a:r>
              <a:rPr lang="es-AR" dirty="0" smtClean="0"/>
              <a:t>ientras </a:t>
            </a:r>
            <a:r>
              <a:rPr lang="es-AR" dirty="0"/>
              <a:t>que </a:t>
            </a:r>
            <a:r>
              <a:rPr lang="es-AR" dirty="0" smtClean="0"/>
              <a:t>el</a:t>
            </a:r>
            <a:r>
              <a:rPr lang="es-AR" dirty="0" smtClean="0"/>
              <a:t> desarrollo de la documentación </a:t>
            </a:r>
            <a:r>
              <a:rPr lang="es-AR" dirty="0"/>
              <a:t>estará a cargo de Lucero José y Benitez Griselda.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5805264"/>
            <a:ext cx="881721" cy="9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Estudio de viabilidad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44108" y="1916832"/>
            <a:ext cx="8686800" cy="3429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AR" b="1" dirty="0"/>
              <a:t>Viabilidad operacional: </a:t>
            </a:r>
            <a:r>
              <a:rPr lang="es-AR" dirty="0"/>
              <a:t>Los lenguajes de programación a implementar, el tiempo disponible y las condiciones de producción se consideran totalmente viable por los integrantes del equipo, por conocimiento previo de todas las partes.</a:t>
            </a:r>
          </a:p>
          <a:p>
            <a:pPr>
              <a:defRPr/>
            </a:pPr>
            <a:r>
              <a:rPr lang="es-AR" b="1" dirty="0"/>
              <a:t>Viabilidad del mercado</a:t>
            </a:r>
            <a:r>
              <a:rPr lang="es-AR" dirty="0"/>
              <a:t>: Este proyecto será diseñado previo aun pedido por lo que posee un mercado seguro para esperar el desarrollo.</a:t>
            </a:r>
          </a:p>
          <a:p>
            <a:pPr>
              <a:defRPr/>
            </a:pPr>
            <a:r>
              <a:rPr lang="es-AR" b="1" dirty="0"/>
              <a:t>Viabilidad conceptual: </a:t>
            </a:r>
            <a:r>
              <a:rPr lang="es-AR" dirty="0"/>
              <a:t>Aunque haya riesgos, pero es una página web que se está desarrollando el comprendimiento del problema y la factibilidad de la solución ha sido comprendidas. </a:t>
            </a:r>
          </a:p>
          <a:p>
            <a:pPr rtl="0"/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5805264"/>
            <a:ext cx="881721" cy="9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 smtClean="0"/>
              <a:t>Maqueta 1</a:t>
            </a:r>
            <a:endParaRPr lang="es-ES" dirty="0"/>
          </a:p>
        </p:txBody>
      </p:sp>
      <p:pic>
        <p:nvPicPr>
          <p:cNvPr id="3" name="Imagen 1"/>
          <p:cNvPicPr>
            <a:picLocks noChangeAspect="1" noChangeArrowheads="1"/>
          </p:cNvPicPr>
          <p:nvPr/>
        </p:nvPicPr>
        <p:blipFill>
          <a:blip r:embed="rId3"/>
          <a:srcRect l="19246" t="12802" r="22960" b="4845"/>
          <a:stretch>
            <a:fillRect/>
          </a:stretch>
        </p:blipFill>
        <p:spPr>
          <a:xfrm>
            <a:off x="1773932" y="1600200"/>
            <a:ext cx="7477472" cy="4959424"/>
          </a:xfrm>
          <a:prstGeom prst="rect">
            <a:avLst/>
          </a:prstGeom>
          <a:noFill/>
          <a:ln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5805264"/>
            <a:ext cx="881721" cy="9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065212" y="533400"/>
            <a:ext cx="8686801" cy="73536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Maqueta 2</a:t>
            </a:r>
            <a:endParaRPr lang="es-ES" dirty="0"/>
          </a:p>
        </p:txBody>
      </p:sp>
      <p:pic>
        <p:nvPicPr>
          <p:cNvPr id="3" name="Imagen 1"/>
          <p:cNvPicPr>
            <a:picLocks noChangeAspect="1" noChangeArrowheads="1"/>
          </p:cNvPicPr>
          <p:nvPr/>
        </p:nvPicPr>
        <p:blipFill>
          <a:blip r:embed="rId3"/>
          <a:srcRect l="276" t="12192" r="2454" b="4863"/>
          <a:stretch>
            <a:fillRect/>
          </a:stretch>
        </p:blipFill>
        <p:spPr>
          <a:xfrm>
            <a:off x="1065212" y="1268760"/>
            <a:ext cx="10213776" cy="5112568"/>
          </a:xfrm>
          <a:prstGeom prst="rect">
            <a:avLst/>
          </a:prstGeom>
          <a:noFill/>
          <a:ln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5805264"/>
            <a:ext cx="881721" cy="9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presarial Contraste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690_TF02895266.potx" id="{662AE8D8-24CF-4300-88CA-77AD0B4045E0}" vid="{53658028-3D1B-4AA4-8E7B-3BB150406BCD}"/>
    </a:ext>
  </a:extLst>
</a:theme>
</file>

<file path=ppt/theme/theme2.xml><?xml version="1.0" encoding="utf-8"?>
<a:theme xmlns:a="http://schemas.openxmlformats.org/drawingml/2006/main" name="Tema d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Presentación1</Template>
  <TotalTime>56</TotalTime>
  <Words>357</Words>
  <Application>Microsoft Office PowerPoint</Application>
  <PresentationFormat>Personalizado</PresentationFormat>
  <Paragraphs>46</Paragraphs>
  <Slides>15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Franklin Gothic Medium</vt:lpstr>
      <vt:lpstr>Empresarial Contraste 16x9</vt:lpstr>
      <vt:lpstr>Gestor de Pedidos (GP)</vt:lpstr>
      <vt:lpstr>¿Cuál es nuestro proyecto?</vt:lpstr>
      <vt:lpstr>¿Cómo es el desarrollo?</vt:lpstr>
      <vt:lpstr>Presentación de PowerPoint</vt:lpstr>
      <vt:lpstr>Presentación de PowerPoint</vt:lpstr>
      <vt:lpstr>Recursos humanos:</vt:lpstr>
      <vt:lpstr>Estudio de viabilidad</vt:lpstr>
      <vt:lpstr>Maqueta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Gestor de Pedidos</dc:title>
  <dc:creator>Gsis Benítez</dc:creator>
  <cp:lastModifiedBy>Gsis Benítez</cp:lastModifiedBy>
  <cp:revision>7</cp:revision>
  <dcterms:created xsi:type="dcterms:W3CDTF">2018-10-09T01:19:34Z</dcterms:created>
  <dcterms:modified xsi:type="dcterms:W3CDTF">2018-10-09T02:17:49Z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