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3" r:id="rId6"/>
    <p:sldId id="262" r:id="rId7"/>
    <p:sldId id="259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9E8AB-E6CD-46E4-BB0E-F07EF91CED21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FE221-DBF1-4D1C-86A6-9FA0633C25B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FAFE0-34C1-4947-A9BB-C4185A0BA353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AB62C-0B4A-499D-B60D-5F9548308C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4B38-E1DB-43C9-AE57-33BA5AA60277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ADD7D-F8A4-4197-8144-582CD68F2A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B9638-ADA8-4149-B8F2-9840478106B9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AC71A-B404-452A-928C-BF2663DA88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0594C-21AD-46CA-B470-6C1D5C471517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3A0C4-8A80-4AA5-8BBA-4336E67605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13C1B-38B9-49B3-8907-37AED72C46D7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787F2-36EA-4874-9C94-EE326E830C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43DC-2A96-4EAC-8889-0A33AFCB7CDF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28A5E-EF19-4825-811C-24D6B6E55F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2151A-56BB-4F75-9571-F3CCD6BD3315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BF34-BF63-4B02-B0FF-3D7F751626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DA2A5-1DB8-4252-83C7-62CFB83E15FC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C038C-7159-4E67-9063-D23A2AB720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F3429-F816-4170-B06B-4D4656257543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1A5D1-706F-4D78-A2E5-7204AE45D5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8BB1-9F6D-4EF1-BF23-EFE76FB16B0D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98BA-AB5B-47AC-AB45-7D0BE14B0C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2ED0A1-88FE-45E9-97E8-C0E7DBFCEF40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75CB47-92F5-43FF-A4C4-513A18DDD0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Proyecto </a:t>
            </a:r>
            <a:r>
              <a:rPr lang="es-AR" dirty="0" smtClean="0"/>
              <a:t>Gestor </a:t>
            </a:r>
            <a:r>
              <a:rPr lang="es-AR" dirty="0" smtClean="0"/>
              <a:t>de </a:t>
            </a:r>
            <a:r>
              <a:rPr lang="es-AR" dirty="0" smtClean="0"/>
              <a:t>Pedidos</a:t>
            </a:r>
            <a:endParaRPr lang="es-AR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/>
              <a:t>Primer </a:t>
            </a:r>
            <a:r>
              <a:rPr lang="es-AR" dirty="0" smtClean="0"/>
              <a:t>hito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/>
              <a:t>Grupo 3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Maqueta 2</a:t>
            </a:r>
            <a:endParaRPr lang="es-ES" smtClean="0"/>
          </a:p>
        </p:txBody>
      </p:sp>
      <p:pic>
        <p:nvPicPr>
          <p:cNvPr id="21508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276" t="12192" r="2454" b="4863"/>
          <a:stretch>
            <a:fillRect/>
          </a:stretch>
        </p:blipFill>
        <p:spPr>
          <a:xfrm>
            <a:off x="546100" y="1600200"/>
            <a:ext cx="8050213" cy="4525963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22532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298" t="12698" r="595" b="5820"/>
          <a:stretch>
            <a:fillRect/>
          </a:stretch>
        </p:blipFill>
        <p:spPr>
          <a:xfrm>
            <a:off x="546100" y="1600200"/>
            <a:ext cx="8050213" cy="4525963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23556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-298" t="12698" r="2083" b="5292"/>
          <a:stretch>
            <a:fillRect/>
          </a:stretch>
        </p:blipFill>
        <p:spPr>
          <a:xfrm>
            <a:off x="546100" y="1600200"/>
            <a:ext cx="8050213" cy="4525963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24580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-298" t="13228" r="893" b="5820"/>
          <a:stretch>
            <a:fillRect/>
          </a:stretch>
        </p:blipFill>
        <p:spPr>
          <a:xfrm>
            <a:off x="546100" y="1600200"/>
            <a:ext cx="8050213" cy="4525963"/>
          </a:xfr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25604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-296" t="12169" r="2388" b="5821"/>
          <a:stretch>
            <a:fillRect/>
          </a:stretch>
        </p:blipFill>
        <p:spPr>
          <a:xfrm>
            <a:off x="546100" y="1600200"/>
            <a:ext cx="8050213" cy="4525963"/>
          </a:xfrm>
          <a:noFill/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26628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t="13228" r="893" b="5292"/>
          <a:stretch>
            <a:fillRect/>
          </a:stretch>
        </p:blipFill>
        <p:spPr>
          <a:xfrm>
            <a:off x="546100" y="1600200"/>
            <a:ext cx="8050213" cy="4525963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27652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-298" t="12698" r="2678" b="6349"/>
          <a:stretch>
            <a:fillRect/>
          </a:stretch>
        </p:blipFill>
        <p:spPr>
          <a:xfrm>
            <a:off x="546100" y="1600200"/>
            <a:ext cx="8050213" cy="4525963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Fue solicitada una página que pueda matricular alumnos en aulas virtuales, crear aulas, crear capacitaciones, microtalleres y actualizar virtualizaciones, y por ultimo habrá una parte de estadísticas que podrán ver ciertos usuarios determinados.</a:t>
            </a:r>
          </a:p>
          <a:p>
            <a:endParaRPr lang="es-A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Al ingresar a la página campus virtual </a:t>
            </a:r>
            <a:r>
              <a:rPr lang="es-AR" dirty="0" err="1"/>
              <a:t>UNLa</a:t>
            </a:r>
            <a:r>
              <a:rPr lang="es-AR" dirty="0"/>
              <a:t> especialmente para la UTN habrá un botón que podrá ingresar para solicitar al campus.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Crear solicitud de usuario.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Crear el aula.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. Crear un aula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. Reutilizar aula.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. Eliminar aula.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Solicitar tutorías y capacitaciones.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Solicitud de virtualización material.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smtClean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Modelo de ciclo de vida elegido </a:t>
            </a:r>
            <a:r>
              <a:rPr lang="es-AR" dirty="0" err="1" smtClean="0"/>
              <a:t>prototipado</a:t>
            </a:r>
            <a:r>
              <a:rPr lang="es-AR" dirty="0" smtClean="0"/>
              <a:t> evolutivo ya que los requisitos no están bien definidos y se usara orientado a objetos para el desarrollo y MVC para el desarrollo web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 descr="C:\Users\martin\Desktop\ps~\p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3" y="1700808"/>
            <a:ext cx="889286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2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381000"/>
            <a:ext cx="8197850" cy="614521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i="1" dirty="0"/>
              <a:t>Recursos humanos:</a:t>
            </a:r>
            <a:endParaRPr lang="es-A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      El diseño de la pagina web y sus maquetas estará a cargo principalmente de </a:t>
            </a:r>
            <a:r>
              <a:rPr lang="es-AR" dirty="0" err="1"/>
              <a:t>Trezza</a:t>
            </a:r>
            <a:r>
              <a:rPr lang="es-AR" dirty="0"/>
              <a:t> Nicolás, Olmos Martin. y su desarrollo de </a:t>
            </a:r>
            <a:r>
              <a:rPr lang="es-AR" dirty="0" err="1"/>
              <a:t>Trezza</a:t>
            </a:r>
            <a:r>
              <a:rPr lang="es-AR" dirty="0"/>
              <a:t> Nicolás y Olmos Martin.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El diseño e </a:t>
            </a:r>
            <a:r>
              <a:rPr lang="es-AR" dirty="0" err="1"/>
              <a:t>implementacion</a:t>
            </a:r>
            <a:r>
              <a:rPr lang="es-AR" dirty="0"/>
              <a:t> del servidor y los controladores estarán desarrollados por Olmos Martín y </a:t>
            </a:r>
            <a:r>
              <a:rPr lang="es-AR" dirty="0" err="1"/>
              <a:t>Benitez</a:t>
            </a:r>
            <a:r>
              <a:rPr lang="es-AR" dirty="0"/>
              <a:t> Griselda; el diseño de la base de datos estará a cargo de Olmos Martin y </a:t>
            </a:r>
            <a:r>
              <a:rPr lang="es-AR" dirty="0" err="1"/>
              <a:t>Trezza</a:t>
            </a:r>
            <a:r>
              <a:rPr lang="es-AR" dirty="0"/>
              <a:t> Nicolás mientras que su desarrollo estará a cargo de Lucero José y </a:t>
            </a:r>
            <a:r>
              <a:rPr lang="es-AR" dirty="0" err="1"/>
              <a:t>Benitez</a:t>
            </a:r>
            <a:r>
              <a:rPr lang="es-AR" dirty="0"/>
              <a:t> Griselda.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AR" i="1" dirty="0"/>
              <a:t>estudios de viabilidad</a:t>
            </a:r>
            <a:endParaRPr lang="es-A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Viabilidad operacional: Los lenguajes de programación a implementar, el tiempo disponible y las condiciones de producción se consideran totalmente viable por los integrantes del equipo, por conocimiento previo de todas las partes.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Viabilidad del mercado: Este proyecto será diseñado previo aun pedido por lo que posee un mercado seguro para esperar el desarrollo.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/>
              <a:t>Viabilidad conceptual: Aunque haya riesgos, pero es una página web que se está desarrollando el </a:t>
            </a:r>
            <a:r>
              <a:rPr lang="es-AR" dirty="0" err="1"/>
              <a:t>comprendimiento</a:t>
            </a:r>
            <a:r>
              <a:rPr lang="es-AR" dirty="0"/>
              <a:t> del problema y la factibilidad de la solución ha sido comprendidas.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Maqueta 1</a:t>
            </a:r>
            <a:endParaRPr lang="es-ES" smtClean="0"/>
          </a:p>
        </p:txBody>
      </p:sp>
      <p:pic>
        <p:nvPicPr>
          <p:cNvPr id="20484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19246" t="12802" r="22960" b="4845"/>
          <a:stretch>
            <a:fillRect/>
          </a:stretch>
        </p:blipFill>
        <p:spPr>
          <a:xfrm>
            <a:off x="546100" y="1600200"/>
            <a:ext cx="8050213" cy="4525963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220</Words>
  <Application>Microsoft Office PowerPoint</Application>
  <PresentationFormat>Presentación en pantalla (4:3)</PresentationFormat>
  <Paragraphs>26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Proyecto Gestor de Pedidos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Maqueta 1</vt:lpstr>
      <vt:lpstr>Maqueta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gestor de pedidos</dc:title>
  <dc:creator>martin</dc:creator>
  <cp:lastModifiedBy>Gsis Benítez</cp:lastModifiedBy>
  <cp:revision>6</cp:revision>
  <dcterms:created xsi:type="dcterms:W3CDTF">2006-08-16T00:00:00Z</dcterms:created>
  <dcterms:modified xsi:type="dcterms:W3CDTF">2018-10-09T00:19:43Z</dcterms:modified>
</cp:coreProperties>
</file>