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1" autoAdjust="0"/>
  </p:normalViewPr>
  <p:slideViewPr>
    <p:cSldViewPr showGuides="1">
      <p:cViewPr>
        <p:scale>
          <a:sx n="77" d="100"/>
          <a:sy n="77" d="100"/>
        </p:scale>
        <p:origin x="474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08/10/2018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39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95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78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59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3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9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81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0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09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08/10/2018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677270" cy="2514601"/>
          </a:xfrm>
        </p:spPr>
        <p:txBody>
          <a:bodyPr rtlCol="0"/>
          <a:lstStyle/>
          <a:p>
            <a:pPr algn="ctr" rtl="0"/>
            <a:r>
              <a:rPr lang="es-ES" dirty="0" smtClean="0"/>
              <a:t>Gestor de Pedidos</a:t>
            </a:r>
            <a:br>
              <a:rPr lang="es-ES" dirty="0" smtClean="0"/>
            </a:br>
            <a:r>
              <a:rPr lang="es-ES" sz="2800" dirty="0" smtClean="0"/>
              <a:t>(GP)</a:t>
            </a:r>
            <a:endParaRPr lang="es-E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19602" y="5419158"/>
            <a:ext cx="5029201" cy="961504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Grupo N°3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63196" y="4509120"/>
            <a:ext cx="5029201" cy="96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227883" y="5805264"/>
            <a:ext cx="5029201" cy="96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Trezza</a:t>
            </a:r>
            <a:r>
              <a:rPr lang="es-ES" dirty="0" smtClean="0"/>
              <a:t>, Nicolás</a:t>
            </a:r>
          </a:p>
          <a:p>
            <a:r>
              <a:rPr lang="es-ES" dirty="0" smtClean="0"/>
              <a:t>Lucero, José</a:t>
            </a:r>
          </a:p>
          <a:p>
            <a:r>
              <a:rPr lang="es-ES" dirty="0" smtClean="0"/>
              <a:t>Olmos, Martin</a:t>
            </a:r>
          </a:p>
          <a:p>
            <a:r>
              <a:rPr lang="es-ES" dirty="0" smtClean="0"/>
              <a:t>Benitez </a:t>
            </a:r>
            <a:r>
              <a:rPr lang="es-ES" dirty="0" err="1" smtClean="0"/>
              <a:t>Haugg</a:t>
            </a:r>
            <a:r>
              <a:rPr lang="es-ES" dirty="0" smtClean="0"/>
              <a:t>, Griselda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52136" y="3599082"/>
            <a:ext cx="3624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Cátedra Proyecto de Software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Licenciatura en Sistemas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298" t="12698" r="595" b="5820"/>
          <a:stretch>
            <a:fillRect/>
          </a:stretch>
        </p:blipFill>
        <p:spPr>
          <a:xfrm>
            <a:off x="1125860" y="692696"/>
            <a:ext cx="10441160" cy="54006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-298" t="12698" r="2083" b="5292"/>
          <a:stretch>
            <a:fillRect/>
          </a:stretch>
        </p:blipFill>
        <p:spPr>
          <a:xfrm>
            <a:off x="765820" y="620688"/>
            <a:ext cx="10873208" cy="568863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-298" t="13228" r="893" b="5820"/>
          <a:stretch>
            <a:fillRect/>
          </a:stretch>
        </p:blipFill>
        <p:spPr>
          <a:xfrm>
            <a:off x="549796" y="332656"/>
            <a:ext cx="10729192" cy="576064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2011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-296" t="12169" r="2388" b="5821"/>
          <a:stretch>
            <a:fillRect/>
          </a:stretch>
        </p:blipFill>
        <p:spPr>
          <a:xfrm>
            <a:off x="981844" y="476672"/>
            <a:ext cx="10009112" cy="558924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53105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t="13228" r="893" b="5292"/>
          <a:stretch>
            <a:fillRect/>
          </a:stretch>
        </p:blipFill>
        <p:spPr>
          <a:xfrm>
            <a:off x="981844" y="548680"/>
            <a:ext cx="10441160" cy="532859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2959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-298" t="12698" r="2678" b="6349"/>
          <a:stretch>
            <a:fillRect/>
          </a:stretch>
        </p:blipFill>
        <p:spPr>
          <a:xfrm>
            <a:off x="765820" y="620688"/>
            <a:ext cx="10585176" cy="5184576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9197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071477" y="1916832"/>
            <a:ext cx="8686801" cy="4191000"/>
          </a:xfrm>
        </p:spPr>
        <p:txBody>
          <a:bodyPr rtlCol="0"/>
          <a:lstStyle/>
          <a:p>
            <a:pPr marL="45720" indent="0">
              <a:buNone/>
            </a:pPr>
            <a:r>
              <a:rPr lang="es-AR" sz="3200" dirty="0"/>
              <a:t>Fue solicitada una página que pueda matricular alumnos en aulas virtuales, crear aulas, crear capacitaciones, </a:t>
            </a:r>
            <a:r>
              <a:rPr lang="es-AR" sz="3200" dirty="0" err="1"/>
              <a:t>microtalleres</a:t>
            </a:r>
            <a:r>
              <a:rPr lang="es-AR" sz="3200" dirty="0"/>
              <a:t> y actualizar virtualizaciones, y por ultimo habrá una parte de estadísticas que podrán ver ciertos usuarios determinados.</a:t>
            </a:r>
          </a:p>
          <a:p>
            <a:pPr rtl="0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 rtlCol="0"/>
          <a:lstStyle/>
          <a:p>
            <a:pPr rtl="0"/>
            <a:r>
              <a:rPr lang="es-ES" dirty="0" smtClean="0"/>
              <a:t>¿Cuál es nuestro proyecto?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¿Cómo es el desarrollo?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Al ingresar a la página campus virtual </a:t>
            </a:r>
            <a:r>
              <a:rPr lang="es-AR" dirty="0" err="1"/>
              <a:t>UNLa</a:t>
            </a:r>
            <a:r>
              <a:rPr lang="es-AR" dirty="0"/>
              <a:t> especialmente para la UTN habrá un botón que podrá ingresar para solicitar al campus.</a:t>
            </a:r>
          </a:p>
          <a:p>
            <a:pPr>
              <a:defRPr/>
            </a:pPr>
            <a:r>
              <a:rPr lang="es-AR" dirty="0"/>
              <a:t>Crear solicitud de usuario.</a:t>
            </a:r>
          </a:p>
          <a:p>
            <a:pPr>
              <a:defRPr/>
            </a:pPr>
            <a:r>
              <a:rPr lang="es-AR" dirty="0"/>
              <a:t>Crear el aula.</a:t>
            </a:r>
          </a:p>
          <a:p>
            <a:pPr marL="45720" indent="0">
              <a:buNone/>
              <a:defRPr/>
            </a:pPr>
            <a:r>
              <a:rPr lang="es-AR" dirty="0" smtClean="0"/>
              <a:t>    - </a:t>
            </a:r>
            <a:r>
              <a:rPr lang="es-AR" dirty="0"/>
              <a:t>Crear un aula </a:t>
            </a:r>
          </a:p>
          <a:p>
            <a:pPr marL="45720" indent="0">
              <a:buNone/>
              <a:defRPr/>
            </a:pPr>
            <a:r>
              <a:rPr lang="es-AR" dirty="0"/>
              <a:t> </a:t>
            </a:r>
            <a:r>
              <a:rPr lang="es-AR" dirty="0" smtClean="0"/>
              <a:t>   - Reutilizar </a:t>
            </a:r>
            <a:r>
              <a:rPr lang="es-AR" dirty="0"/>
              <a:t>aula.</a:t>
            </a:r>
          </a:p>
          <a:p>
            <a:pPr marL="45720" indent="0">
              <a:buNone/>
              <a:defRPr/>
            </a:pPr>
            <a:r>
              <a:rPr lang="es-AR" dirty="0" smtClean="0"/>
              <a:t>    - Eliminar </a:t>
            </a:r>
            <a:r>
              <a:rPr lang="es-AR" dirty="0"/>
              <a:t>aula.</a:t>
            </a:r>
          </a:p>
          <a:p>
            <a:pPr>
              <a:defRPr/>
            </a:pPr>
            <a:r>
              <a:rPr lang="es-AR" dirty="0"/>
              <a:t>Solicitar tutorías y capacitaciones.</a:t>
            </a:r>
          </a:p>
          <a:p>
            <a:pPr>
              <a:defRPr/>
            </a:pPr>
            <a:r>
              <a:rPr lang="es-AR" dirty="0"/>
              <a:t>Solicitud de virtualización material.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65820" y="836712"/>
            <a:ext cx="8856984" cy="936104"/>
          </a:xfrm>
        </p:spPr>
        <p:txBody>
          <a:bodyPr rtlCol="0"/>
          <a:lstStyle/>
          <a:p>
            <a:pPr marL="45720" indent="0">
              <a:buNone/>
            </a:pPr>
            <a:r>
              <a:rPr lang="es-AR" dirty="0"/>
              <a:t>Modelo de ciclo de vida elegido prototipado evolutivo ya que los requisitos no están bien definidos y se usara orientado a objetos para el desarrollo y MVC para el desarrollo web </a:t>
            </a:r>
          </a:p>
          <a:p>
            <a:pPr rt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5805264"/>
            <a:ext cx="881721" cy="936588"/>
          </a:xfrm>
          <a:prstGeom prst="rect">
            <a:avLst/>
          </a:prstGeom>
        </p:spPr>
      </p:pic>
      <p:pic>
        <p:nvPicPr>
          <p:cNvPr id="9" name="Picture 2" descr="C:\Users\martin\Desktop\ps~\p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2420888"/>
            <a:ext cx="720079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09836" y="476672"/>
            <a:ext cx="7848872" cy="5616624"/>
          </a:xfr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1023392"/>
          </a:xfrm>
        </p:spPr>
        <p:txBody>
          <a:bodyPr rtlCol="0">
            <a:normAutofit/>
          </a:bodyPr>
          <a:lstStyle/>
          <a:p>
            <a:r>
              <a:rPr lang="es-AR" i="1" dirty="0"/>
              <a:t>Recursos humanos</a:t>
            </a:r>
            <a:r>
              <a:rPr lang="es-AR" i="1" dirty="0" smtClean="0"/>
              <a:t>: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1844824"/>
            <a:ext cx="8686800" cy="3456384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AR" dirty="0"/>
              <a:t> El diseño de la pagina web y sus maquetas estará a cargo principalmente de </a:t>
            </a:r>
            <a:r>
              <a:rPr lang="es-AR" dirty="0" err="1"/>
              <a:t>Trezza</a:t>
            </a:r>
            <a:r>
              <a:rPr lang="es-AR" dirty="0"/>
              <a:t> Nicolás, Olmos Martin. y su desarrollo de </a:t>
            </a:r>
            <a:r>
              <a:rPr lang="es-AR" dirty="0" err="1"/>
              <a:t>Trezza</a:t>
            </a:r>
            <a:r>
              <a:rPr lang="es-AR" dirty="0"/>
              <a:t> Nicolás y Olmos Martin.</a:t>
            </a:r>
          </a:p>
          <a:p>
            <a:pPr>
              <a:defRPr/>
            </a:pPr>
            <a:endParaRPr lang="es-AR" dirty="0"/>
          </a:p>
          <a:p>
            <a:pPr>
              <a:buFont typeface="Arial" pitchFamily="34" charset="0"/>
              <a:buChar char="•"/>
              <a:defRPr/>
            </a:pPr>
            <a:r>
              <a:rPr lang="es-AR" dirty="0"/>
              <a:t>El diseño e implementación del servidor y los controladores estarán desarrollados por Olmos Martín y Benitez Griselda; el diseño de la base de datos estará a cargo de Olmos Martin y </a:t>
            </a:r>
            <a:r>
              <a:rPr lang="es-AR" dirty="0" err="1"/>
              <a:t>Trezza</a:t>
            </a:r>
            <a:r>
              <a:rPr lang="es-AR" dirty="0"/>
              <a:t> Nicolás mientras que su desarrollo estará a cargo de Lucero José y Benitez Griselda.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Estudio de viabilidad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44108" y="1916832"/>
            <a:ext cx="8686800" cy="3429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AR" b="1" dirty="0"/>
              <a:t>Viabilidad operacional: </a:t>
            </a:r>
            <a:r>
              <a:rPr lang="es-AR" dirty="0"/>
              <a:t>Los lenguajes de programación a implementar, el tiempo disponible y las condiciones de producción se consideran totalmente viable por los integrantes del equipo, por conocimiento previo de todas las partes.</a:t>
            </a:r>
          </a:p>
          <a:p>
            <a:pPr>
              <a:defRPr/>
            </a:pPr>
            <a:r>
              <a:rPr lang="es-AR" b="1" dirty="0"/>
              <a:t>Viabilidad del mercado</a:t>
            </a:r>
            <a:r>
              <a:rPr lang="es-AR" dirty="0"/>
              <a:t>: Este proyecto será diseñado previo aun pedido por lo que posee un mercado seguro para esperar el desarrollo.</a:t>
            </a:r>
          </a:p>
          <a:p>
            <a:pPr>
              <a:defRPr/>
            </a:pPr>
            <a:r>
              <a:rPr lang="es-AR" b="1" dirty="0"/>
              <a:t>Viabilidad conceptual: </a:t>
            </a:r>
            <a:r>
              <a:rPr lang="es-AR" dirty="0"/>
              <a:t>Aunque haya riesgos, pero es una página web que se está desarrollando el comprendimiento del problema y la factibilidad de la solución ha sido comprendidas. 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Maqueta 1</a:t>
            </a:r>
            <a:endParaRPr lang="es-ES" dirty="0"/>
          </a:p>
        </p:txBody>
      </p:sp>
      <p:pic>
        <p:nvPicPr>
          <p:cNvPr id="3" name="Imagen 1"/>
          <p:cNvPicPr>
            <a:picLocks noChangeAspect="1" noChangeArrowheads="1"/>
          </p:cNvPicPr>
          <p:nvPr/>
        </p:nvPicPr>
        <p:blipFill>
          <a:blip r:embed="rId3"/>
          <a:srcRect l="19246" t="12802" r="22960" b="4845"/>
          <a:stretch>
            <a:fillRect/>
          </a:stretch>
        </p:blipFill>
        <p:spPr>
          <a:xfrm>
            <a:off x="1773932" y="1600200"/>
            <a:ext cx="7477472" cy="495942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65212" y="533400"/>
            <a:ext cx="8686801" cy="73536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Maqueta 2</a:t>
            </a:r>
            <a:endParaRPr lang="es-ES" dirty="0"/>
          </a:p>
        </p:txBody>
      </p:sp>
      <p:pic>
        <p:nvPicPr>
          <p:cNvPr id="3" name="Imagen 1"/>
          <p:cNvPicPr>
            <a:picLocks noChangeAspect="1" noChangeArrowheads="1"/>
          </p:cNvPicPr>
          <p:nvPr/>
        </p:nvPicPr>
        <p:blipFill>
          <a:blip r:embed="rId3"/>
          <a:srcRect l="276" t="12192" r="2454" b="4863"/>
          <a:stretch>
            <a:fillRect/>
          </a:stretch>
        </p:blipFill>
        <p:spPr>
          <a:xfrm>
            <a:off x="1065212" y="1268760"/>
            <a:ext cx="10213776" cy="511256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Presentación1</Template>
  <TotalTime>39</TotalTime>
  <Words>353</Words>
  <Application>Microsoft Office PowerPoint</Application>
  <PresentationFormat>Personalizado</PresentationFormat>
  <Paragraphs>42</Paragraphs>
  <Slides>15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Franklin Gothic Medium</vt:lpstr>
      <vt:lpstr>Empresarial Contraste 16x9</vt:lpstr>
      <vt:lpstr>Gestor de Pedidos (GP)</vt:lpstr>
      <vt:lpstr>¿Cuál es nuestro proyecto?</vt:lpstr>
      <vt:lpstr>¿Cómo es el desarrollo?</vt:lpstr>
      <vt:lpstr>Presentación de PowerPoint</vt:lpstr>
      <vt:lpstr>Presentación de PowerPoint</vt:lpstr>
      <vt:lpstr>Recursos humanos:</vt:lpstr>
      <vt:lpstr>Estudio de viabilidad</vt:lpstr>
      <vt:lpstr>Maqueta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Pedidos</dc:title>
  <dc:creator>Gsis Benítez</dc:creator>
  <cp:lastModifiedBy>Gsis Benítez</cp:lastModifiedBy>
  <cp:revision>4</cp:revision>
  <dcterms:created xsi:type="dcterms:W3CDTF">2018-10-09T01:19:34Z</dcterms:created>
  <dcterms:modified xsi:type="dcterms:W3CDTF">2018-10-09T01:58:57Z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