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3730" y="2372027"/>
            <a:ext cx="9544372" cy="5880916"/>
            <a:chOff x="0" y="0"/>
            <a:chExt cx="2513744" cy="15488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13744" cy="1548883"/>
            </a:xfrm>
            <a:custGeom>
              <a:avLst/>
              <a:gdLst/>
              <a:ahLst/>
              <a:cxnLst/>
              <a:rect r="r" b="b" t="t" l="l"/>
              <a:pathLst>
                <a:path h="1548883" w="2513744">
                  <a:moveTo>
                    <a:pt x="20279" y="0"/>
                  </a:moveTo>
                  <a:lnTo>
                    <a:pt x="2493465" y="0"/>
                  </a:lnTo>
                  <a:cubicBezTo>
                    <a:pt x="2498844" y="0"/>
                    <a:pt x="2504002" y="2137"/>
                    <a:pt x="2507804" y="5940"/>
                  </a:cubicBezTo>
                  <a:cubicBezTo>
                    <a:pt x="2511608" y="9743"/>
                    <a:pt x="2513744" y="14900"/>
                    <a:pt x="2513744" y="20279"/>
                  </a:cubicBezTo>
                  <a:lnTo>
                    <a:pt x="2513744" y="1528604"/>
                  </a:lnTo>
                  <a:cubicBezTo>
                    <a:pt x="2513744" y="1533983"/>
                    <a:pt x="2511608" y="1539141"/>
                    <a:pt x="2507804" y="1542944"/>
                  </a:cubicBezTo>
                  <a:cubicBezTo>
                    <a:pt x="2504002" y="1546747"/>
                    <a:pt x="2498844" y="1548883"/>
                    <a:pt x="2493465" y="1548883"/>
                  </a:cubicBezTo>
                  <a:lnTo>
                    <a:pt x="20279" y="1548883"/>
                  </a:lnTo>
                  <a:cubicBezTo>
                    <a:pt x="14900" y="1548883"/>
                    <a:pt x="9743" y="1546747"/>
                    <a:pt x="5940" y="1542944"/>
                  </a:cubicBezTo>
                  <a:cubicBezTo>
                    <a:pt x="2137" y="1539141"/>
                    <a:pt x="0" y="1533983"/>
                    <a:pt x="0" y="1528604"/>
                  </a:cubicBezTo>
                  <a:lnTo>
                    <a:pt x="0" y="20279"/>
                  </a:lnTo>
                  <a:cubicBezTo>
                    <a:pt x="0" y="14900"/>
                    <a:pt x="2137" y="9743"/>
                    <a:pt x="5940" y="5940"/>
                  </a:cubicBezTo>
                  <a:cubicBezTo>
                    <a:pt x="9743" y="2137"/>
                    <a:pt x="14900" y="0"/>
                    <a:pt x="20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13744" cy="1586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585967" y="8676806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5" y="0"/>
                </a:lnTo>
                <a:lnTo>
                  <a:pt x="1610195" y="1610194"/>
                </a:lnTo>
                <a:lnTo>
                  <a:pt x="0" y="16101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52791" y="-661328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99464" y="8213764"/>
            <a:ext cx="2089073" cy="2089073"/>
          </a:xfrm>
          <a:custGeom>
            <a:avLst/>
            <a:gdLst/>
            <a:ahLst/>
            <a:cxnLst/>
            <a:rect r="r" b="b" t="t" l="l"/>
            <a:pathLst>
              <a:path h="2089073" w="2089073">
                <a:moveTo>
                  <a:pt x="0" y="0"/>
                </a:moveTo>
                <a:lnTo>
                  <a:pt x="2089072" y="0"/>
                </a:lnTo>
                <a:lnTo>
                  <a:pt x="2089072" y="2089072"/>
                </a:lnTo>
                <a:lnTo>
                  <a:pt x="0" y="2089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93670" y="2700828"/>
            <a:ext cx="8342068" cy="53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ANÁLISIS DE DATOS Y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0521" y="1445710"/>
            <a:ext cx="12412564" cy="8345062"/>
          </a:xfrm>
          <a:custGeom>
            <a:avLst/>
            <a:gdLst/>
            <a:ahLst/>
            <a:cxnLst/>
            <a:rect r="r" b="b" t="t" l="l"/>
            <a:pathLst>
              <a:path h="8345062" w="12412564">
                <a:moveTo>
                  <a:pt x="0" y="0"/>
                </a:moveTo>
                <a:lnTo>
                  <a:pt x="12412564" y="0"/>
                </a:lnTo>
                <a:lnTo>
                  <a:pt x="12412564" y="8345062"/>
                </a:lnTo>
                <a:lnTo>
                  <a:pt x="0" y="834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2305"/>
            <a:ext cx="830007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Resultados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2966" y="4084551"/>
            <a:ext cx="834206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GRACIAS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63434" y="5548399"/>
            <a:ext cx="51611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Por: Nicolas Coronel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waynessapp@gmail.com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972966" y="3092491"/>
            <a:ext cx="8342068" cy="4102019"/>
            <a:chOff x="0" y="0"/>
            <a:chExt cx="2197088" cy="1080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7088" cy="1080367"/>
            </a:xfrm>
            <a:custGeom>
              <a:avLst/>
              <a:gdLst/>
              <a:ahLst/>
              <a:cxnLst/>
              <a:rect r="r" b="b" t="t" l="l"/>
              <a:pathLst>
                <a:path h="1080367" w="2197088">
                  <a:moveTo>
                    <a:pt x="23201" y="0"/>
                  </a:moveTo>
                  <a:lnTo>
                    <a:pt x="2173886" y="0"/>
                  </a:lnTo>
                  <a:cubicBezTo>
                    <a:pt x="2180040" y="0"/>
                    <a:pt x="2185941" y="2444"/>
                    <a:pt x="2190292" y="6796"/>
                  </a:cubicBezTo>
                  <a:cubicBezTo>
                    <a:pt x="2194644" y="11147"/>
                    <a:pt x="2197088" y="17048"/>
                    <a:pt x="2197088" y="23201"/>
                  </a:cubicBezTo>
                  <a:lnTo>
                    <a:pt x="2197088" y="1057166"/>
                  </a:lnTo>
                  <a:cubicBezTo>
                    <a:pt x="2197088" y="1069979"/>
                    <a:pt x="2186700" y="1080367"/>
                    <a:pt x="2173886" y="1080367"/>
                  </a:cubicBezTo>
                  <a:lnTo>
                    <a:pt x="23201" y="1080367"/>
                  </a:lnTo>
                  <a:cubicBezTo>
                    <a:pt x="17048" y="1080367"/>
                    <a:pt x="11147" y="1077923"/>
                    <a:pt x="6796" y="1073571"/>
                  </a:cubicBezTo>
                  <a:cubicBezTo>
                    <a:pt x="2444" y="1069220"/>
                    <a:pt x="0" y="1063319"/>
                    <a:pt x="0" y="1057166"/>
                  </a:cubicBezTo>
                  <a:lnTo>
                    <a:pt x="0" y="23201"/>
                  </a:lnTo>
                  <a:cubicBezTo>
                    <a:pt x="0" y="10388"/>
                    <a:pt x="10388" y="0"/>
                    <a:pt x="232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97088" cy="1118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44437" y="1221787"/>
            <a:ext cx="3130511" cy="3130511"/>
          </a:xfrm>
          <a:custGeom>
            <a:avLst/>
            <a:gdLst/>
            <a:ahLst/>
            <a:cxnLst/>
            <a:rect r="r" b="b" t="t" l="l"/>
            <a:pathLst>
              <a:path h="3130511" w="3130511">
                <a:moveTo>
                  <a:pt x="0" y="0"/>
                </a:moveTo>
                <a:lnTo>
                  <a:pt x="3130511" y="0"/>
                </a:lnTo>
                <a:lnTo>
                  <a:pt x="3130511" y="3130512"/>
                </a:lnTo>
                <a:lnTo>
                  <a:pt x="0" y="313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79678" y="7095606"/>
            <a:ext cx="1608913" cy="1608913"/>
          </a:xfrm>
          <a:custGeom>
            <a:avLst/>
            <a:gdLst/>
            <a:ahLst/>
            <a:cxnLst/>
            <a:rect r="r" b="b" t="t" l="l"/>
            <a:pathLst>
              <a:path h="1608913" w="1608913">
                <a:moveTo>
                  <a:pt x="0" y="0"/>
                </a:moveTo>
                <a:lnTo>
                  <a:pt x="1608913" y="0"/>
                </a:lnTo>
                <a:lnTo>
                  <a:pt x="1608913" y="1608913"/>
                </a:lnTo>
                <a:lnTo>
                  <a:pt x="0" y="160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08591" y="2046055"/>
            <a:ext cx="2470703" cy="2470703"/>
          </a:xfrm>
          <a:custGeom>
            <a:avLst/>
            <a:gdLst/>
            <a:ahLst/>
            <a:cxnLst/>
            <a:rect r="r" b="b" t="t" l="l"/>
            <a:pathLst>
              <a:path h="2470703" w="2470703">
                <a:moveTo>
                  <a:pt x="0" y="0"/>
                </a:moveTo>
                <a:lnTo>
                  <a:pt x="2470703" y="0"/>
                </a:lnTo>
                <a:lnTo>
                  <a:pt x="2470703" y="2470704"/>
                </a:lnTo>
                <a:lnTo>
                  <a:pt x="0" y="2470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6350" y="7618877"/>
            <a:ext cx="3994903" cy="3050653"/>
          </a:xfrm>
          <a:custGeom>
            <a:avLst/>
            <a:gdLst/>
            <a:ahLst/>
            <a:cxnLst/>
            <a:rect r="r" b="b" t="t" l="l"/>
            <a:pathLst>
              <a:path h="3050653" w="3994903">
                <a:moveTo>
                  <a:pt x="0" y="0"/>
                </a:moveTo>
                <a:lnTo>
                  <a:pt x="3994904" y="0"/>
                </a:lnTo>
                <a:lnTo>
                  <a:pt x="3994904" y="3050653"/>
                </a:lnTo>
                <a:lnTo>
                  <a:pt x="0" y="3050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4791254" y="8479028"/>
            <a:ext cx="2868515" cy="2190502"/>
          </a:xfrm>
          <a:custGeom>
            <a:avLst/>
            <a:gdLst/>
            <a:ahLst/>
            <a:cxnLst/>
            <a:rect r="r" b="b" t="t" l="l"/>
            <a:pathLst>
              <a:path h="2190502" w="2868515">
                <a:moveTo>
                  <a:pt x="0" y="0"/>
                </a:moveTo>
                <a:lnTo>
                  <a:pt x="2868515" y="0"/>
                </a:lnTo>
                <a:lnTo>
                  <a:pt x="2868515" y="2190502"/>
                </a:lnTo>
                <a:lnTo>
                  <a:pt x="0" y="2190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59769" y="129734"/>
            <a:ext cx="2791307" cy="2791307"/>
          </a:xfrm>
          <a:custGeom>
            <a:avLst/>
            <a:gdLst/>
            <a:ahLst/>
            <a:cxnLst/>
            <a:rect r="r" b="b" t="t" l="l"/>
            <a:pathLst>
              <a:path h="2791307" w="2791307">
                <a:moveTo>
                  <a:pt x="0" y="0"/>
                </a:moveTo>
                <a:lnTo>
                  <a:pt x="2791307" y="0"/>
                </a:lnTo>
                <a:lnTo>
                  <a:pt x="2791307" y="2791307"/>
                </a:lnTo>
                <a:lnTo>
                  <a:pt x="0" y="2791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5672" y="2712297"/>
            <a:ext cx="5892947" cy="5892947"/>
          </a:xfrm>
          <a:custGeom>
            <a:avLst/>
            <a:gdLst/>
            <a:ahLst/>
            <a:cxnLst/>
            <a:rect r="r" b="b" t="t" l="l"/>
            <a:pathLst>
              <a:path h="5892947" w="5892947">
                <a:moveTo>
                  <a:pt x="0" y="0"/>
                </a:moveTo>
                <a:lnTo>
                  <a:pt x="5892948" y="0"/>
                </a:lnTo>
                <a:lnTo>
                  <a:pt x="5892948" y="5892948"/>
                </a:lnTo>
                <a:lnTo>
                  <a:pt x="0" y="589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697" y="2892682"/>
            <a:ext cx="1925398" cy="1925398"/>
          </a:xfrm>
          <a:custGeom>
            <a:avLst/>
            <a:gdLst/>
            <a:ahLst/>
            <a:cxnLst/>
            <a:rect r="r" b="b" t="t" l="l"/>
            <a:pathLst>
              <a:path h="1925398" w="1925398">
                <a:moveTo>
                  <a:pt x="0" y="0"/>
                </a:moveTo>
                <a:lnTo>
                  <a:pt x="1925398" y="0"/>
                </a:lnTo>
                <a:lnTo>
                  <a:pt x="1925398" y="1925399"/>
                </a:lnTo>
                <a:lnTo>
                  <a:pt x="0" y="1925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09665" y="1871454"/>
            <a:ext cx="6566059" cy="6878762"/>
            <a:chOff x="0" y="0"/>
            <a:chExt cx="1729332" cy="18116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9332" cy="1811690"/>
            </a:xfrm>
            <a:custGeom>
              <a:avLst/>
              <a:gdLst/>
              <a:ahLst/>
              <a:cxnLst/>
              <a:rect r="r" b="b" t="t" l="l"/>
              <a:pathLst>
                <a:path h="1811690" w="1729332">
                  <a:moveTo>
                    <a:pt x="29477" y="0"/>
                  </a:moveTo>
                  <a:lnTo>
                    <a:pt x="1699855" y="0"/>
                  </a:lnTo>
                  <a:cubicBezTo>
                    <a:pt x="1707673" y="0"/>
                    <a:pt x="1715171" y="3106"/>
                    <a:pt x="1720699" y="8634"/>
                  </a:cubicBezTo>
                  <a:cubicBezTo>
                    <a:pt x="1726227" y="14162"/>
                    <a:pt x="1729332" y="21659"/>
                    <a:pt x="1729332" y="29477"/>
                  </a:cubicBezTo>
                  <a:lnTo>
                    <a:pt x="1729332" y="1782213"/>
                  </a:lnTo>
                  <a:cubicBezTo>
                    <a:pt x="1729332" y="1798493"/>
                    <a:pt x="1716135" y="1811690"/>
                    <a:pt x="1699855" y="1811690"/>
                  </a:cubicBezTo>
                  <a:lnTo>
                    <a:pt x="29477" y="1811690"/>
                  </a:lnTo>
                  <a:cubicBezTo>
                    <a:pt x="13197" y="1811690"/>
                    <a:pt x="0" y="1798493"/>
                    <a:pt x="0" y="1782213"/>
                  </a:cubicBezTo>
                  <a:lnTo>
                    <a:pt x="0" y="29477"/>
                  </a:lnTo>
                  <a:cubicBezTo>
                    <a:pt x="0" y="13197"/>
                    <a:pt x="13197" y="0"/>
                    <a:pt x="294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29332" cy="18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97397" y="2519569"/>
            <a:ext cx="6661903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Contenidos.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64906" y="3546332"/>
            <a:ext cx="4322906" cy="425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Introducción.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Obtencion de datos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Limpieza.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Feature engineering.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Modelos.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Comparacion de Modelos.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Deep Learning.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Streamlit.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"/>
              </a:rPr>
              <a:t>Conclusiones.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7397" y="3546332"/>
            <a:ext cx="707268" cy="425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1.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2.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3.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4.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5.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6.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7.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8.</a:t>
            </a:r>
          </a:p>
          <a:p>
            <a:pPr>
              <a:lnSpc>
                <a:spcPts val="3768"/>
              </a:lnSpc>
            </a:pPr>
            <a:r>
              <a:rPr lang="en-US" sz="2400">
                <a:solidFill>
                  <a:srgbClr val="000000"/>
                </a:solidFill>
                <a:latin typeface="Space Mono Bold"/>
              </a:rPr>
              <a:t>9.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571567" y="1753057"/>
            <a:ext cx="5097808" cy="6644063"/>
          </a:xfrm>
          <a:custGeom>
            <a:avLst/>
            <a:gdLst/>
            <a:ahLst/>
            <a:cxnLst/>
            <a:rect r="r" b="b" t="t" l="l"/>
            <a:pathLst>
              <a:path h="6644063" w="5097808">
                <a:moveTo>
                  <a:pt x="0" y="0"/>
                </a:moveTo>
                <a:lnTo>
                  <a:pt x="5097808" y="0"/>
                </a:lnTo>
                <a:lnTo>
                  <a:pt x="5097808" y="6644064"/>
                </a:lnTo>
                <a:lnTo>
                  <a:pt x="0" y="664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97957" y="1443606"/>
            <a:ext cx="3117140" cy="3117140"/>
          </a:xfrm>
          <a:custGeom>
            <a:avLst/>
            <a:gdLst/>
            <a:ahLst/>
            <a:cxnLst/>
            <a:rect r="r" b="b" t="t" l="l"/>
            <a:pathLst>
              <a:path h="3117140" w="3117140">
                <a:moveTo>
                  <a:pt x="0" y="0"/>
                </a:moveTo>
                <a:lnTo>
                  <a:pt x="3117140" y="0"/>
                </a:lnTo>
                <a:lnTo>
                  <a:pt x="3117140" y="3117140"/>
                </a:lnTo>
                <a:lnTo>
                  <a:pt x="0" y="3117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70747" y="1938938"/>
            <a:ext cx="7589557" cy="6890737"/>
            <a:chOff x="0" y="0"/>
            <a:chExt cx="10119409" cy="918765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119409" cy="9187650"/>
              <a:chOff x="0" y="0"/>
              <a:chExt cx="1998896" cy="181484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98896" cy="1814844"/>
              </a:xfrm>
              <a:custGeom>
                <a:avLst/>
                <a:gdLst/>
                <a:ahLst/>
                <a:cxnLst/>
                <a:rect r="r" b="b" t="t" l="l"/>
                <a:pathLst>
                  <a:path h="1814844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1789343"/>
                    </a:lnTo>
                    <a:cubicBezTo>
                      <a:pt x="1998896" y="1796106"/>
                      <a:pt x="1996209" y="1802593"/>
                      <a:pt x="1991426" y="1807375"/>
                    </a:cubicBezTo>
                    <a:cubicBezTo>
                      <a:pt x="1986644" y="1812158"/>
                      <a:pt x="1980157" y="1814844"/>
                      <a:pt x="1973394" y="1814844"/>
                    </a:cubicBezTo>
                    <a:lnTo>
                      <a:pt x="25502" y="1814844"/>
                    </a:lnTo>
                    <a:cubicBezTo>
                      <a:pt x="18738" y="1814844"/>
                      <a:pt x="12252" y="1812158"/>
                      <a:pt x="7469" y="1807375"/>
                    </a:cubicBezTo>
                    <a:cubicBezTo>
                      <a:pt x="2687" y="1802593"/>
                      <a:pt x="0" y="1796106"/>
                      <a:pt x="0" y="1789343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998896" cy="18529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04895" y="1197592"/>
              <a:ext cx="8449472" cy="767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Introducción.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04895" y="2396766"/>
              <a:ext cx="8449472" cy="5631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9"/>
                </a:lnSpc>
              </a:pPr>
              <a:r>
                <a:rPr lang="en-US" sz="1999">
                  <a:solidFill>
                    <a:srgbClr val="000000"/>
                  </a:solidFill>
                  <a:latin typeface="Space Mono"/>
                </a:rPr>
                <a:t> En este proyecto, nos proponemos desarrollar un sistema de predicción de calorías quemadas utilizando modelos de machine learning.</a:t>
              </a:r>
            </a:p>
            <a:p>
              <a:pPr>
                <a:lnSpc>
                  <a:spcPts val="3399"/>
                </a:lnSpc>
              </a:pPr>
              <a:r>
                <a:rPr lang="en-US" sz="1999">
                  <a:solidFill>
                    <a:srgbClr val="000000"/>
                  </a:solidFill>
                  <a:latin typeface="Space Mono"/>
                </a:rPr>
                <a:t> El objetivo es crear una herramienta que ayude a las personas a estimar de manera más precisa su gasto calórico durante el ejercicio, considerando factores como la intensidad, la duración y las características individuales.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0762" y="2429940"/>
            <a:ext cx="5446926" cy="5427119"/>
          </a:xfrm>
          <a:custGeom>
            <a:avLst/>
            <a:gdLst/>
            <a:ahLst/>
            <a:cxnLst/>
            <a:rect r="r" b="b" t="t" l="l"/>
            <a:pathLst>
              <a:path h="5427119" w="5446926">
                <a:moveTo>
                  <a:pt x="0" y="0"/>
                </a:moveTo>
                <a:lnTo>
                  <a:pt x="5446926" y="0"/>
                </a:lnTo>
                <a:lnTo>
                  <a:pt x="5446926" y="5427120"/>
                </a:lnTo>
                <a:lnTo>
                  <a:pt x="0" y="5427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12245" y="6113109"/>
            <a:ext cx="3083960" cy="2736314"/>
          </a:xfrm>
          <a:custGeom>
            <a:avLst/>
            <a:gdLst/>
            <a:ahLst/>
            <a:cxnLst/>
            <a:rect r="r" b="b" t="t" l="l"/>
            <a:pathLst>
              <a:path h="2736314" w="3083960">
                <a:moveTo>
                  <a:pt x="0" y="0"/>
                </a:moveTo>
                <a:lnTo>
                  <a:pt x="3083960" y="0"/>
                </a:lnTo>
                <a:lnTo>
                  <a:pt x="3083960" y="2736314"/>
                </a:lnTo>
                <a:lnTo>
                  <a:pt x="0" y="273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16814" y="2044201"/>
            <a:ext cx="7411207" cy="6104619"/>
            <a:chOff x="0" y="0"/>
            <a:chExt cx="9881609" cy="813949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881609" cy="8139492"/>
              <a:chOff x="0" y="0"/>
              <a:chExt cx="1951923" cy="160780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51923" cy="1607801"/>
              </a:xfrm>
              <a:custGeom>
                <a:avLst/>
                <a:gdLst/>
                <a:ahLst/>
                <a:cxnLst/>
                <a:rect r="r" b="b" t="t" l="l"/>
                <a:pathLst>
                  <a:path h="1607801" w="1951923">
                    <a:moveTo>
                      <a:pt x="26116" y="0"/>
                    </a:moveTo>
                    <a:lnTo>
                      <a:pt x="1925807" y="0"/>
                    </a:lnTo>
                    <a:cubicBezTo>
                      <a:pt x="1940230" y="0"/>
                      <a:pt x="1951923" y="11692"/>
                      <a:pt x="1951923" y="26116"/>
                    </a:cubicBezTo>
                    <a:lnTo>
                      <a:pt x="1951923" y="1581685"/>
                    </a:lnTo>
                    <a:cubicBezTo>
                      <a:pt x="1951923" y="1596109"/>
                      <a:pt x="1940230" y="1607801"/>
                      <a:pt x="1925807" y="1607801"/>
                    </a:cubicBezTo>
                    <a:lnTo>
                      <a:pt x="26116" y="1607801"/>
                    </a:lnTo>
                    <a:cubicBezTo>
                      <a:pt x="11692" y="1607801"/>
                      <a:pt x="0" y="1596109"/>
                      <a:pt x="0" y="1581685"/>
                    </a:cubicBezTo>
                    <a:lnTo>
                      <a:pt x="0" y="26116"/>
                    </a:lnTo>
                    <a:cubicBezTo>
                      <a:pt x="0" y="11692"/>
                      <a:pt x="11692" y="0"/>
                      <a:pt x="2611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951923" cy="16459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983159" y="1053478"/>
              <a:ext cx="8214171" cy="777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Now Bold"/>
                </a:rPr>
                <a:t>Obtencion de Datos</a:t>
              </a: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83159" y="2217680"/>
              <a:ext cx="8142903" cy="4906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Space Mono"/>
                </a:rPr>
                <a:t>Hemos obtenido los datos desde Kaggle, tenemos 10,000 datos de personas diferentes con una edad, un peso, una altura, un género, su heat-rate o intensidad durante el ejercicio, la duracion del mismo y demas features que nos han ayudado a entrenar los modelos.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35395"/>
            <a:ext cx="5287451" cy="3994237"/>
            <a:chOff x="0" y="0"/>
            <a:chExt cx="1392580" cy="1051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2580" cy="1051980"/>
            </a:xfrm>
            <a:custGeom>
              <a:avLst/>
              <a:gdLst/>
              <a:ahLst/>
              <a:cxnLst/>
              <a:rect r="r" b="b" t="t" l="l"/>
              <a:pathLst>
                <a:path h="1051980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015375"/>
                  </a:lnTo>
                  <a:cubicBezTo>
                    <a:pt x="1392580" y="1025083"/>
                    <a:pt x="1388723" y="1034394"/>
                    <a:pt x="1381858" y="1041259"/>
                  </a:cubicBezTo>
                  <a:cubicBezTo>
                    <a:pt x="1374993" y="1048123"/>
                    <a:pt x="1365683" y="1051980"/>
                    <a:pt x="1355975" y="1051980"/>
                  </a:cubicBezTo>
                  <a:lnTo>
                    <a:pt x="36605" y="1051980"/>
                  </a:lnTo>
                  <a:cubicBezTo>
                    <a:pt x="16389" y="1051980"/>
                    <a:pt x="0" y="1035591"/>
                    <a:pt x="0" y="1015375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2580" cy="109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00274" y="2735395"/>
            <a:ext cx="5287451" cy="3994237"/>
            <a:chOff x="0" y="0"/>
            <a:chExt cx="1392580" cy="1051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2580" cy="1051980"/>
            </a:xfrm>
            <a:custGeom>
              <a:avLst/>
              <a:gdLst/>
              <a:ahLst/>
              <a:cxnLst/>
              <a:rect r="r" b="b" t="t" l="l"/>
              <a:pathLst>
                <a:path h="1051980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015375"/>
                  </a:lnTo>
                  <a:cubicBezTo>
                    <a:pt x="1392580" y="1025083"/>
                    <a:pt x="1388723" y="1034394"/>
                    <a:pt x="1381858" y="1041259"/>
                  </a:cubicBezTo>
                  <a:cubicBezTo>
                    <a:pt x="1374993" y="1048123"/>
                    <a:pt x="1365683" y="1051980"/>
                    <a:pt x="1355975" y="1051980"/>
                  </a:cubicBezTo>
                  <a:lnTo>
                    <a:pt x="36605" y="1051980"/>
                  </a:lnTo>
                  <a:cubicBezTo>
                    <a:pt x="16389" y="1051980"/>
                    <a:pt x="0" y="1035591"/>
                    <a:pt x="0" y="1015375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2580" cy="109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71849" y="2735395"/>
            <a:ext cx="5287451" cy="3994237"/>
            <a:chOff x="0" y="0"/>
            <a:chExt cx="1392580" cy="10519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2580" cy="1051980"/>
            </a:xfrm>
            <a:custGeom>
              <a:avLst/>
              <a:gdLst/>
              <a:ahLst/>
              <a:cxnLst/>
              <a:rect r="r" b="b" t="t" l="l"/>
              <a:pathLst>
                <a:path h="1051980" w="1392580">
                  <a:moveTo>
                    <a:pt x="36605" y="0"/>
                  </a:moveTo>
                  <a:lnTo>
                    <a:pt x="1355975" y="0"/>
                  </a:lnTo>
                  <a:cubicBezTo>
                    <a:pt x="1376191" y="0"/>
                    <a:pt x="1392580" y="16389"/>
                    <a:pt x="1392580" y="36605"/>
                  </a:cubicBezTo>
                  <a:lnTo>
                    <a:pt x="1392580" y="1015375"/>
                  </a:lnTo>
                  <a:cubicBezTo>
                    <a:pt x="1392580" y="1025083"/>
                    <a:pt x="1388723" y="1034394"/>
                    <a:pt x="1381858" y="1041259"/>
                  </a:cubicBezTo>
                  <a:cubicBezTo>
                    <a:pt x="1374993" y="1048123"/>
                    <a:pt x="1365683" y="1051980"/>
                    <a:pt x="1355975" y="1051980"/>
                  </a:cubicBezTo>
                  <a:lnTo>
                    <a:pt x="36605" y="1051980"/>
                  </a:lnTo>
                  <a:cubicBezTo>
                    <a:pt x="16389" y="1051980"/>
                    <a:pt x="0" y="1035591"/>
                    <a:pt x="0" y="1015375"/>
                  </a:cubicBezTo>
                  <a:lnTo>
                    <a:pt x="0" y="36605"/>
                  </a:lnTo>
                  <a:cubicBezTo>
                    <a:pt x="0" y="26897"/>
                    <a:pt x="3857" y="17586"/>
                    <a:pt x="10721" y="10721"/>
                  </a:cubicBezTo>
                  <a:cubicBezTo>
                    <a:pt x="17586" y="3857"/>
                    <a:pt x="26897" y="0"/>
                    <a:pt x="36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92580" cy="109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908954" y="3176261"/>
            <a:ext cx="1892599" cy="1892599"/>
          </a:xfrm>
          <a:custGeom>
            <a:avLst/>
            <a:gdLst/>
            <a:ahLst/>
            <a:cxnLst/>
            <a:rect r="r" b="b" t="t" l="l"/>
            <a:pathLst>
              <a:path h="1892599" w="1892599">
                <a:moveTo>
                  <a:pt x="0" y="0"/>
                </a:moveTo>
                <a:lnTo>
                  <a:pt x="1892599" y="0"/>
                </a:lnTo>
                <a:lnTo>
                  <a:pt x="1892599" y="1892599"/>
                </a:lnTo>
                <a:lnTo>
                  <a:pt x="0" y="1892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78276" y="3182684"/>
            <a:ext cx="1886176" cy="1886176"/>
          </a:xfrm>
          <a:custGeom>
            <a:avLst/>
            <a:gdLst/>
            <a:ahLst/>
            <a:cxnLst/>
            <a:rect r="r" b="b" t="t" l="l"/>
            <a:pathLst>
              <a:path h="1886176" w="1886176">
                <a:moveTo>
                  <a:pt x="0" y="0"/>
                </a:moveTo>
                <a:lnTo>
                  <a:pt x="1886176" y="0"/>
                </a:lnTo>
                <a:lnTo>
                  <a:pt x="1886176" y="1886176"/>
                </a:lnTo>
                <a:lnTo>
                  <a:pt x="0" y="1886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1123" y="3176261"/>
            <a:ext cx="1892599" cy="1892599"/>
          </a:xfrm>
          <a:custGeom>
            <a:avLst/>
            <a:gdLst/>
            <a:ahLst/>
            <a:cxnLst/>
            <a:rect r="r" b="b" t="t" l="l"/>
            <a:pathLst>
              <a:path h="1892599" w="1892599">
                <a:moveTo>
                  <a:pt x="0" y="0"/>
                </a:moveTo>
                <a:lnTo>
                  <a:pt x="1892599" y="0"/>
                </a:lnTo>
                <a:lnTo>
                  <a:pt x="1892599" y="1892599"/>
                </a:lnTo>
                <a:lnTo>
                  <a:pt x="0" y="1892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1123" y="5626290"/>
            <a:ext cx="4470092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Minimizar errores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08954" y="5626290"/>
            <a:ext cx="4470092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Modelo Confiable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78276" y="5626290"/>
            <a:ext cx="4470092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Atraer mas Usuarios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534262"/>
            <a:ext cx="13160623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 u="none">
                <a:solidFill>
                  <a:srgbClr val="000000"/>
                </a:solidFill>
                <a:latin typeface="Now Bold"/>
              </a:rPr>
              <a:t>Objetivos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75755">
            <a:off x="15331900" y="7500942"/>
            <a:ext cx="3550851" cy="3550851"/>
          </a:xfrm>
          <a:custGeom>
            <a:avLst/>
            <a:gdLst/>
            <a:ahLst/>
            <a:cxnLst/>
            <a:rect r="r" b="b" t="t" l="l"/>
            <a:pathLst>
              <a:path h="3550851" w="3550851">
                <a:moveTo>
                  <a:pt x="0" y="0"/>
                </a:moveTo>
                <a:lnTo>
                  <a:pt x="3550851" y="0"/>
                </a:lnTo>
                <a:lnTo>
                  <a:pt x="3550851" y="3550851"/>
                </a:lnTo>
                <a:lnTo>
                  <a:pt x="0" y="3550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65614" y="9415561"/>
            <a:ext cx="1837304" cy="1837304"/>
          </a:xfrm>
          <a:custGeom>
            <a:avLst/>
            <a:gdLst/>
            <a:ahLst/>
            <a:cxnLst/>
            <a:rect r="r" b="b" t="t" l="l"/>
            <a:pathLst>
              <a:path h="1837304" w="1837304">
                <a:moveTo>
                  <a:pt x="0" y="0"/>
                </a:moveTo>
                <a:lnTo>
                  <a:pt x="1837304" y="0"/>
                </a:lnTo>
                <a:lnTo>
                  <a:pt x="1837304" y="1837304"/>
                </a:lnTo>
                <a:lnTo>
                  <a:pt x="0" y="1837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8455" y="718354"/>
            <a:ext cx="19163030" cy="3674784"/>
          </a:xfrm>
          <a:custGeom>
            <a:avLst/>
            <a:gdLst/>
            <a:ahLst/>
            <a:cxnLst/>
            <a:rect r="r" b="b" t="t" l="l"/>
            <a:pathLst>
              <a:path h="3674784" w="19163030">
                <a:moveTo>
                  <a:pt x="0" y="0"/>
                </a:moveTo>
                <a:lnTo>
                  <a:pt x="19163030" y="0"/>
                </a:lnTo>
                <a:lnTo>
                  <a:pt x="19163030" y="3674784"/>
                </a:lnTo>
                <a:lnTo>
                  <a:pt x="0" y="367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30" t="0" r="-263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75826" y="3915389"/>
            <a:ext cx="6382465" cy="6371611"/>
          </a:xfrm>
          <a:custGeom>
            <a:avLst/>
            <a:gdLst/>
            <a:ahLst/>
            <a:cxnLst/>
            <a:rect r="r" b="b" t="t" l="l"/>
            <a:pathLst>
              <a:path h="6371611" w="6382465">
                <a:moveTo>
                  <a:pt x="0" y="0"/>
                </a:moveTo>
                <a:lnTo>
                  <a:pt x="6382465" y="0"/>
                </a:lnTo>
                <a:lnTo>
                  <a:pt x="6382465" y="6371611"/>
                </a:lnTo>
                <a:lnTo>
                  <a:pt x="0" y="63716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9709" y="3915389"/>
            <a:ext cx="6371611" cy="6371611"/>
          </a:xfrm>
          <a:custGeom>
            <a:avLst/>
            <a:gdLst/>
            <a:ahLst/>
            <a:cxnLst/>
            <a:rect r="r" b="b" t="t" l="l"/>
            <a:pathLst>
              <a:path h="6371611" w="6371611">
                <a:moveTo>
                  <a:pt x="0" y="0"/>
                </a:moveTo>
                <a:lnTo>
                  <a:pt x="6371610" y="0"/>
                </a:lnTo>
                <a:lnTo>
                  <a:pt x="6371610" y="6371611"/>
                </a:lnTo>
                <a:lnTo>
                  <a:pt x="0" y="63716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1149" y="-560761"/>
            <a:ext cx="3376834" cy="2578674"/>
          </a:xfrm>
          <a:custGeom>
            <a:avLst/>
            <a:gdLst/>
            <a:ahLst/>
            <a:cxnLst/>
            <a:rect r="r" b="b" t="t" l="l"/>
            <a:pathLst>
              <a:path h="2578674" w="3376834">
                <a:moveTo>
                  <a:pt x="0" y="0"/>
                </a:moveTo>
                <a:lnTo>
                  <a:pt x="3376834" y="0"/>
                </a:lnTo>
                <a:lnTo>
                  <a:pt x="3376834" y="2578673"/>
                </a:lnTo>
                <a:lnTo>
                  <a:pt x="0" y="2578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0895" y="1334452"/>
            <a:ext cx="16958672" cy="8619325"/>
          </a:xfrm>
          <a:custGeom>
            <a:avLst/>
            <a:gdLst/>
            <a:ahLst/>
            <a:cxnLst/>
            <a:rect r="r" b="b" t="t" l="l"/>
            <a:pathLst>
              <a:path h="8619325" w="16958672">
                <a:moveTo>
                  <a:pt x="0" y="0"/>
                </a:moveTo>
                <a:lnTo>
                  <a:pt x="16958671" y="0"/>
                </a:lnTo>
                <a:lnTo>
                  <a:pt x="16958671" y="8619325"/>
                </a:lnTo>
                <a:lnTo>
                  <a:pt x="0" y="8619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0795" y="761048"/>
            <a:ext cx="8681893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Grid Search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7130691" cy="8540079"/>
          </a:xfrm>
          <a:custGeom>
            <a:avLst/>
            <a:gdLst/>
            <a:ahLst/>
            <a:cxnLst/>
            <a:rect r="r" b="b" t="t" l="l"/>
            <a:pathLst>
              <a:path h="8540079" w="17130691">
                <a:moveTo>
                  <a:pt x="0" y="0"/>
                </a:moveTo>
                <a:lnTo>
                  <a:pt x="17130691" y="0"/>
                </a:lnTo>
                <a:lnTo>
                  <a:pt x="17130691" y="8540079"/>
                </a:lnTo>
                <a:lnTo>
                  <a:pt x="0" y="854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236" y="1309824"/>
            <a:ext cx="18908472" cy="8646271"/>
          </a:xfrm>
          <a:custGeom>
            <a:avLst/>
            <a:gdLst/>
            <a:ahLst/>
            <a:cxnLst/>
            <a:rect r="r" b="b" t="t" l="l"/>
            <a:pathLst>
              <a:path h="8646271" w="18908472">
                <a:moveTo>
                  <a:pt x="0" y="0"/>
                </a:moveTo>
                <a:lnTo>
                  <a:pt x="18908472" y="0"/>
                </a:lnTo>
                <a:lnTo>
                  <a:pt x="18908472" y="8646272"/>
                </a:lnTo>
                <a:lnTo>
                  <a:pt x="0" y="8646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2702"/>
            <a:ext cx="6216544" cy="81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4"/>
              </a:lnSpc>
            </a:pPr>
            <a:r>
              <a:rPr lang="en-US" sz="4760">
                <a:solidFill>
                  <a:srgbClr val="000000"/>
                </a:solidFill>
                <a:latin typeface="Open Sans Bold"/>
              </a:rPr>
              <a:t>Keras Deep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DAGDUW4oHpk</dc:identifier>
  <dcterms:modified xsi:type="dcterms:W3CDTF">2011-08-01T06:04:30Z</dcterms:modified>
  <cp:revision>1</cp:revision>
  <dc:title>análisis de datos y Machine LEarning</dc:title>
</cp:coreProperties>
</file>