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51"/>
  </p:notesMasterIdLst>
  <p:sldIdLst>
    <p:sldId id="256" r:id="rId2"/>
    <p:sldId id="331" r:id="rId3"/>
    <p:sldId id="258" r:id="rId4"/>
    <p:sldId id="369" r:id="rId5"/>
    <p:sldId id="333" r:id="rId6"/>
    <p:sldId id="366" r:id="rId7"/>
    <p:sldId id="299" r:id="rId8"/>
    <p:sldId id="367" r:id="rId9"/>
    <p:sldId id="364" r:id="rId10"/>
    <p:sldId id="365" r:id="rId11"/>
    <p:sldId id="368" r:id="rId12"/>
    <p:sldId id="361" r:id="rId13"/>
    <p:sldId id="362" r:id="rId14"/>
    <p:sldId id="363" r:id="rId15"/>
    <p:sldId id="359" r:id="rId16"/>
    <p:sldId id="360" r:id="rId17"/>
    <p:sldId id="325" r:id="rId18"/>
    <p:sldId id="327" r:id="rId19"/>
    <p:sldId id="328" r:id="rId20"/>
    <p:sldId id="329" r:id="rId21"/>
    <p:sldId id="301" r:id="rId22"/>
    <p:sldId id="302" r:id="rId23"/>
    <p:sldId id="288" r:id="rId24"/>
    <p:sldId id="334" r:id="rId25"/>
    <p:sldId id="336" r:id="rId26"/>
    <p:sldId id="337" r:id="rId27"/>
    <p:sldId id="338" r:id="rId28"/>
    <p:sldId id="339" r:id="rId29"/>
    <p:sldId id="340" r:id="rId30"/>
    <p:sldId id="341" r:id="rId31"/>
    <p:sldId id="335" r:id="rId32"/>
    <p:sldId id="342" r:id="rId33"/>
    <p:sldId id="343" r:id="rId34"/>
    <p:sldId id="344" r:id="rId35"/>
    <p:sldId id="356" r:id="rId36"/>
    <p:sldId id="357" r:id="rId37"/>
    <p:sldId id="358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45" r:id="rId47"/>
    <p:sldId id="346" r:id="rId48"/>
    <p:sldId id="347" r:id="rId49"/>
    <p:sldId id="37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5D8C717-4A49-4939-A8C3-62A04BA4C60D}">
          <p14:sldIdLst>
            <p14:sldId id="256"/>
            <p14:sldId id="331"/>
            <p14:sldId id="258"/>
            <p14:sldId id="369"/>
            <p14:sldId id="333"/>
          </p14:sldIdLst>
        </p14:section>
        <p14:section name="DotNet" id="{450B6F9F-B0CE-45EB-9246-E719D2B57346}">
          <p14:sldIdLst>
            <p14:sldId id="366"/>
            <p14:sldId id="299"/>
            <p14:sldId id="367"/>
            <p14:sldId id="364"/>
            <p14:sldId id="365"/>
          </p14:sldIdLst>
        </p14:section>
        <p14:section name="Records / structs / classes" id="{27179290-230A-475F-8956-538344C6C659}">
          <p14:sldIdLst>
            <p14:sldId id="368"/>
            <p14:sldId id="361"/>
            <p14:sldId id="362"/>
            <p14:sldId id="363"/>
            <p14:sldId id="359"/>
            <p14:sldId id="360"/>
          </p14:sldIdLst>
        </p14:section>
        <p14:section name="Trimming" id="{C48321F4-8187-4885-A9EA-F8C8B37C4D79}">
          <p14:sldIdLst>
            <p14:sldId id="325"/>
            <p14:sldId id="327"/>
            <p14:sldId id="328"/>
            <p14:sldId id="329"/>
          </p14:sldIdLst>
        </p14:section>
        <p14:section name="Garbage Collection" id="{94B415A7-DC89-43A8-BB64-FCB3ABA4F357}">
          <p14:sldIdLst>
            <p14:sldId id="301"/>
            <p14:sldId id="302"/>
          </p14:sldIdLst>
        </p14:section>
        <p14:section name="AOT / JIT" id="{5AC902C2-32F6-4767-BF79-048C707B85EA}">
          <p14:sldIdLst>
            <p14:sldId id="288"/>
          </p14:sldIdLst>
        </p14:section>
        <p14:section name="Docker" id="{18D5F1AD-A863-43EB-9B55-FB08E585140A}">
          <p14:sldIdLst>
            <p14:sldId id="334"/>
            <p14:sldId id="336"/>
            <p14:sldId id="337"/>
            <p14:sldId id="338"/>
            <p14:sldId id="339"/>
            <p14:sldId id="340"/>
            <p14:sldId id="341"/>
            <p14:sldId id="335"/>
            <p14:sldId id="342"/>
          </p14:sldIdLst>
        </p14:section>
        <p14:section name="OAuth / OIDC" id="{E4E6D6DD-8B6C-413B-BA25-472888EA7919}">
          <p14:sldIdLst>
            <p14:sldId id="343"/>
            <p14:sldId id="344"/>
          </p14:sldIdLst>
        </p14:section>
        <p14:section name="SQL Transactions" id="{7F4076C8-B45F-4DF4-ADDB-75B7A8954EEA}">
          <p14:sldIdLst>
            <p14:sldId id="356"/>
            <p14:sldId id="357"/>
            <p14:sldId id="358"/>
          </p14:sldIdLst>
        </p14:section>
        <p14:section name="SQL Indexes" id="{38B50A22-459F-4DBA-8BCD-85A3D0391D31}">
          <p14:sldIdLst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</p14:sldIdLst>
        </p14:section>
        <p14:section name="Opentelemetry" id="{5C5DEA1C-289A-480F-9D2B-EC506D7DC5FD}">
          <p14:sldIdLst>
            <p14:sldId id="345"/>
            <p14:sldId id="346"/>
            <p14:sldId id="347"/>
          </p14:sldIdLst>
        </p14:section>
        <p14:section name="End" id="{22E465D7-717F-44D9-9317-C447D0E73738}">
          <p14:sldIdLst>
            <p14:sldId id="3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A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F1CC6C-E529-4C5B-B7B8-9E48F05D8E3C}" v="945" dt="2025-02-03T13:45:33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2" autoAdjust="0"/>
    <p:restoredTop sz="79661" autoAdjust="0"/>
  </p:normalViewPr>
  <p:slideViewPr>
    <p:cSldViewPr snapToGrid="0">
      <p:cViewPr>
        <p:scale>
          <a:sx n="82" d="100"/>
          <a:sy n="82" d="100"/>
        </p:scale>
        <p:origin x="7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 Vermeir" userId="5a345bb15e973473" providerId="LiveId" clId="{E4F1CC6C-E529-4C5B-B7B8-9E48F05D8E3C}"/>
    <pc:docChg chg="undo redo custSel addSld delSld modSld sldOrd addSection delSection modSection">
      <pc:chgData name="Nico Vermeir" userId="5a345bb15e973473" providerId="LiveId" clId="{E4F1CC6C-E529-4C5B-B7B8-9E48F05D8E3C}" dt="2025-02-03T13:45:33.994" v="3878" actId="20577"/>
      <pc:docMkLst>
        <pc:docMk/>
      </pc:docMkLst>
      <pc:sldChg chg="del">
        <pc:chgData name="Nico Vermeir" userId="5a345bb15e973473" providerId="LiveId" clId="{E4F1CC6C-E529-4C5B-B7B8-9E48F05D8E3C}" dt="2025-01-23T08:35:18.785" v="942" actId="47"/>
        <pc:sldMkLst>
          <pc:docMk/>
          <pc:sldMk cId="25410101" sldId="257"/>
        </pc:sldMkLst>
      </pc:sldChg>
      <pc:sldChg chg="modSp mod">
        <pc:chgData name="Nico Vermeir" userId="5a345bb15e973473" providerId="LiveId" clId="{E4F1CC6C-E529-4C5B-B7B8-9E48F05D8E3C}" dt="2025-01-27T10:02:18.199" v="1511" actId="20577"/>
        <pc:sldMkLst>
          <pc:docMk/>
          <pc:sldMk cId="0" sldId="258"/>
        </pc:sldMkLst>
        <pc:spChg chg="mod">
          <ac:chgData name="Nico Vermeir" userId="5a345bb15e973473" providerId="LiveId" clId="{E4F1CC6C-E529-4C5B-B7B8-9E48F05D8E3C}" dt="2025-01-27T10:02:18.199" v="1511" actId="20577"/>
          <ac:spMkLst>
            <pc:docMk/>
            <pc:sldMk cId="0" sldId="258"/>
            <ac:spMk id="4" creationId="{B15586E9-6E78-95ED-0B4E-57A961DCD6EF}"/>
          </ac:spMkLst>
        </pc:spChg>
      </pc:sldChg>
      <pc:sldChg chg="del">
        <pc:chgData name="Nico Vermeir" userId="5a345bb15e973473" providerId="LiveId" clId="{E4F1CC6C-E529-4C5B-B7B8-9E48F05D8E3C}" dt="2025-01-23T08:41:24.098" v="952" actId="47"/>
        <pc:sldMkLst>
          <pc:docMk/>
          <pc:sldMk cId="643690755" sldId="259"/>
        </pc:sldMkLst>
      </pc:sldChg>
      <pc:sldChg chg="del">
        <pc:chgData name="Nico Vermeir" userId="5a345bb15e973473" providerId="LiveId" clId="{E4F1CC6C-E529-4C5B-B7B8-9E48F05D8E3C}" dt="2025-01-23T08:41:27.858" v="955" actId="47"/>
        <pc:sldMkLst>
          <pc:docMk/>
          <pc:sldMk cId="506397243" sldId="260"/>
        </pc:sldMkLst>
      </pc:sldChg>
      <pc:sldChg chg="del">
        <pc:chgData name="Nico Vermeir" userId="5a345bb15e973473" providerId="LiveId" clId="{E4F1CC6C-E529-4C5B-B7B8-9E48F05D8E3C}" dt="2025-01-23T08:43:35.971" v="969" actId="47"/>
        <pc:sldMkLst>
          <pc:docMk/>
          <pc:sldMk cId="80720833" sldId="261"/>
        </pc:sldMkLst>
      </pc:sldChg>
      <pc:sldChg chg="del">
        <pc:chgData name="Nico Vermeir" userId="5a345bb15e973473" providerId="LiveId" clId="{E4F1CC6C-E529-4C5B-B7B8-9E48F05D8E3C}" dt="2025-01-23T08:44:57.576" v="987" actId="47"/>
        <pc:sldMkLst>
          <pc:docMk/>
          <pc:sldMk cId="2393763193" sldId="262"/>
        </pc:sldMkLst>
      </pc:sldChg>
      <pc:sldChg chg="del">
        <pc:chgData name="Nico Vermeir" userId="5a345bb15e973473" providerId="LiveId" clId="{E4F1CC6C-E529-4C5B-B7B8-9E48F05D8E3C}" dt="2025-01-23T08:44:58.124" v="988" actId="47"/>
        <pc:sldMkLst>
          <pc:docMk/>
          <pc:sldMk cId="47812702" sldId="263"/>
        </pc:sldMkLst>
      </pc:sldChg>
      <pc:sldChg chg="del">
        <pc:chgData name="Nico Vermeir" userId="5a345bb15e973473" providerId="LiveId" clId="{E4F1CC6C-E529-4C5B-B7B8-9E48F05D8E3C}" dt="2025-01-23T08:43:51.505" v="975" actId="47"/>
        <pc:sldMkLst>
          <pc:docMk/>
          <pc:sldMk cId="3828375972" sldId="264"/>
        </pc:sldMkLst>
      </pc:sldChg>
      <pc:sldChg chg="del">
        <pc:chgData name="Nico Vermeir" userId="5a345bb15e973473" providerId="LiveId" clId="{E4F1CC6C-E529-4C5B-B7B8-9E48F05D8E3C}" dt="2025-01-23T08:44:11.028" v="978" actId="47"/>
        <pc:sldMkLst>
          <pc:docMk/>
          <pc:sldMk cId="3434686685" sldId="265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712467822" sldId="266"/>
        </pc:sldMkLst>
      </pc:sldChg>
      <pc:sldChg chg="del">
        <pc:chgData name="Nico Vermeir" userId="5a345bb15e973473" providerId="LiveId" clId="{E4F1CC6C-E529-4C5B-B7B8-9E48F05D8E3C}" dt="2025-01-23T08:44:43.941" v="983" actId="47"/>
        <pc:sldMkLst>
          <pc:docMk/>
          <pc:sldMk cId="3179016725" sldId="269"/>
        </pc:sldMkLst>
      </pc:sldChg>
      <pc:sldChg chg="del">
        <pc:chgData name="Nico Vermeir" userId="5a345bb15e973473" providerId="LiveId" clId="{E4F1CC6C-E529-4C5B-B7B8-9E48F05D8E3C}" dt="2025-01-23T08:44:55.896" v="985" actId="47"/>
        <pc:sldMkLst>
          <pc:docMk/>
          <pc:sldMk cId="3730061032" sldId="270"/>
        </pc:sldMkLst>
      </pc:sldChg>
      <pc:sldChg chg="del">
        <pc:chgData name="Nico Vermeir" userId="5a345bb15e973473" providerId="LiveId" clId="{E4F1CC6C-E529-4C5B-B7B8-9E48F05D8E3C}" dt="2025-01-23T08:45:00.655" v="991" actId="47"/>
        <pc:sldMkLst>
          <pc:docMk/>
          <pc:sldMk cId="3482448353" sldId="274"/>
        </pc:sldMkLst>
      </pc:sldChg>
      <pc:sldChg chg="del">
        <pc:chgData name="Nico Vermeir" userId="5a345bb15e973473" providerId="LiveId" clId="{E4F1CC6C-E529-4C5B-B7B8-9E48F05D8E3C}" dt="2025-01-23T08:45:02.371" v="993" actId="47"/>
        <pc:sldMkLst>
          <pc:docMk/>
          <pc:sldMk cId="2401838670" sldId="275"/>
        </pc:sldMkLst>
      </pc:sldChg>
      <pc:sldChg chg="del">
        <pc:chgData name="Nico Vermeir" userId="5a345bb15e973473" providerId="LiveId" clId="{E4F1CC6C-E529-4C5B-B7B8-9E48F05D8E3C}" dt="2025-01-23T08:45:20.584" v="998" actId="47"/>
        <pc:sldMkLst>
          <pc:docMk/>
          <pc:sldMk cId="1089922265" sldId="276"/>
        </pc:sldMkLst>
      </pc:sldChg>
      <pc:sldChg chg="del">
        <pc:chgData name="Nico Vermeir" userId="5a345bb15e973473" providerId="LiveId" clId="{E4F1CC6C-E529-4C5B-B7B8-9E48F05D8E3C}" dt="2025-01-23T08:45:28.276" v="1001" actId="47"/>
        <pc:sldMkLst>
          <pc:docMk/>
          <pc:sldMk cId="1638217676" sldId="277"/>
        </pc:sldMkLst>
      </pc:sldChg>
      <pc:sldChg chg="del">
        <pc:chgData name="Nico Vermeir" userId="5a345bb15e973473" providerId="LiveId" clId="{E4F1CC6C-E529-4C5B-B7B8-9E48F05D8E3C}" dt="2025-01-23T08:46:05.613" v="1006" actId="47"/>
        <pc:sldMkLst>
          <pc:docMk/>
          <pc:sldMk cId="3741114494" sldId="280"/>
        </pc:sldMkLst>
      </pc:sldChg>
      <pc:sldChg chg="del">
        <pc:chgData name="Nico Vermeir" userId="5a345bb15e973473" providerId="LiveId" clId="{E4F1CC6C-E529-4C5B-B7B8-9E48F05D8E3C}" dt="2025-01-23T08:35:19.770" v="943" actId="47"/>
        <pc:sldMkLst>
          <pc:docMk/>
          <pc:sldMk cId="3457985795" sldId="284"/>
        </pc:sldMkLst>
      </pc:sldChg>
      <pc:sldChg chg="del">
        <pc:chgData name="Nico Vermeir" userId="5a345bb15e973473" providerId="LiveId" clId="{E4F1CC6C-E529-4C5B-B7B8-9E48F05D8E3C}" dt="2025-01-23T08:35:20.766" v="944" actId="47"/>
        <pc:sldMkLst>
          <pc:docMk/>
          <pc:sldMk cId="503257678" sldId="285"/>
        </pc:sldMkLst>
      </pc:sldChg>
      <pc:sldChg chg="del">
        <pc:chgData name="Nico Vermeir" userId="5a345bb15e973473" providerId="LiveId" clId="{E4F1CC6C-E529-4C5B-B7B8-9E48F05D8E3C}" dt="2025-01-23T08:35:21.478" v="945" actId="47"/>
        <pc:sldMkLst>
          <pc:docMk/>
          <pc:sldMk cId="2070315508" sldId="286"/>
        </pc:sldMkLst>
      </pc:sldChg>
      <pc:sldChg chg="del">
        <pc:chgData name="Nico Vermeir" userId="5a345bb15e973473" providerId="LiveId" clId="{E4F1CC6C-E529-4C5B-B7B8-9E48F05D8E3C}" dt="2025-01-23T08:35:23.460" v="946" actId="47"/>
        <pc:sldMkLst>
          <pc:docMk/>
          <pc:sldMk cId="1933386409" sldId="287"/>
        </pc:sldMkLst>
      </pc:sldChg>
      <pc:sldChg chg="del">
        <pc:chgData name="Nico Vermeir" userId="5a345bb15e973473" providerId="LiveId" clId="{E4F1CC6C-E529-4C5B-B7B8-9E48F05D8E3C}" dt="2025-01-23T08:35:35.466" v="947" actId="2696"/>
        <pc:sldMkLst>
          <pc:docMk/>
          <pc:sldMk cId="2786615212" sldId="288"/>
        </pc:sldMkLst>
      </pc:sldChg>
      <pc:sldChg chg="add ord">
        <pc:chgData name="Nico Vermeir" userId="5a345bb15e973473" providerId="LiveId" clId="{E4F1CC6C-E529-4C5B-B7B8-9E48F05D8E3C}" dt="2025-02-03T13:35:57.034" v="3561"/>
        <pc:sldMkLst>
          <pc:docMk/>
          <pc:sldMk cId="3448046726" sldId="288"/>
        </pc:sldMkLst>
      </pc:sldChg>
      <pc:sldChg chg="del">
        <pc:chgData name="Nico Vermeir" userId="5a345bb15e973473" providerId="LiveId" clId="{E4F1CC6C-E529-4C5B-B7B8-9E48F05D8E3C}" dt="2025-01-23T08:41:24.728" v="953" actId="47"/>
        <pc:sldMkLst>
          <pc:docMk/>
          <pc:sldMk cId="872985451" sldId="289"/>
        </pc:sldMkLst>
      </pc:sldChg>
      <pc:sldChg chg="del">
        <pc:chgData name="Nico Vermeir" userId="5a345bb15e973473" providerId="LiveId" clId="{E4F1CC6C-E529-4C5B-B7B8-9E48F05D8E3C}" dt="2025-01-23T08:41:29.098" v="956" actId="47"/>
        <pc:sldMkLst>
          <pc:docMk/>
          <pc:sldMk cId="725090545" sldId="290"/>
        </pc:sldMkLst>
      </pc:sldChg>
      <pc:sldChg chg="del">
        <pc:chgData name="Nico Vermeir" userId="5a345bb15e973473" providerId="LiveId" clId="{E4F1CC6C-E529-4C5B-B7B8-9E48F05D8E3C}" dt="2025-01-23T08:41:26.288" v="954" actId="47"/>
        <pc:sldMkLst>
          <pc:docMk/>
          <pc:sldMk cId="782647007" sldId="291"/>
        </pc:sldMkLst>
      </pc:sldChg>
      <pc:sldChg chg="del">
        <pc:chgData name="Nico Vermeir" userId="5a345bb15e973473" providerId="LiveId" clId="{E4F1CC6C-E529-4C5B-B7B8-9E48F05D8E3C}" dt="2025-01-23T08:41:37.993" v="959" actId="47"/>
        <pc:sldMkLst>
          <pc:docMk/>
          <pc:sldMk cId="861038797" sldId="292"/>
        </pc:sldMkLst>
      </pc:sldChg>
      <pc:sldChg chg="del">
        <pc:chgData name="Nico Vermeir" userId="5a345bb15e973473" providerId="LiveId" clId="{E4F1CC6C-E529-4C5B-B7B8-9E48F05D8E3C}" dt="2025-01-23T08:41:33.800" v="957" actId="47"/>
        <pc:sldMkLst>
          <pc:docMk/>
          <pc:sldMk cId="380444512" sldId="293"/>
        </pc:sldMkLst>
      </pc:sldChg>
      <pc:sldChg chg="del">
        <pc:chgData name="Nico Vermeir" userId="5a345bb15e973473" providerId="LiveId" clId="{E4F1CC6C-E529-4C5B-B7B8-9E48F05D8E3C}" dt="2025-01-23T08:41:34.488" v="958" actId="47"/>
        <pc:sldMkLst>
          <pc:docMk/>
          <pc:sldMk cId="3588560300" sldId="294"/>
        </pc:sldMkLst>
      </pc:sldChg>
      <pc:sldChg chg="modSp del mod ord">
        <pc:chgData name="Nico Vermeir" userId="5a345bb15e973473" providerId="LiveId" clId="{E4F1CC6C-E529-4C5B-B7B8-9E48F05D8E3C}" dt="2025-01-30T08:52:37.943" v="2920" actId="47"/>
        <pc:sldMkLst>
          <pc:docMk/>
          <pc:sldMk cId="2607101761" sldId="296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3782494562" sldId="297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615628222" sldId="298"/>
        </pc:sldMkLst>
      </pc:sldChg>
      <pc:sldChg chg="modSp add mod ord">
        <pc:chgData name="Nico Vermeir" userId="5a345bb15e973473" providerId="LiveId" clId="{E4F1CC6C-E529-4C5B-B7B8-9E48F05D8E3C}" dt="2025-02-03T13:14:56.639" v="3190" actId="20577"/>
        <pc:sldMkLst>
          <pc:docMk/>
          <pc:sldMk cId="1519473346" sldId="299"/>
        </pc:sldMkLst>
        <pc:spChg chg="mod">
          <ac:chgData name="Nico Vermeir" userId="5a345bb15e973473" providerId="LiveId" clId="{E4F1CC6C-E529-4C5B-B7B8-9E48F05D8E3C}" dt="2025-02-03T13:14:56.639" v="3190" actId="20577"/>
          <ac:spMkLst>
            <pc:docMk/>
            <pc:sldMk cId="1519473346" sldId="299"/>
            <ac:spMk id="2" creationId="{C25A50C3-CAA2-24FE-AA6C-EA9624794769}"/>
          </ac:spMkLst>
        </pc:spChg>
      </pc:sldChg>
      <pc:sldChg chg="del">
        <pc:chgData name="Nico Vermeir" userId="5a345bb15e973473" providerId="LiveId" clId="{E4F1CC6C-E529-4C5B-B7B8-9E48F05D8E3C}" dt="2025-01-23T08:43:04.316" v="963" actId="2696"/>
        <pc:sldMkLst>
          <pc:docMk/>
          <pc:sldMk cId="3164220535" sldId="299"/>
        </pc:sldMkLst>
      </pc:sldChg>
      <pc:sldChg chg="del">
        <pc:chgData name="Nico Vermeir" userId="5a345bb15e973473" providerId="LiveId" clId="{E4F1CC6C-E529-4C5B-B7B8-9E48F05D8E3C}" dt="2025-01-23T08:43:37.263" v="970" actId="47"/>
        <pc:sldMkLst>
          <pc:docMk/>
          <pc:sldMk cId="894412968" sldId="300"/>
        </pc:sldMkLst>
      </pc:sldChg>
      <pc:sldChg chg="add del ord">
        <pc:chgData name="Nico Vermeir" userId="5a345bb15e973473" providerId="LiveId" clId="{E4F1CC6C-E529-4C5B-B7B8-9E48F05D8E3C}" dt="2025-02-03T13:01:22.149" v="2933"/>
        <pc:sldMkLst>
          <pc:docMk/>
          <pc:sldMk cId="3469730400" sldId="301"/>
        </pc:sldMkLst>
      </pc:sldChg>
      <pc:sldChg chg="add del ord">
        <pc:chgData name="Nico Vermeir" userId="5a345bb15e973473" providerId="LiveId" clId="{E4F1CC6C-E529-4C5B-B7B8-9E48F05D8E3C}" dt="2025-02-03T13:01:22.149" v="2933"/>
        <pc:sldMkLst>
          <pc:docMk/>
          <pc:sldMk cId="3147110762" sldId="302"/>
        </pc:sldMkLst>
      </pc:sldChg>
      <pc:sldChg chg="del">
        <pc:chgData name="Nico Vermeir" userId="5a345bb15e973473" providerId="LiveId" clId="{E4F1CC6C-E529-4C5B-B7B8-9E48F05D8E3C}" dt="2025-01-23T08:44:32.972" v="979" actId="47"/>
        <pc:sldMkLst>
          <pc:docMk/>
          <pc:sldMk cId="411143173" sldId="303"/>
        </pc:sldMkLst>
      </pc:sldChg>
      <pc:sldChg chg="del">
        <pc:chgData name="Nico Vermeir" userId="5a345bb15e973473" providerId="LiveId" clId="{E4F1CC6C-E529-4C5B-B7B8-9E48F05D8E3C}" dt="2025-01-23T08:44:33.596" v="980" actId="47"/>
        <pc:sldMkLst>
          <pc:docMk/>
          <pc:sldMk cId="3796348131" sldId="304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2454519899" sldId="305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72054383" sldId="306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1896628620" sldId="307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529859319" sldId="308"/>
        </pc:sldMkLst>
      </pc:sldChg>
      <pc:sldChg chg="del">
        <pc:chgData name="Nico Vermeir" userId="5a345bb15e973473" providerId="LiveId" clId="{E4F1CC6C-E529-4C5B-B7B8-9E48F05D8E3C}" dt="2025-01-23T08:44:54.455" v="984" actId="47"/>
        <pc:sldMkLst>
          <pc:docMk/>
          <pc:sldMk cId="360557894" sldId="309"/>
        </pc:sldMkLst>
      </pc:sldChg>
      <pc:sldChg chg="del">
        <pc:chgData name="Nico Vermeir" userId="5a345bb15e973473" providerId="LiveId" clId="{E4F1CC6C-E529-4C5B-B7B8-9E48F05D8E3C}" dt="2025-01-23T08:44:54.455" v="984" actId="47"/>
        <pc:sldMkLst>
          <pc:docMk/>
          <pc:sldMk cId="1472009387" sldId="310"/>
        </pc:sldMkLst>
      </pc:sldChg>
      <pc:sldChg chg="del">
        <pc:chgData name="Nico Vermeir" userId="5a345bb15e973473" providerId="LiveId" clId="{E4F1CC6C-E529-4C5B-B7B8-9E48F05D8E3C}" dt="2025-01-23T08:44:54.455" v="984" actId="47"/>
        <pc:sldMkLst>
          <pc:docMk/>
          <pc:sldMk cId="82705704" sldId="311"/>
        </pc:sldMkLst>
      </pc:sldChg>
      <pc:sldChg chg="del">
        <pc:chgData name="Nico Vermeir" userId="5a345bb15e973473" providerId="LiveId" clId="{E4F1CC6C-E529-4C5B-B7B8-9E48F05D8E3C}" dt="2025-01-23T08:44:59.351" v="990" actId="47"/>
        <pc:sldMkLst>
          <pc:docMk/>
          <pc:sldMk cId="1028666350" sldId="313"/>
        </pc:sldMkLst>
      </pc:sldChg>
      <pc:sldChg chg="del">
        <pc:chgData name="Nico Vermeir" userId="5a345bb15e973473" providerId="LiveId" clId="{E4F1CC6C-E529-4C5B-B7B8-9E48F05D8E3C}" dt="2025-01-23T08:44:56.954" v="986" actId="47"/>
        <pc:sldMkLst>
          <pc:docMk/>
          <pc:sldMk cId="2550045685" sldId="314"/>
        </pc:sldMkLst>
      </pc:sldChg>
      <pc:sldChg chg="del">
        <pc:chgData name="Nico Vermeir" userId="5a345bb15e973473" providerId="LiveId" clId="{E4F1CC6C-E529-4C5B-B7B8-9E48F05D8E3C}" dt="2025-01-23T08:44:58.826" v="989" actId="47"/>
        <pc:sldMkLst>
          <pc:docMk/>
          <pc:sldMk cId="3527457316" sldId="315"/>
        </pc:sldMkLst>
      </pc:sldChg>
      <pc:sldChg chg="del">
        <pc:chgData name="Nico Vermeir" userId="5a345bb15e973473" providerId="LiveId" clId="{E4F1CC6C-E529-4C5B-B7B8-9E48F05D8E3C}" dt="2025-01-23T08:45:01.203" v="992" actId="47"/>
        <pc:sldMkLst>
          <pc:docMk/>
          <pc:sldMk cId="1292257553" sldId="316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969293374" sldId="317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3554908287" sldId="318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3834221845" sldId="319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3549791202" sldId="320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2111721950" sldId="321"/>
        </pc:sldMkLst>
      </pc:sldChg>
      <pc:sldChg chg="del">
        <pc:chgData name="Nico Vermeir" userId="5a345bb15e973473" providerId="LiveId" clId="{E4F1CC6C-E529-4C5B-B7B8-9E48F05D8E3C}" dt="2025-01-23T08:45:40.584" v="1002" actId="47"/>
        <pc:sldMkLst>
          <pc:docMk/>
          <pc:sldMk cId="3260684241" sldId="322"/>
        </pc:sldMkLst>
      </pc:sldChg>
      <pc:sldChg chg="del">
        <pc:chgData name="Nico Vermeir" userId="5a345bb15e973473" providerId="LiveId" clId="{E4F1CC6C-E529-4C5B-B7B8-9E48F05D8E3C}" dt="2025-01-23T08:45:41.265" v="1003" actId="47"/>
        <pc:sldMkLst>
          <pc:docMk/>
          <pc:sldMk cId="4123529538" sldId="323"/>
        </pc:sldMkLst>
      </pc:sldChg>
      <pc:sldChg chg="add ord">
        <pc:chgData name="Nico Vermeir" userId="5a345bb15e973473" providerId="LiveId" clId="{E4F1CC6C-E529-4C5B-B7B8-9E48F05D8E3C}" dt="2025-02-03T13:01:18.219" v="2931"/>
        <pc:sldMkLst>
          <pc:docMk/>
          <pc:sldMk cId="1729577818" sldId="325"/>
        </pc:sldMkLst>
      </pc:sldChg>
      <pc:sldChg chg="del ord">
        <pc:chgData name="Nico Vermeir" userId="5a345bb15e973473" providerId="LiveId" clId="{E4F1CC6C-E529-4C5B-B7B8-9E48F05D8E3C}" dt="2025-01-30T08:42:50.299" v="2904" actId="2696"/>
        <pc:sldMkLst>
          <pc:docMk/>
          <pc:sldMk cId="3866868197" sldId="325"/>
        </pc:sldMkLst>
      </pc:sldChg>
      <pc:sldChg chg="del">
        <pc:chgData name="Nico Vermeir" userId="5a345bb15e973473" providerId="LiveId" clId="{E4F1CC6C-E529-4C5B-B7B8-9E48F05D8E3C}" dt="2025-01-23T08:46:05.613" v="1006" actId="47"/>
        <pc:sldMkLst>
          <pc:docMk/>
          <pc:sldMk cId="1333023911" sldId="326"/>
        </pc:sldMkLst>
      </pc:sldChg>
      <pc:sldChg chg="add ord">
        <pc:chgData name="Nico Vermeir" userId="5a345bb15e973473" providerId="LiveId" clId="{E4F1CC6C-E529-4C5B-B7B8-9E48F05D8E3C}" dt="2025-02-03T13:01:18.219" v="2931"/>
        <pc:sldMkLst>
          <pc:docMk/>
          <pc:sldMk cId="743420071" sldId="327"/>
        </pc:sldMkLst>
      </pc:sldChg>
      <pc:sldChg chg="del ord">
        <pc:chgData name="Nico Vermeir" userId="5a345bb15e973473" providerId="LiveId" clId="{E4F1CC6C-E529-4C5B-B7B8-9E48F05D8E3C}" dt="2025-01-30T08:42:50.299" v="2904" actId="2696"/>
        <pc:sldMkLst>
          <pc:docMk/>
          <pc:sldMk cId="2251869908" sldId="327"/>
        </pc:sldMkLst>
      </pc:sldChg>
      <pc:sldChg chg="del ord">
        <pc:chgData name="Nico Vermeir" userId="5a345bb15e973473" providerId="LiveId" clId="{E4F1CC6C-E529-4C5B-B7B8-9E48F05D8E3C}" dt="2025-01-30T08:42:50.299" v="2904" actId="2696"/>
        <pc:sldMkLst>
          <pc:docMk/>
          <pc:sldMk cId="1723285793" sldId="328"/>
        </pc:sldMkLst>
      </pc:sldChg>
      <pc:sldChg chg="add ord">
        <pc:chgData name="Nico Vermeir" userId="5a345bb15e973473" providerId="LiveId" clId="{E4F1CC6C-E529-4C5B-B7B8-9E48F05D8E3C}" dt="2025-02-03T13:01:18.219" v="2931"/>
        <pc:sldMkLst>
          <pc:docMk/>
          <pc:sldMk cId="2340587402" sldId="328"/>
        </pc:sldMkLst>
      </pc:sldChg>
      <pc:sldChg chg="add ord">
        <pc:chgData name="Nico Vermeir" userId="5a345bb15e973473" providerId="LiveId" clId="{E4F1CC6C-E529-4C5B-B7B8-9E48F05D8E3C}" dt="2025-02-03T13:01:18.219" v="2931"/>
        <pc:sldMkLst>
          <pc:docMk/>
          <pc:sldMk cId="1180386581" sldId="329"/>
        </pc:sldMkLst>
      </pc:sldChg>
      <pc:sldChg chg="del ord">
        <pc:chgData name="Nico Vermeir" userId="5a345bb15e973473" providerId="LiveId" clId="{E4F1CC6C-E529-4C5B-B7B8-9E48F05D8E3C}" dt="2025-01-30T08:42:50.299" v="2904" actId="2696"/>
        <pc:sldMkLst>
          <pc:docMk/>
          <pc:sldMk cId="3120873911" sldId="329"/>
        </pc:sldMkLst>
      </pc:sldChg>
      <pc:sldChg chg="del">
        <pc:chgData name="Nico Vermeir" userId="5a345bb15e973473" providerId="LiveId" clId="{E4F1CC6C-E529-4C5B-B7B8-9E48F05D8E3C}" dt="2025-01-23T08:46:05.613" v="1006" actId="47"/>
        <pc:sldMkLst>
          <pc:docMk/>
          <pc:sldMk cId="2072898262" sldId="330"/>
        </pc:sldMkLst>
      </pc:sldChg>
      <pc:sldChg chg="ord">
        <pc:chgData name="Nico Vermeir" userId="5a345bb15e973473" providerId="LiveId" clId="{E4F1CC6C-E529-4C5B-B7B8-9E48F05D8E3C}" dt="2025-01-22T08:19:09.964" v="100"/>
        <pc:sldMkLst>
          <pc:docMk/>
          <pc:sldMk cId="1630078996" sldId="331"/>
        </pc:sldMkLst>
      </pc:sldChg>
      <pc:sldChg chg="addSp delSp modSp new add del mod modClrScheme chgLayout">
        <pc:chgData name="Nico Vermeir" userId="5a345bb15e973473" providerId="LiveId" clId="{E4F1CC6C-E529-4C5B-B7B8-9E48F05D8E3C}" dt="2025-01-30T08:55:09.368" v="2922" actId="47"/>
        <pc:sldMkLst>
          <pc:docMk/>
          <pc:sldMk cId="307962604" sldId="332"/>
        </pc:sldMkLst>
      </pc:sldChg>
      <pc:sldChg chg="addSp delSp modSp new mod ord modShow chgLayout">
        <pc:chgData name="Nico Vermeir" userId="5a345bb15e973473" providerId="LiveId" clId="{E4F1CC6C-E529-4C5B-B7B8-9E48F05D8E3C}" dt="2025-02-03T13:44:19.795" v="3692" actId="26606"/>
        <pc:sldMkLst>
          <pc:docMk/>
          <pc:sldMk cId="1403072329" sldId="333"/>
        </pc:sldMkLst>
        <pc:spChg chg="mod ord">
          <ac:chgData name="Nico Vermeir" userId="5a345bb15e973473" providerId="LiveId" clId="{E4F1CC6C-E529-4C5B-B7B8-9E48F05D8E3C}" dt="2025-02-03T13:43:44.906" v="3643" actId="700"/>
          <ac:spMkLst>
            <pc:docMk/>
            <pc:sldMk cId="1403072329" sldId="333"/>
            <ac:spMk id="2" creationId="{65F69A39-EB33-5C5A-F06D-928765B9C9A5}"/>
          </ac:spMkLst>
        </pc:spChg>
        <pc:spChg chg="add del mod ord">
          <ac:chgData name="Nico Vermeir" userId="5a345bb15e973473" providerId="LiveId" clId="{E4F1CC6C-E529-4C5B-B7B8-9E48F05D8E3C}" dt="2025-02-03T13:44:19.795" v="3692" actId="26606"/>
          <ac:spMkLst>
            <pc:docMk/>
            <pc:sldMk cId="1403072329" sldId="333"/>
            <ac:spMk id="3" creationId="{AEB1C968-031F-FD74-61C1-0CAD105EB0B6}"/>
          </ac:spMkLst>
        </pc:spChg>
        <pc:graphicFrameChg chg="add">
          <ac:chgData name="Nico Vermeir" userId="5a345bb15e973473" providerId="LiveId" clId="{E4F1CC6C-E529-4C5B-B7B8-9E48F05D8E3C}" dt="2025-02-03T13:44:19.795" v="3692" actId="26606"/>
          <ac:graphicFrameMkLst>
            <pc:docMk/>
            <pc:sldMk cId="1403072329" sldId="333"/>
            <ac:graphicFrameMk id="5" creationId="{A8F8614B-B0D8-E749-6095-B3450DFB4403}"/>
          </ac:graphicFrameMkLst>
        </pc:graphicFrameChg>
      </pc:sldChg>
      <pc:sldChg chg="modSp add mod ord">
        <pc:chgData name="Nico Vermeir" userId="5a345bb15e973473" providerId="LiveId" clId="{E4F1CC6C-E529-4C5B-B7B8-9E48F05D8E3C}" dt="2025-02-03T13:36:29.508" v="3618"/>
        <pc:sldMkLst>
          <pc:docMk/>
          <pc:sldMk cId="1948658401" sldId="334"/>
        </pc:sldMkLst>
        <pc:spChg chg="mod">
          <ac:chgData name="Nico Vermeir" userId="5a345bb15e973473" providerId="LiveId" clId="{E4F1CC6C-E529-4C5B-B7B8-9E48F05D8E3C}" dt="2025-01-23T08:08:59.082" v="185" actId="20577"/>
          <ac:spMkLst>
            <pc:docMk/>
            <pc:sldMk cId="1948658401" sldId="334"/>
            <ac:spMk id="2" creationId="{E20BCA55-10E9-6AE7-9943-A64C6D4261F4}"/>
          </ac:spMkLst>
        </pc:spChg>
      </pc:sldChg>
      <pc:sldChg chg="addSp modSp new del">
        <pc:chgData name="Nico Vermeir" userId="5a345bb15e973473" providerId="LiveId" clId="{E4F1CC6C-E529-4C5B-B7B8-9E48F05D8E3C}" dt="2025-01-23T08:08:54.521" v="178" actId="47"/>
        <pc:sldMkLst>
          <pc:docMk/>
          <pc:sldMk cId="2973648247" sldId="334"/>
        </pc:sldMkLst>
      </pc:sldChg>
      <pc:sldChg chg="modSp new del mod">
        <pc:chgData name="Nico Vermeir" userId="5a345bb15e973473" providerId="LiveId" clId="{E4F1CC6C-E529-4C5B-B7B8-9E48F05D8E3C}" dt="2025-01-22T14:47:43.191" v="174" actId="47"/>
        <pc:sldMkLst>
          <pc:docMk/>
          <pc:sldMk cId="92059293" sldId="335"/>
        </pc:sldMkLst>
      </pc:sldChg>
      <pc:sldChg chg="modSp new mod ord">
        <pc:chgData name="Nico Vermeir" userId="5a345bb15e973473" providerId="LiveId" clId="{E4F1CC6C-E529-4C5B-B7B8-9E48F05D8E3C}" dt="2025-02-03T13:36:29.508" v="3618"/>
        <pc:sldMkLst>
          <pc:docMk/>
          <pc:sldMk cId="3953192527" sldId="335"/>
        </pc:sldMkLst>
        <pc:spChg chg="mod">
          <ac:chgData name="Nico Vermeir" userId="5a345bb15e973473" providerId="LiveId" clId="{E4F1CC6C-E529-4C5B-B7B8-9E48F05D8E3C}" dt="2025-01-23T08:09:27.805" v="210" actId="27636"/>
          <ac:spMkLst>
            <pc:docMk/>
            <pc:sldMk cId="3953192527" sldId="335"/>
            <ac:spMk id="2" creationId="{6EE7B6C1-660C-C351-445D-4CC8B7E43800}"/>
          </ac:spMkLst>
        </pc:spChg>
        <pc:spChg chg="mod">
          <ac:chgData name="Nico Vermeir" userId="5a345bb15e973473" providerId="LiveId" clId="{E4F1CC6C-E529-4C5B-B7B8-9E48F05D8E3C}" dt="2025-01-23T08:13:59.845" v="535" actId="108"/>
          <ac:spMkLst>
            <pc:docMk/>
            <pc:sldMk cId="3953192527" sldId="335"/>
            <ac:spMk id="3" creationId="{AB94DE50-860A-464A-3B2C-984C3753EC18}"/>
          </ac:spMkLst>
        </pc:spChg>
      </pc:sldChg>
      <pc:sldChg chg="addSp delSp modSp new mod ord">
        <pc:chgData name="Nico Vermeir" userId="5a345bb15e973473" providerId="LiveId" clId="{E4F1CC6C-E529-4C5B-B7B8-9E48F05D8E3C}" dt="2025-02-03T13:36:29.508" v="3618"/>
        <pc:sldMkLst>
          <pc:docMk/>
          <pc:sldMk cId="2081747830" sldId="336"/>
        </pc:sldMkLst>
        <pc:spChg chg="mod">
          <ac:chgData name="Nico Vermeir" userId="5a345bb15e973473" providerId="LiveId" clId="{E4F1CC6C-E529-4C5B-B7B8-9E48F05D8E3C}" dt="2025-01-23T08:15:02.997" v="544" actId="14100"/>
          <ac:spMkLst>
            <pc:docMk/>
            <pc:sldMk cId="2081747830" sldId="336"/>
            <ac:spMk id="2" creationId="{CE6F02FC-6B8B-E337-CA9A-04D42021D100}"/>
          </ac:spMkLst>
        </pc:spChg>
        <pc:spChg chg="add mod">
          <ac:chgData name="Nico Vermeir" userId="5a345bb15e973473" providerId="LiveId" clId="{E4F1CC6C-E529-4C5B-B7B8-9E48F05D8E3C}" dt="2025-01-23T08:15:36.584" v="554" actId="1076"/>
          <ac:spMkLst>
            <pc:docMk/>
            <pc:sldMk cId="2081747830" sldId="336"/>
            <ac:spMk id="4" creationId="{BE46838F-7679-E21A-93A5-C17A2A95F850}"/>
          </ac:spMkLst>
        </pc:spChg>
      </pc:sldChg>
      <pc:sldChg chg="addSp delSp modSp add mod ord modTransition">
        <pc:chgData name="Nico Vermeir" userId="5a345bb15e973473" providerId="LiveId" clId="{E4F1CC6C-E529-4C5B-B7B8-9E48F05D8E3C}" dt="2025-02-03T13:36:29.508" v="3618"/>
        <pc:sldMkLst>
          <pc:docMk/>
          <pc:sldMk cId="4003239145" sldId="337"/>
        </pc:sldMkLst>
        <pc:spChg chg="add mod ord">
          <ac:chgData name="Nico Vermeir" userId="5a345bb15e973473" providerId="LiveId" clId="{E4F1CC6C-E529-4C5B-B7B8-9E48F05D8E3C}" dt="2025-01-23T08:20:26.158" v="660" actId="1076"/>
          <ac:spMkLst>
            <pc:docMk/>
            <pc:sldMk cId="4003239145" sldId="337"/>
            <ac:spMk id="3" creationId="{B0AAEBA2-52AB-51DB-E474-C334DD93F0B6}"/>
          </ac:spMkLst>
        </pc:spChg>
        <pc:spChg chg="mod">
          <ac:chgData name="Nico Vermeir" userId="5a345bb15e973473" providerId="LiveId" clId="{E4F1CC6C-E529-4C5B-B7B8-9E48F05D8E3C}" dt="2025-01-23T08:20:26.158" v="660" actId="1076"/>
          <ac:spMkLst>
            <pc:docMk/>
            <pc:sldMk cId="4003239145" sldId="337"/>
            <ac:spMk id="4" creationId="{5710291A-E3AE-11F7-1091-8A70260F8E74}"/>
          </ac:spMkLst>
        </pc:spChg>
        <pc:spChg chg="add mod">
          <ac:chgData name="Nico Vermeir" userId="5a345bb15e973473" providerId="LiveId" clId="{E4F1CC6C-E529-4C5B-B7B8-9E48F05D8E3C}" dt="2025-01-23T08:20:26.158" v="660" actId="1076"/>
          <ac:spMkLst>
            <pc:docMk/>
            <pc:sldMk cId="4003239145" sldId="337"/>
            <ac:spMk id="5" creationId="{A6B9190E-8BD9-8094-8593-F5F9E4869EF7}"/>
          </ac:spMkLst>
        </pc:spChg>
        <pc:spChg chg="add mod">
          <ac:chgData name="Nico Vermeir" userId="5a345bb15e973473" providerId="LiveId" clId="{E4F1CC6C-E529-4C5B-B7B8-9E48F05D8E3C}" dt="2025-01-23T08:20:26.158" v="660" actId="1076"/>
          <ac:spMkLst>
            <pc:docMk/>
            <pc:sldMk cId="4003239145" sldId="337"/>
            <ac:spMk id="8" creationId="{724D0DA9-8E37-AFBB-F33A-6913FA349FBC}"/>
          </ac:spMkLst>
        </pc:spChg>
        <pc:spChg chg="add mod">
          <ac:chgData name="Nico Vermeir" userId="5a345bb15e973473" providerId="LiveId" clId="{E4F1CC6C-E529-4C5B-B7B8-9E48F05D8E3C}" dt="2025-01-23T08:20:26.158" v="660" actId="1076"/>
          <ac:spMkLst>
            <pc:docMk/>
            <pc:sldMk cId="4003239145" sldId="337"/>
            <ac:spMk id="12" creationId="{63F1457A-253F-4AD6-2E24-580B1EA34DD5}"/>
          </ac:spMkLst>
        </pc:spChg>
        <pc:spChg chg="add mod">
          <ac:chgData name="Nico Vermeir" userId="5a345bb15e973473" providerId="LiveId" clId="{E4F1CC6C-E529-4C5B-B7B8-9E48F05D8E3C}" dt="2025-01-23T08:23:53.166" v="803" actId="20577"/>
          <ac:spMkLst>
            <pc:docMk/>
            <pc:sldMk cId="4003239145" sldId="337"/>
            <ac:spMk id="14" creationId="{944EAC36-9499-E056-406E-3487D4BE930B}"/>
          </ac:spMkLst>
        </pc:spChg>
        <pc:spChg chg="add mod">
          <ac:chgData name="Nico Vermeir" userId="5a345bb15e973473" providerId="LiveId" clId="{E4F1CC6C-E529-4C5B-B7B8-9E48F05D8E3C}" dt="2025-01-23T08:21:03.740" v="690" actId="13822"/>
          <ac:spMkLst>
            <pc:docMk/>
            <pc:sldMk cId="4003239145" sldId="337"/>
            <ac:spMk id="15" creationId="{40AAA0D6-D4BD-A864-3285-2BFC0C384591}"/>
          </ac:spMkLst>
        </pc:spChg>
        <pc:spChg chg="add mod">
          <ac:chgData name="Nico Vermeir" userId="5a345bb15e973473" providerId="LiveId" clId="{E4F1CC6C-E529-4C5B-B7B8-9E48F05D8E3C}" dt="2025-01-23T08:21:18.428" v="704" actId="1076"/>
          <ac:spMkLst>
            <pc:docMk/>
            <pc:sldMk cId="4003239145" sldId="337"/>
            <ac:spMk id="16" creationId="{5FB82B65-29C4-6C02-69C1-6D4F07279D4F}"/>
          </ac:spMkLst>
        </pc:spChg>
        <pc:grpChg chg="add mod">
          <ac:chgData name="Nico Vermeir" userId="5a345bb15e973473" providerId="LiveId" clId="{E4F1CC6C-E529-4C5B-B7B8-9E48F05D8E3C}" dt="2025-01-23T08:20:26.158" v="660" actId="1076"/>
          <ac:grpSpMkLst>
            <pc:docMk/>
            <pc:sldMk cId="4003239145" sldId="337"/>
            <ac:grpSpMk id="13" creationId="{28448F87-04E7-E435-9494-A5C8069CBFC4}"/>
          </ac:grpSpMkLst>
        </pc:grpChg>
        <pc:picChg chg="add mod">
          <ac:chgData name="Nico Vermeir" userId="5a345bb15e973473" providerId="LiveId" clId="{E4F1CC6C-E529-4C5B-B7B8-9E48F05D8E3C}" dt="2025-01-23T08:20:26.158" v="660" actId="1076"/>
          <ac:picMkLst>
            <pc:docMk/>
            <pc:sldMk cId="4003239145" sldId="337"/>
            <ac:picMk id="1028" creationId="{39B30D25-9769-6A85-9503-042BC40F13E3}"/>
          </ac:picMkLst>
        </pc:picChg>
      </pc:sldChg>
      <pc:sldChg chg="addSp delSp modSp add mod ord">
        <pc:chgData name="Nico Vermeir" userId="5a345bb15e973473" providerId="LiveId" clId="{E4F1CC6C-E529-4C5B-B7B8-9E48F05D8E3C}" dt="2025-02-03T13:36:29.508" v="3618"/>
        <pc:sldMkLst>
          <pc:docMk/>
          <pc:sldMk cId="281701090" sldId="338"/>
        </pc:sldMkLst>
        <pc:spChg chg="add mod">
          <ac:chgData name="Nico Vermeir" userId="5a345bb15e973473" providerId="LiveId" clId="{E4F1CC6C-E529-4C5B-B7B8-9E48F05D8E3C}" dt="2025-01-23T08:23:00.575" v="742" actId="1076"/>
          <ac:spMkLst>
            <pc:docMk/>
            <pc:sldMk cId="281701090" sldId="338"/>
            <ac:spMk id="6" creationId="{0DDBA95B-507C-75A2-6D52-C8C960484035}"/>
          </ac:spMkLst>
        </pc:spChg>
        <pc:spChg chg="add mod">
          <ac:chgData name="Nico Vermeir" userId="5a345bb15e973473" providerId="LiveId" clId="{E4F1CC6C-E529-4C5B-B7B8-9E48F05D8E3C}" dt="2025-01-23T08:23:10.932" v="744" actId="1076"/>
          <ac:spMkLst>
            <pc:docMk/>
            <pc:sldMk cId="281701090" sldId="338"/>
            <ac:spMk id="7" creationId="{A8571BE5-DF6D-9FB9-203D-4134809AACF4}"/>
          </ac:spMkLst>
        </pc:spChg>
        <pc:spChg chg="add mod">
          <ac:chgData name="Nico Vermeir" userId="5a345bb15e973473" providerId="LiveId" clId="{E4F1CC6C-E529-4C5B-B7B8-9E48F05D8E3C}" dt="2025-01-23T08:23:27.677" v="771" actId="113"/>
          <ac:spMkLst>
            <pc:docMk/>
            <pc:sldMk cId="281701090" sldId="338"/>
            <ac:spMk id="9" creationId="{46CB7FA8-738C-EE96-F777-8E35A4C5BCEA}"/>
          </ac:spMkLst>
        </pc:spChg>
        <pc:spChg chg="add mod">
          <ac:chgData name="Nico Vermeir" userId="5a345bb15e973473" providerId="LiveId" clId="{E4F1CC6C-E529-4C5B-B7B8-9E48F05D8E3C}" dt="2025-01-23T08:24:47.994" v="842" actId="20577"/>
          <ac:spMkLst>
            <pc:docMk/>
            <pc:sldMk cId="281701090" sldId="338"/>
            <ac:spMk id="10" creationId="{1BB16FAA-C1EE-1ECE-A508-0FE419BDDA0C}"/>
          </ac:spMkLst>
        </pc:spChg>
        <pc:spChg chg="add mod">
          <ac:chgData name="Nico Vermeir" userId="5a345bb15e973473" providerId="LiveId" clId="{E4F1CC6C-E529-4C5B-B7B8-9E48F05D8E3C}" dt="2025-01-23T08:24:45.073" v="840" actId="20577"/>
          <ac:spMkLst>
            <pc:docMk/>
            <pc:sldMk cId="281701090" sldId="338"/>
            <ac:spMk id="11" creationId="{8FA2F6C0-388E-2417-178C-65205688DC1D}"/>
          </ac:spMkLst>
        </pc:spChg>
        <pc:spChg chg="mod">
          <ac:chgData name="Nico Vermeir" userId="5a345bb15e973473" providerId="LiveId" clId="{E4F1CC6C-E529-4C5B-B7B8-9E48F05D8E3C}" dt="2025-01-23T08:23:41.246" v="788" actId="6549"/>
          <ac:spMkLst>
            <pc:docMk/>
            <pc:sldMk cId="281701090" sldId="338"/>
            <ac:spMk id="14" creationId="{D010C519-D96B-5E61-80F8-8760E6937D6C}"/>
          </ac:spMkLst>
        </pc:spChg>
      </pc:sldChg>
      <pc:sldChg chg="addSp delSp modSp add mod ord">
        <pc:chgData name="Nico Vermeir" userId="5a345bb15e973473" providerId="LiveId" clId="{E4F1CC6C-E529-4C5B-B7B8-9E48F05D8E3C}" dt="2025-02-03T13:36:29.508" v="3618"/>
        <pc:sldMkLst>
          <pc:docMk/>
          <pc:sldMk cId="1250649018" sldId="339"/>
        </pc:sldMkLst>
        <pc:spChg chg="mod">
          <ac:chgData name="Nico Vermeir" userId="5a345bb15e973473" providerId="LiveId" clId="{E4F1CC6C-E529-4C5B-B7B8-9E48F05D8E3C}" dt="2025-01-23T08:29:42.728" v="845" actId="1076"/>
          <ac:spMkLst>
            <pc:docMk/>
            <pc:sldMk cId="1250649018" sldId="339"/>
            <ac:spMk id="7" creationId="{7C4E1DA2-2101-AD38-3535-C205ED8BFDD4}"/>
          </ac:spMkLst>
        </pc:spChg>
        <pc:spChg chg="mod">
          <ac:chgData name="Nico Vermeir" userId="5a345bb15e973473" providerId="LiveId" clId="{E4F1CC6C-E529-4C5B-B7B8-9E48F05D8E3C}" dt="2025-01-23T08:29:42.728" v="845" actId="1076"/>
          <ac:spMkLst>
            <pc:docMk/>
            <pc:sldMk cId="1250649018" sldId="339"/>
            <ac:spMk id="9" creationId="{33690E2D-F2EC-813B-7A42-62ACB21504D2}"/>
          </ac:spMkLst>
        </pc:spChg>
        <pc:spChg chg="mod">
          <ac:chgData name="Nico Vermeir" userId="5a345bb15e973473" providerId="LiveId" clId="{E4F1CC6C-E529-4C5B-B7B8-9E48F05D8E3C}" dt="2025-01-23T08:29:42.728" v="845" actId="1076"/>
          <ac:spMkLst>
            <pc:docMk/>
            <pc:sldMk cId="1250649018" sldId="339"/>
            <ac:spMk id="10" creationId="{40CB36ED-727F-E76C-0501-6D7D86DF2182}"/>
          </ac:spMkLst>
        </pc:spChg>
        <pc:spChg chg="mod">
          <ac:chgData name="Nico Vermeir" userId="5a345bb15e973473" providerId="LiveId" clId="{E4F1CC6C-E529-4C5B-B7B8-9E48F05D8E3C}" dt="2025-01-23T08:29:42.728" v="845" actId="1076"/>
          <ac:spMkLst>
            <pc:docMk/>
            <pc:sldMk cId="1250649018" sldId="339"/>
            <ac:spMk id="11" creationId="{0C483B96-18A3-2BBB-4936-CD07963214B9}"/>
          </ac:spMkLst>
        </pc:spChg>
        <pc:spChg chg="mod">
          <ac:chgData name="Nico Vermeir" userId="5a345bb15e973473" providerId="LiveId" clId="{E4F1CC6C-E529-4C5B-B7B8-9E48F05D8E3C}" dt="2025-01-23T08:29:51.114" v="851" actId="20577"/>
          <ac:spMkLst>
            <pc:docMk/>
            <pc:sldMk cId="1250649018" sldId="339"/>
            <ac:spMk id="14" creationId="{8931F223-B8FE-4A34-A684-0A9E82659929}"/>
          </ac:spMkLst>
        </pc:spChg>
        <pc:spChg chg="add">
          <ac:chgData name="Nico Vermeir" userId="5a345bb15e973473" providerId="LiveId" clId="{E4F1CC6C-E529-4C5B-B7B8-9E48F05D8E3C}" dt="2025-01-23T08:30:14.384" v="852" actId="11529"/>
          <ac:spMkLst>
            <pc:docMk/>
            <pc:sldMk cId="1250649018" sldId="339"/>
            <ac:spMk id="15" creationId="{383F25C8-7163-5C69-752A-537B342CDB4E}"/>
          </ac:spMkLst>
        </pc:spChg>
        <pc:spChg chg="add mod">
          <ac:chgData name="Nico Vermeir" userId="5a345bb15e973473" providerId="LiveId" clId="{E4F1CC6C-E529-4C5B-B7B8-9E48F05D8E3C}" dt="2025-01-23T08:30:29.242" v="866" actId="207"/>
          <ac:spMkLst>
            <pc:docMk/>
            <pc:sldMk cId="1250649018" sldId="339"/>
            <ac:spMk id="16" creationId="{EFFDFC42-5B52-4C60-B632-F7579FF59691}"/>
          </ac:spMkLst>
        </pc:spChg>
        <pc:spChg chg="add mod">
          <ac:chgData name="Nico Vermeir" userId="5a345bb15e973473" providerId="LiveId" clId="{E4F1CC6C-E529-4C5B-B7B8-9E48F05D8E3C}" dt="2025-01-23T08:31:28.837" v="896" actId="1036"/>
          <ac:spMkLst>
            <pc:docMk/>
            <pc:sldMk cId="1250649018" sldId="339"/>
            <ac:spMk id="17" creationId="{7E18E608-C20A-DD33-374B-289D95EC2DB9}"/>
          </ac:spMkLst>
        </pc:spChg>
        <pc:spChg chg="add mod">
          <ac:chgData name="Nico Vermeir" userId="5a345bb15e973473" providerId="LiveId" clId="{E4F1CC6C-E529-4C5B-B7B8-9E48F05D8E3C}" dt="2025-01-23T08:31:25.492" v="892" actId="1076"/>
          <ac:spMkLst>
            <pc:docMk/>
            <pc:sldMk cId="1250649018" sldId="339"/>
            <ac:spMk id="18" creationId="{AB96D269-A491-901F-0FB1-712D3FACEE74}"/>
          </ac:spMkLst>
        </pc:spChg>
      </pc:sldChg>
      <pc:sldChg chg="addSp modSp add mod ord">
        <pc:chgData name="Nico Vermeir" userId="5a345bb15e973473" providerId="LiveId" clId="{E4F1CC6C-E529-4C5B-B7B8-9E48F05D8E3C}" dt="2025-02-03T13:36:29.508" v="3618"/>
        <pc:sldMkLst>
          <pc:docMk/>
          <pc:sldMk cId="145796479" sldId="340"/>
        </pc:sldMkLst>
        <pc:cxnChg chg="add mod">
          <ac:chgData name="Nico Vermeir" userId="5a345bb15e973473" providerId="LiveId" clId="{E4F1CC6C-E529-4C5B-B7B8-9E48F05D8E3C}" dt="2025-01-23T08:32:38.349" v="906" actId="13822"/>
          <ac:cxnSpMkLst>
            <pc:docMk/>
            <pc:sldMk cId="145796479" sldId="340"/>
            <ac:cxnSpMk id="4" creationId="{1F8550F6-FC4E-8C16-64EE-7953439773D9}"/>
          </ac:cxnSpMkLst>
        </pc:cxnChg>
      </pc:sldChg>
      <pc:sldChg chg="delSp modSp add del mod">
        <pc:chgData name="Nico Vermeir" userId="5a345bb15e973473" providerId="LiveId" clId="{E4F1CC6C-E529-4C5B-B7B8-9E48F05D8E3C}" dt="2025-01-23T08:33:33.033" v="922" actId="47"/>
        <pc:sldMkLst>
          <pc:docMk/>
          <pc:sldMk cId="1302148127" sldId="341"/>
        </pc:sldMkLst>
      </pc:sldChg>
      <pc:sldChg chg="addSp modSp add mod ord">
        <pc:chgData name="Nico Vermeir" userId="5a345bb15e973473" providerId="LiveId" clId="{E4F1CC6C-E529-4C5B-B7B8-9E48F05D8E3C}" dt="2025-02-03T13:36:29.508" v="3618"/>
        <pc:sldMkLst>
          <pc:docMk/>
          <pc:sldMk cId="2929581575" sldId="341"/>
        </pc:sldMkLst>
        <pc:spChg chg="add mod">
          <ac:chgData name="Nico Vermeir" userId="5a345bb15e973473" providerId="LiveId" clId="{E4F1CC6C-E529-4C5B-B7B8-9E48F05D8E3C}" dt="2025-01-23T08:33:47.927" v="928" actId="1076"/>
          <ac:spMkLst>
            <pc:docMk/>
            <pc:sldMk cId="2929581575" sldId="341"/>
            <ac:spMk id="3" creationId="{27B4D889-15F8-4D51-73FC-7EE52D27BE96}"/>
          </ac:spMkLst>
        </pc:spChg>
      </pc:sldChg>
      <pc:sldChg chg="addSp delSp modSp new mod ord modClrScheme chgLayout">
        <pc:chgData name="Nico Vermeir" userId="5a345bb15e973473" providerId="LiveId" clId="{E4F1CC6C-E529-4C5B-B7B8-9E48F05D8E3C}" dt="2025-02-03T13:36:29.508" v="3618"/>
        <pc:sldMkLst>
          <pc:docMk/>
          <pc:sldMk cId="236510807" sldId="342"/>
        </pc:sldMkLst>
        <pc:spChg chg="add mod ord">
          <ac:chgData name="Nico Vermeir" userId="5a345bb15e973473" providerId="LiveId" clId="{E4F1CC6C-E529-4C5B-B7B8-9E48F05D8E3C}" dt="2025-01-23T08:34:37.952" v="941" actId="20577"/>
          <ac:spMkLst>
            <pc:docMk/>
            <pc:sldMk cId="236510807" sldId="342"/>
            <ac:spMk id="4" creationId="{84EA8ED7-7F1C-9737-4CC7-9BE16FBB17B7}"/>
          </ac:spMkLst>
        </pc:spChg>
        <pc:spChg chg="add mod ord">
          <ac:chgData name="Nico Vermeir" userId="5a345bb15e973473" providerId="LiveId" clId="{E4F1CC6C-E529-4C5B-B7B8-9E48F05D8E3C}" dt="2025-01-23T08:34:35.315" v="930" actId="700"/>
          <ac:spMkLst>
            <pc:docMk/>
            <pc:sldMk cId="236510807" sldId="342"/>
            <ac:spMk id="5" creationId="{B165CD56-36CE-EFA3-341B-48FF00EF16F1}"/>
          </ac:spMkLst>
        </pc:spChg>
      </pc:sldChg>
      <pc:sldChg chg="addSp delSp modSp new mod ord">
        <pc:chgData name="Nico Vermeir" userId="5a345bb15e973473" providerId="LiveId" clId="{E4F1CC6C-E529-4C5B-B7B8-9E48F05D8E3C}" dt="2025-02-03T13:01:00.731" v="2927"/>
        <pc:sldMkLst>
          <pc:docMk/>
          <pc:sldMk cId="2531617362" sldId="343"/>
        </pc:sldMkLst>
        <pc:spChg chg="mod">
          <ac:chgData name="Nico Vermeir" userId="5a345bb15e973473" providerId="LiveId" clId="{E4F1CC6C-E529-4C5B-B7B8-9E48F05D8E3C}" dt="2025-01-23T10:25:40.009" v="1025" actId="20577"/>
          <ac:spMkLst>
            <pc:docMk/>
            <pc:sldMk cId="2531617362" sldId="343"/>
            <ac:spMk id="2" creationId="{781DEFC0-A96A-A286-C616-8F895DF9F8CE}"/>
          </ac:spMkLst>
        </pc:spChg>
        <pc:spChg chg="mod">
          <ac:chgData name="Nico Vermeir" userId="5a345bb15e973473" providerId="LiveId" clId="{E4F1CC6C-E529-4C5B-B7B8-9E48F05D8E3C}" dt="2025-01-23T10:26:35.150" v="1137" actId="20577"/>
          <ac:spMkLst>
            <pc:docMk/>
            <pc:sldMk cId="2531617362" sldId="343"/>
            <ac:spMk id="3" creationId="{13496ACD-5881-67CE-9BDA-05BC4E4E8180}"/>
          </ac:spMkLst>
        </pc:spChg>
        <pc:spChg chg="add mod">
          <ac:chgData name="Nico Vermeir" userId="5a345bb15e973473" providerId="LiveId" clId="{E4F1CC6C-E529-4C5B-B7B8-9E48F05D8E3C}" dt="2025-01-23T10:27:43.689" v="1145" actId="1076"/>
          <ac:spMkLst>
            <pc:docMk/>
            <pc:sldMk cId="2531617362" sldId="343"/>
            <ac:spMk id="9" creationId="{4108918F-3E36-8E04-A56E-5EE01A8AC114}"/>
          </ac:spMkLst>
        </pc:spChg>
        <pc:spChg chg="add mod">
          <ac:chgData name="Nico Vermeir" userId="5a345bb15e973473" providerId="LiveId" clId="{E4F1CC6C-E529-4C5B-B7B8-9E48F05D8E3C}" dt="2025-01-23T10:29:06.676" v="1150" actId="1076"/>
          <ac:spMkLst>
            <pc:docMk/>
            <pc:sldMk cId="2531617362" sldId="343"/>
            <ac:spMk id="13" creationId="{1BC4A0C3-C7C4-9488-CA72-DB04168C0E84}"/>
          </ac:spMkLst>
        </pc:spChg>
        <pc:picChg chg="add mod">
          <ac:chgData name="Nico Vermeir" userId="5a345bb15e973473" providerId="LiveId" clId="{E4F1CC6C-E529-4C5B-B7B8-9E48F05D8E3C}" dt="2025-01-23T10:27:27.167" v="1141" actId="1076"/>
          <ac:picMkLst>
            <pc:docMk/>
            <pc:sldMk cId="2531617362" sldId="343"/>
            <ac:picMk id="5" creationId="{49979997-60F7-C9D3-46B7-E9C1EB7A81B1}"/>
          </ac:picMkLst>
        </pc:picChg>
        <pc:picChg chg="add mod">
          <ac:chgData name="Nico Vermeir" userId="5a345bb15e973473" providerId="LiveId" clId="{E4F1CC6C-E529-4C5B-B7B8-9E48F05D8E3C}" dt="2025-01-23T10:28:46.922" v="1147" actId="1076"/>
          <ac:picMkLst>
            <pc:docMk/>
            <pc:sldMk cId="2531617362" sldId="343"/>
            <ac:picMk id="11" creationId="{93182CB9-F9FD-A730-E7DC-2C2589407ACD}"/>
          </ac:picMkLst>
        </pc:picChg>
      </pc:sldChg>
      <pc:sldChg chg="new del">
        <pc:chgData name="Nico Vermeir" userId="5a345bb15e973473" providerId="LiveId" clId="{E4F1CC6C-E529-4C5B-B7B8-9E48F05D8E3C}" dt="2025-01-23T08:43:20.361" v="966" actId="47"/>
        <pc:sldMkLst>
          <pc:docMk/>
          <pc:sldMk cId="2869123091" sldId="343"/>
        </pc:sldMkLst>
      </pc:sldChg>
      <pc:sldChg chg="addSp modSp new mod ord">
        <pc:chgData name="Nico Vermeir" userId="5a345bb15e973473" providerId="LiveId" clId="{E4F1CC6C-E529-4C5B-B7B8-9E48F05D8E3C}" dt="2025-02-03T13:01:00.731" v="2927"/>
        <pc:sldMkLst>
          <pc:docMk/>
          <pc:sldMk cId="1693800521" sldId="344"/>
        </pc:sldMkLst>
        <pc:spChg chg="mod">
          <ac:chgData name="Nico Vermeir" userId="5a345bb15e973473" providerId="LiveId" clId="{E4F1CC6C-E529-4C5B-B7B8-9E48F05D8E3C}" dt="2025-01-23T10:30:44.918" v="1165" actId="20577"/>
          <ac:spMkLst>
            <pc:docMk/>
            <pc:sldMk cId="1693800521" sldId="344"/>
            <ac:spMk id="2" creationId="{AA7B674A-EBDE-91B1-6EDE-33692F4BE18B}"/>
          </ac:spMkLst>
        </pc:spChg>
        <pc:spChg chg="mod">
          <ac:chgData name="Nico Vermeir" userId="5a345bb15e973473" providerId="LiveId" clId="{E4F1CC6C-E529-4C5B-B7B8-9E48F05D8E3C}" dt="2025-01-23T10:35:30.070" v="1196" actId="20577"/>
          <ac:spMkLst>
            <pc:docMk/>
            <pc:sldMk cId="1693800521" sldId="344"/>
            <ac:spMk id="3" creationId="{7FB5EDEF-BD5A-A063-4F6C-52C34A9FD290}"/>
          </ac:spMkLst>
        </pc:spChg>
        <pc:spChg chg="add mod">
          <ac:chgData name="Nico Vermeir" userId="5a345bb15e973473" providerId="LiveId" clId="{E4F1CC6C-E529-4C5B-B7B8-9E48F05D8E3C}" dt="2025-01-23T10:40:29.448" v="1202" actId="1076"/>
          <ac:spMkLst>
            <pc:docMk/>
            <pc:sldMk cId="1693800521" sldId="344"/>
            <ac:spMk id="5" creationId="{A5C32172-674E-4936-DEB3-CEB5A48332E3}"/>
          </ac:spMkLst>
        </pc:spChg>
        <pc:picChg chg="add mod">
          <ac:chgData name="Nico Vermeir" userId="5a345bb15e973473" providerId="LiveId" clId="{E4F1CC6C-E529-4C5B-B7B8-9E48F05D8E3C}" dt="2025-01-23T10:40:09.791" v="1200" actId="1076"/>
          <ac:picMkLst>
            <pc:docMk/>
            <pc:sldMk cId="1693800521" sldId="344"/>
            <ac:picMk id="1026" creationId="{C6A3D5E7-912D-4B17-8B0B-BD486BF5B32C}"/>
          </ac:picMkLst>
        </pc:picChg>
      </pc:sldChg>
      <pc:sldChg chg="modSp new mod modNotesTx">
        <pc:chgData name="Nico Vermeir" userId="5a345bb15e973473" providerId="LiveId" clId="{E4F1CC6C-E529-4C5B-B7B8-9E48F05D8E3C}" dt="2025-01-24T08:48:04.133" v="1373" actId="5793"/>
        <pc:sldMkLst>
          <pc:docMk/>
          <pc:sldMk cId="1390620835" sldId="345"/>
        </pc:sldMkLst>
        <pc:spChg chg="mod">
          <ac:chgData name="Nico Vermeir" userId="5a345bb15e973473" providerId="LiveId" clId="{E4F1CC6C-E529-4C5B-B7B8-9E48F05D8E3C}" dt="2025-01-24T08:48:04.133" v="1373" actId="5793"/>
          <ac:spMkLst>
            <pc:docMk/>
            <pc:sldMk cId="1390620835" sldId="345"/>
            <ac:spMk id="2" creationId="{E6D7CB74-D952-0033-490C-F3F1D8960C96}"/>
          </ac:spMkLst>
        </pc:spChg>
        <pc:spChg chg="mod">
          <ac:chgData name="Nico Vermeir" userId="5a345bb15e973473" providerId="LiveId" clId="{E4F1CC6C-E529-4C5B-B7B8-9E48F05D8E3C}" dt="2025-01-24T08:43:26.064" v="1363" actId="20577"/>
          <ac:spMkLst>
            <pc:docMk/>
            <pc:sldMk cId="1390620835" sldId="345"/>
            <ac:spMk id="3" creationId="{1531FCBB-799C-0C9D-97C3-36C81877117B}"/>
          </ac:spMkLst>
        </pc:spChg>
      </pc:sldChg>
      <pc:sldChg chg="addSp delSp modSp new mod">
        <pc:chgData name="Nico Vermeir" userId="5a345bb15e973473" providerId="LiveId" clId="{E4F1CC6C-E529-4C5B-B7B8-9E48F05D8E3C}" dt="2025-01-24T08:49:54.809" v="1424" actId="1076"/>
        <pc:sldMkLst>
          <pc:docMk/>
          <pc:sldMk cId="1459008234" sldId="346"/>
        </pc:sldMkLst>
        <pc:spChg chg="add mod">
          <ac:chgData name="Nico Vermeir" userId="5a345bb15e973473" providerId="LiveId" clId="{E4F1CC6C-E529-4C5B-B7B8-9E48F05D8E3C}" dt="2025-01-24T08:48:40.077" v="1414" actId="20577"/>
          <ac:spMkLst>
            <pc:docMk/>
            <pc:sldMk cId="1459008234" sldId="346"/>
            <ac:spMk id="5" creationId="{6EEE17FC-0033-F668-5EE2-DC1BC237642C}"/>
          </ac:spMkLst>
        </pc:spChg>
        <pc:spChg chg="add mod">
          <ac:chgData name="Nico Vermeir" userId="5a345bb15e973473" providerId="LiveId" clId="{E4F1CC6C-E529-4C5B-B7B8-9E48F05D8E3C}" dt="2025-01-24T08:49:54.809" v="1424" actId="1076"/>
          <ac:spMkLst>
            <pc:docMk/>
            <pc:sldMk cId="1459008234" sldId="346"/>
            <ac:spMk id="12" creationId="{A850CF64-D615-532E-9135-1B8B3E4E3E63}"/>
          </ac:spMkLst>
        </pc:spChg>
        <pc:picChg chg="add mod">
          <ac:chgData name="Nico Vermeir" userId="5a345bb15e973473" providerId="LiveId" clId="{E4F1CC6C-E529-4C5B-B7B8-9E48F05D8E3C}" dt="2025-01-24T08:49:29.023" v="1420"/>
          <ac:picMkLst>
            <pc:docMk/>
            <pc:sldMk cId="1459008234" sldId="346"/>
            <ac:picMk id="10" creationId="{291E9204-18DB-0841-52FA-835BF031B90B}"/>
          </ac:picMkLst>
        </pc:picChg>
      </pc:sldChg>
      <pc:sldChg chg="addSp delSp modSp new mod modClrScheme chgLayout">
        <pc:chgData name="Nico Vermeir" userId="5a345bb15e973473" providerId="LiveId" clId="{E4F1CC6C-E529-4C5B-B7B8-9E48F05D8E3C}" dt="2025-01-27T10:00:29.758" v="1436" actId="20577"/>
        <pc:sldMkLst>
          <pc:docMk/>
          <pc:sldMk cId="3249140718" sldId="347"/>
        </pc:sldMkLst>
        <pc:spChg chg="add mod ord">
          <ac:chgData name="Nico Vermeir" userId="5a345bb15e973473" providerId="LiveId" clId="{E4F1CC6C-E529-4C5B-B7B8-9E48F05D8E3C}" dt="2025-01-27T10:00:29.758" v="1436" actId="20577"/>
          <ac:spMkLst>
            <pc:docMk/>
            <pc:sldMk cId="3249140718" sldId="347"/>
            <ac:spMk id="4" creationId="{F6F0E450-9C4D-799E-7398-55D1657E19AB}"/>
          </ac:spMkLst>
        </pc:spChg>
        <pc:spChg chg="add mod ord">
          <ac:chgData name="Nico Vermeir" userId="5a345bb15e973473" providerId="LiveId" clId="{E4F1CC6C-E529-4C5B-B7B8-9E48F05D8E3C}" dt="2025-01-27T10:00:25.424" v="1426" actId="700"/>
          <ac:spMkLst>
            <pc:docMk/>
            <pc:sldMk cId="3249140718" sldId="347"/>
            <ac:spMk id="5" creationId="{57F6A90E-11CB-78E9-30AF-2F319B866081}"/>
          </ac:spMkLst>
        </pc:spChg>
      </pc:sldChg>
      <pc:sldChg chg="addSp delSp modSp new mod setBg">
        <pc:chgData name="Nico Vermeir" userId="5a345bb15e973473" providerId="LiveId" clId="{E4F1CC6C-E529-4C5B-B7B8-9E48F05D8E3C}" dt="2025-01-28T07:48:51.111" v="1553" actId="1076"/>
        <pc:sldMkLst>
          <pc:docMk/>
          <pc:sldMk cId="9910048" sldId="348"/>
        </pc:sldMkLst>
        <pc:spChg chg="mod">
          <ac:chgData name="Nico Vermeir" userId="5a345bb15e973473" providerId="LiveId" clId="{E4F1CC6C-E529-4C5B-B7B8-9E48F05D8E3C}" dt="2025-01-28T07:48:39.485" v="1547" actId="26606"/>
          <ac:spMkLst>
            <pc:docMk/>
            <pc:sldMk cId="9910048" sldId="348"/>
            <ac:spMk id="2" creationId="{902454E9-3D88-17E0-C2E9-0315EB7BBD1C}"/>
          </ac:spMkLst>
        </pc:spChg>
        <pc:graphicFrameChg chg="add mod modGraphic">
          <ac:chgData name="Nico Vermeir" userId="5a345bb15e973473" providerId="LiveId" clId="{E4F1CC6C-E529-4C5B-B7B8-9E48F05D8E3C}" dt="2025-01-28T07:48:51.111" v="1553" actId="1076"/>
          <ac:graphicFrameMkLst>
            <pc:docMk/>
            <pc:sldMk cId="9910048" sldId="348"/>
            <ac:graphicFrameMk id="5" creationId="{92913593-D4C2-3A2A-ED8A-7F8F45FDB1A9}"/>
          </ac:graphicFrameMkLst>
        </pc:graphicFrameChg>
      </pc:sldChg>
      <pc:sldChg chg="addSp modSp add mod modTransition modAnim modNotesTx">
        <pc:chgData name="Nico Vermeir" userId="5a345bb15e973473" providerId="LiveId" clId="{E4F1CC6C-E529-4C5B-B7B8-9E48F05D8E3C}" dt="2025-01-28T08:03:18.151" v="1892"/>
        <pc:sldMkLst>
          <pc:docMk/>
          <pc:sldMk cId="3236709232" sldId="349"/>
        </pc:sldMkLst>
        <pc:spChg chg="add mod">
          <ac:chgData name="Nico Vermeir" userId="5a345bb15e973473" providerId="LiveId" clId="{E4F1CC6C-E529-4C5B-B7B8-9E48F05D8E3C}" dt="2025-01-28T07:54:25.373" v="1644" actId="20577"/>
          <ac:spMkLst>
            <pc:docMk/>
            <pc:sldMk cId="3236709232" sldId="349"/>
            <ac:spMk id="3" creationId="{A93AE4D4-2A10-2B34-5115-BCE963DD87A1}"/>
          </ac:spMkLst>
        </pc:spChg>
        <pc:spChg chg="add mod">
          <ac:chgData name="Nico Vermeir" userId="5a345bb15e973473" providerId="LiveId" clId="{E4F1CC6C-E529-4C5B-B7B8-9E48F05D8E3C}" dt="2025-01-28T07:55:48.944" v="1681" actId="14100"/>
          <ac:spMkLst>
            <pc:docMk/>
            <pc:sldMk cId="3236709232" sldId="349"/>
            <ac:spMk id="4" creationId="{A60E8F6C-8221-8C82-2881-F99BC089E97A}"/>
          </ac:spMkLst>
        </pc:spChg>
        <pc:spChg chg="add mod">
          <ac:chgData name="Nico Vermeir" userId="5a345bb15e973473" providerId="LiveId" clId="{E4F1CC6C-E529-4C5B-B7B8-9E48F05D8E3C}" dt="2025-01-28T07:56:18.251" v="1702" actId="1036"/>
          <ac:spMkLst>
            <pc:docMk/>
            <pc:sldMk cId="3236709232" sldId="349"/>
            <ac:spMk id="6" creationId="{218E5528-DB8F-9F0A-20FC-07A95B14AA47}"/>
          </ac:spMkLst>
        </pc:spChg>
        <pc:graphicFrameChg chg="modGraphic">
          <ac:chgData name="Nico Vermeir" userId="5a345bb15e973473" providerId="LiveId" clId="{E4F1CC6C-E529-4C5B-B7B8-9E48F05D8E3C}" dt="2025-01-28T07:52:31.105" v="1557" actId="14100"/>
          <ac:graphicFrameMkLst>
            <pc:docMk/>
            <pc:sldMk cId="3236709232" sldId="349"/>
            <ac:graphicFrameMk id="5" creationId="{F41872E3-BDD7-9297-62ED-171200A5D3B5}"/>
          </ac:graphicFrameMkLst>
        </pc:graphicFrameChg>
        <pc:picChg chg="add mod">
          <ac:chgData name="Nico Vermeir" userId="5a345bb15e973473" providerId="LiveId" clId="{E4F1CC6C-E529-4C5B-B7B8-9E48F05D8E3C}" dt="2025-01-28T08:02:43.591" v="1768" actId="1076"/>
          <ac:picMkLst>
            <pc:docMk/>
            <pc:sldMk cId="3236709232" sldId="349"/>
            <ac:picMk id="8" creationId="{1FDBFEAA-F16F-1BB3-EDD5-B3A78E908C07}"/>
          </ac:picMkLst>
        </pc:picChg>
      </pc:sldChg>
      <pc:sldChg chg="add del">
        <pc:chgData name="Nico Vermeir" userId="5a345bb15e973473" providerId="LiveId" clId="{E4F1CC6C-E529-4C5B-B7B8-9E48F05D8E3C}" dt="2025-01-28T07:52:20.199" v="1555" actId="47"/>
        <pc:sldMkLst>
          <pc:docMk/>
          <pc:sldMk cId="4136620938" sldId="349"/>
        </pc:sldMkLst>
      </pc:sldChg>
      <pc:sldChg chg="addSp delSp modSp add mod modTransition delAnim modAnim modNotesTx">
        <pc:chgData name="Nico Vermeir" userId="5a345bb15e973473" providerId="LiveId" clId="{E4F1CC6C-E529-4C5B-B7B8-9E48F05D8E3C}" dt="2025-01-28T09:58:28.733" v="2050"/>
        <pc:sldMkLst>
          <pc:docMk/>
          <pc:sldMk cId="4043911805" sldId="350"/>
        </pc:sldMkLst>
        <pc:spChg chg="mod">
          <ac:chgData name="Nico Vermeir" userId="5a345bb15e973473" providerId="LiveId" clId="{E4F1CC6C-E529-4C5B-B7B8-9E48F05D8E3C}" dt="2025-01-28T08:03:42.620" v="1922" actId="20577"/>
          <ac:spMkLst>
            <pc:docMk/>
            <pc:sldMk cId="4043911805" sldId="350"/>
            <ac:spMk id="3" creationId="{770F4039-1DA2-52CB-560C-68A2B51755E7}"/>
          </ac:spMkLst>
        </pc:spChg>
        <pc:spChg chg="mod">
          <ac:chgData name="Nico Vermeir" userId="5a345bb15e973473" providerId="LiveId" clId="{E4F1CC6C-E529-4C5B-B7B8-9E48F05D8E3C}" dt="2025-01-28T08:04:18.953" v="1943" actId="1076"/>
          <ac:spMkLst>
            <pc:docMk/>
            <pc:sldMk cId="4043911805" sldId="350"/>
            <ac:spMk id="6" creationId="{42CAB6F6-D895-C43E-0936-7FA26518A06E}"/>
          </ac:spMkLst>
        </pc:spChg>
        <pc:picChg chg="add mod">
          <ac:chgData name="Nico Vermeir" userId="5a345bb15e973473" providerId="LiveId" clId="{E4F1CC6C-E529-4C5B-B7B8-9E48F05D8E3C}" dt="2025-01-28T08:06:58.937" v="1948" actId="1076"/>
          <ac:picMkLst>
            <pc:docMk/>
            <pc:sldMk cId="4043911805" sldId="350"/>
            <ac:picMk id="9" creationId="{2513FA7A-4881-E068-CA7E-7B388D0E1A6E}"/>
          </ac:picMkLst>
        </pc:picChg>
      </pc:sldChg>
      <pc:sldChg chg="addSp delSp modSp add mod modTransition modAnim">
        <pc:chgData name="Nico Vermeir" userId="5a345bb15e973473" providerId="LiveId" clId="{E4F1CC6C-E529-4C5B-B7B8-9E48F05D8E3C}" dt="2025-01-28T09:58:14.167" v="2049"/>
        <pc:sldMkLst>
          <pc:docMk/>
          <pc:sldMk cId="1874855549" sldId="351"/>
        </pc:sldMkLst>
        <pc:spChg chg="mod">
          <ac:chgData name="Nico Vermeir" userId="5a345bb15e973473" providerId="LiveId" clId="{E4F1CC6C-E529-4C5B-B7B8-9E48F05D8E3C}" dt="2025-01-28T09:52:51.804" v="2001" actId="20577"/>
          <ac:spMkLst>
            <pc:docMk/>
            <pc:sldMk cId="1874855549" sldId="351"/>
            <ac:spMk id="3" creationId="{168E550C-EC06-3A96-F713-2428BCDE3B99}"/>
          </ac:spMkLst>
        </pc:spChg>
        <pc:spChg chg="mod">
          <ac:chgData name="Nico Vermeir" userId="5a345bb15e973473" providerId="LiveId" clId="{E4F1CC6C-E529-4C5B-B7B8-9E48F05D8E3C}" dt="2025-01-28T09:53:08.576" v="2042" actId="1037"/>
          <ac:spMkLst>
            <pc:docMk/>
            <pc:sldMk cId="1874855549" sldId="351"/>
            <ac:spMk id="6" creationId="{3FA51D27-4455-D349-9D7F-CC468BB5F6D4}"/>
          </ac:spMkLst>
        </pc:spChg>
        <pc:picChg chg="add mod">
          <ac:chgData name="Nico Vermeir" userId="5a345bb15e973473" providerId="LiveId" clId="{E4F1CC6C-E529-4C5B-B7B8-9E48F05D8E3C}" dt="2025-01-28T09:57:38.851" v="2046" actId="1076"/>
          <ac:picMkLst>
            <pc:docMk/>
            <pc:sldMk cId="1874855549" sldId="351"/>
            <ac:picMk id="8" creationId="{1E8E390A-31DB-1F64-140C-AC4F94690E02}"/>
          </ac:picMkLst>
        </pc:picChg>
      </pc:sldChg>
      <pc:sldChg chg="add del">
        <pc:chgData name="Nico Vermeir" userId="5a345bb15e973473" providerId="LiveId" clId="{E4F1CC6C-E529-4C5B-B7B8-9E48F05D8E3C}" dt="2025-01-28T09:52:37.564" v="1986" actId="47"/>
        <pc:sldMkLst>
          <pc:docMk/>
          <pc:sldMk cId="4086759910" sldId="351"/>
        </pc:sldMkLst>
      </pc:sldChg>
      <pc:sldChg chg="new del">
        <pc:chgData name="Nico Vermeir" userId="5a345bb15e973473" providerId="LiveId" clId="{E4F1CC6C-E529-4C5B-B7B8-9E48F05D8E3C}" dt="2025-01-28T10:13:12.200" v="2052" actId="47"/>
        <pc:sldMkLst>
          <pc:docMk/>
          <pc:sldMk cId="480379566" sldId="352"/>
        </pc:sldMkLst>
      </pc:sldChg>
      <pc:sldChg chg="addSp delSp modSp add mod delAnim modNotesTx">
        <pc:chgData name="Nico Vermeir" userId="5a345bb15e973473" providerId="LiveId" clId="{E4F1CC6C-E529-4C5B-B7B8-9E48F05D8E3C}" dt="2025-01-28T10:15:35.056" v="2086" actId="1076"/>
        <pc:sldMkLst>
          <pc:docMk/>
          <pc:sldMk cId="2215345148" sldId="352"/>
        </pc:sldMkLst>
        <pc:spChg chg="add mod">
          <ac:chgData name="Nico Vermeir" userId="5a345bb15e973473" providerId="LiveId" clId="{E4F1CC6C-E529-4C5B-B7B8-9E48F05D8E3C}" dt="2025-01-28T10:13:37.316" v="2057"/>
          <ac:spMkLst>
            <pc:docMk/>
            <pc:sldMk cId="2215345148" sldId="352"/>
            <ac:spMk id="9" creationId="{42FD8A74-B136-B4D4-ADCA-3DBA2594E85C}"/>
          </ac:spMkLst>
        </pc:spChg>
        <pc:spChg chg="add mod">
          <ac:chgData name="Nico Vermeir" userId="5a345bb15e973473" providerId="LiveId" clId="{E4F1CC6C-E529-4C5B-B7B8-9E48F05D8E3C}" dt="2025-01-28T10:15:01.917" v="2063" actId="14100"/>
          <ac:spMkLst>
            <pc:docMk/>
            <pc:sldMk cId="2215345148" sldId="352"/>
            <ac:spMk id="10" creationId="{E669B153-B560-A421-BA34-B1D5652D8AE5}"/>
          </ac:spMkLst>
        </pc:spChg>
        <pc:spChg chg="add mod">
          <ac:chgData name="Nico Vermeir" userId="5a345bb15e973473" providerId="LiveId" clId="{E4F1CC6C-E529-4C5B-B7B8-9E48F05D8E3C}" dt="2025-01-28T10:15:35.056" v="2086" actId="1076"/>
          <ac:spMkLst>
            <pc:docMk/>
            <pc:sldMk cId="2215345148" sldId="352"/>
            <ac:spMk id="11" creationId="{D6D682AD-BC48-B91E-EEE3-3CC9E348F3FB}"/>
          </ac:spMkLst>
        </pc:spChg>
      </pc:sldChg>
      <pc:sldChg chg="addSp delSp modSp new mod modAnim">
        <pc:chgData name="Nico Vermeir" userId="5a345bb15e973473" providerId="LiveId" clId="{E4F1CC6C-E529-4C5B-B7B8-9E48F05D8E3C}" dt="2025-01-28T10:46:48.035" v="2509"/>
        <pc:sldMkLst>
          <pc:docMk/>
          <pc:sldMk cId="2109200529" sldId="353"/>
        </pc:sldMkLst>
        <pc:spChg chg="mod">
          <ac:chgData name="Nico Vermeir" userId="5a345bb15e973473" providerId="LiveId" clId="{E4F1CC6C-E529-4C5B-B7B8-9E48F05D8E3C}" dt="2025-01-28T10:39:11.954" v="2442" actId="120"/>
          <ac:spMkLst>
            <pc:docMk/>
            <pc:sldMk cId="2109200529" sldId="353"/>
            <ac:spMk id="2" creationId="{0A9BEC5F-C6F1-4709-2922-E323E440677E}"/>
          </ac:spMkLst>
        </pc:spChg>
        <pc:spChg chg="add mod">
          <ac:chgData name="Nico Vermeir" userId="5a345bb15e973473" providerId="LiveId" clId="{E4F1CC6C-E529-4C5B-B7B8-9E48F05D8E3C}" dt="2025-01-28T10:43:09.131" v="2494" actId="1076"/>
          <ac:spMkLst>
            <pc:docMk/>
            <pc:sldMk cId="2109200529" sldId="353"/>
            <ac:spMk id="7" creationId="{A2EA9AAB-D10C-CF4E-1569-C6CEB7EF8EAA}"/>
          </ac:spMkLst>
        </pc:spChg>
        <pc:spChg chg="add mod">
          <ac:chgData name="Nico Vermeir" userId="5a345bb15e973473" providerId="LiveId" clId="{E4F1CC6C-E529-4C5B-B7B8-9E48F05D8E3C}" dt="2025-01-28T10:43:09.131" v="2494" actId="1076"/>
          <ac:spMkLst>
            <pc:docMk/>
            <pc:sldMk cId="2109200529" sldId="353"/>
            <ac:spMk id="10" creationId="{1EEFF6E9-5CA3-8F80-9BB7-07730FE176C8}"/>
          </ac:spMkLst>
        </pc:spChg>
        <pc:spChg chg="add mod">
          <ac:chgData name="Nico Vermeir" userId="5a345bb15e973473" providerId="LiveId" clId="{E4F1CC6C-E529-4C5B-B7B8-9E48F05D8E3C}" dt="2025-01-28T10:43:09.131" v="2494" actId="1076"/>
          <ac:spMkLst>
            <pc:docMk/>
            <pc:sldMk cId="2109200529" sldId="353"/>
            <ac:spMk id="11" creationId="{CC5D1E95-B68B-3F8C-AC87-8D289E94FBAE}"/>
          </ac:spMkLst>
        </pc:spChg>
        <pc:spChg chg="add mod">
          <ac:chgData name="Nico Vermeir" userId="5a345bb15e973473" providerId="LiveId" clId="{E4F1CC6C-E529-4C5B-B7B8-9E48F05D8E3C}" dt="2025-01-28T10:43:09.131" v="2494" actId="1076"/>
          <ac:spMkLst>
            <pc:docMk/>
            <pc:sldMk cId="2109200529" sldId="353"/>
            <ac:spMk id="26" creationId="{9DA2ECA8-3F0E-324A-C6FB-28F32313D7FD}"/>
          </ac:spMkLst>
        </pc:spChg>
        <pc:spChg chg="add mod">
          <ac:chgData name="Nico Vermeir" userId="5a345bb15e973473" providerId="LiveId" clId="{E4F1CC6C-E529-4C5B-B7B8-9E48F05D8E3C}" dt="2025-01-28T10:43:09.131" v="2494" actId="1076"/>
          <ac:spMkLst>
            <pc:docMk/>
            <pc:sldMk cId="2109200529" sldId="353"/>
            <ac:spMk id="27" creationId="{E7CFC89A-C3FC-CCC4-7251-1DE94ED34E74}"/>
          </ac:spMkLst>
        </pc:spChg>
        <pc:spChg chg="add mod">
          <ac:chgData name="Nico Vermeir" userId="5a345bb15e973473" providerId="LiveId" clId="{E4F1CC6C-E529-4C5B-B7B8-9E48F05D8E3C}" dt="2025-01-28T10:43:09.131" v="2494" actId="1076"/>
          <ac:spMkLst>
            <pc:docMk/>
            <pc:sldMk cId="2109200529" sldId="353"/>
            <ac:spMk id="42" creationId="{950C1DC3-DA78-C2C6-6A80-712C71D8ACA3}"/>
          </ac:spMkLst>
        </pc:spChg>
        <pc:spChg chg="add mod">
          <ac:chgData name="Nico Vermeir" userId="5a345bb15e973473" providerId="LiveId" clId="{E4F1CC6C-E529-4C5B-B7B8-9E48F05D8E3C}" dt="2025-01-28T10:43:09.131" v="2494" actId="1076"/>
          <ac:spMkLst>
            <pc:docMk/>
            <pc:sldMk cId="2109200529" sldId="353"/>
            <ac:spMk id="43" creationId="{092F359E-F762-1902-55EA-526E31FE53B4}"/>
          </ac:spMkLst>
        </pc:spChg>
        <pc:spChg chg="add mod">
          <ac:chgData name="Nico Vermeir" userId="5a345bb15e973473" providerId="LiveId" clId="{E4F1CC6C-E529-4C5B-B7B8-9E48F05D8E3C}" dt="2025-01-28T10:43:09.131" v="2494" actId="1076"/>
          <ac:spMkLst>
            <pc:docMk/>
            <pc:sldMk cId="2109200529" sldId="353"/>
            <ac:spMk id="46" creationId="{89DE1FAD-4526-1075-01F2-64E7ED2D51F6}"/>
          </ac:spMkLst>
        </pc:spChg>
        <pc:spChg chg="add mod">
          <ac:chgData name="Nico Vermeir" userId="5a345bb15e973473" providerId="LiveId" clId="{E4F1CC6C-E529-4C5B-B7B8-9E48F05D8E3C}" dt="2025-01-28T10:43:09.131" v="2494" actId="1076"/>
          <ac:spMkLst>
            <pc:docMk/>
            <pc:sldMk cId="2109200529" sldId="353"/>
            <ac:spMk id="47" creationId="{1D10582E-245F-6F66-2D10-FB0695B164BD}"/>
          </ac:spMkLst>
        </pc:spChg>
        <pc:spChg chg="add mod">
          <ac:chgData name="Nico Vermeir" userId="5a345bb15e973473" providerId="LiveId" clId="{E4F1CC6C-E529-4C5B-B7B8-9E48F05D8E3C}" dt="2025-01-28T10:46:02.635" v="2505" actId="1076"/>
          <ac:spMkLst>
            <pc:docMk/>
            <pc:sldMk cId="2109200529" sldId="353"/>
            <ac:spMk id="65" creationId="{3CA79D09-3BD6-AC93-1741-AF29A9C3D36C}"/>
          </ac:spMkLst>
        </pc:spChg>
        <pc:cxnChg chg="add mod">
          <ac:chgData name="Nico Vermeir" userId="5a345bb15e973473" providerId="LiveId" clId="{E4F1CC6C-E529-4C5B-B7B8-9E48F05D8E3C}" dt="2025-01-28T10:41:46.600" v="2477" actId="13822"/>
          <ac:cxnSpMkLst>
            <pc:docMk/>
            <pc:sldMk cId="2109200529" sldId="353"/>
            <ac:cxnSpMk id="49" creationId="{5CB2441D-C308-1D6A-14FF-96AA0175A166}"/>
          </ac:cxnSpMkLst>
        </pc:cxnChg>
        <pc:cxnChg chg="add mod">
          <ac:chgData name="Nico Vermeir" userId="5a345bb15e973473" providerId="LiveId" clId="{E4F1CC6C-E529-4C5B-B7B8-9E48F05D8E3C}" dt="2025-01-28T10:43:09.131" v="2494" actId="1076"/>
          <ac:cxnSpMkLst>
            <pc:docMk/>
            <pc:sldMk cId="2109200529" sldId="353"/>
            <ac:cxnSpMk id="51" creationId="{BAD85B00-4B49-38EB-4617-B24D80D44B4E}"/>
          </ac:cxnSpMkLst>
        </pc:cxnChg>
        <pc:cxnChg chg="add mod">
          <ac:chgData name="Nico Vermeir" userId="5a345bb15e973473" providerId="LiveId" clId="{E4F1CC6C-E529-4C5B-B7B8-9E48F05D8E3C}" dt="2025-01-28T10:42:22.844" v="2484" actId="13822"/>
          <ac:cxnSpMkLst>
            <pc:docMk/>
            <pc:sldMk cId="2109200529" sldId="353"/>
            <ac:cxnSpMk id="54" creationId="{8176ECB2-D75C-0200-AE40-E6B10966F72A}"/>
          </ac:cxnSpMkLst>
        </pc:cxnChg>
        <pc:cxnChg chg="add mod">
          <ac:chgData name="Nico Vermeir" userId="5a345bb15e973473" providerId="LiveId" clId="{E4F1CC6C-E529-4C5B-B7B8-9E48F05D8E3C}" dt="2025-01-28T10:42:30.606" v="2486" actId="13822"/>
          <ac:cxnSpMkLst>
            <pc:docMk/>
            <pc:sldMk cId="2109200529" sldId="353"/>
            <ac:cxnSpMk id="56" creationId="{C753F0D0-14CE-A1EA-C949-1DA8FB5B04CF}"/>
          </ac:cxnSpMkLst>
        </pc:cxnChg>
        <pc:cxnChg chg="add mod">
          <ac:chgData name="Nico Vermeir" userId="5a345bb15e973473" providerId="LiveId" clId="{E4F1CC6C-E529-4C5B-B7B8-9E48F05D8E3C}" dt="2025-01-28T10:42:40.790" v="2488" actId="13822"/>
          <ac:cxnSpMkLst>
            <pc:docMk/>
            <pc:sldMk cId="2109200529" sldId="353"/>
            <ac:cxnSpMk id="58" creationId="{47A3A693-FF60-FA91-9F54-52074EDC5D02}"/>
          </ac:cxnSpMkLst>
        </pc:cxnChg>
        <pc:cxnChg chg="add mod">
          <ac:chgData name="Nico Vermeir" userId="5a345bb15e973473" providerId="LiveId" clId="{E4F1CC6C-E529-4C5B-B7B8-9E48F05D8E3C}" dt="2025-01-28T10:42:47.554" v="2490" actId="13822"/>
          <ac:cxnSpMkLst>
            <pc:docMk/>
            <pc:sldMk cId="2109200529" sldId="353"/>
            <ac:cxnSpMk id="60" creationId="{3C972625-F3DC-41FD-014A-790ADF87B86E}"/>
          </ac:cxnSpMkLst>
        </pc:cxnChg>
        <pc:cxnChg chg="add mod">
          <ac:chgData name="Nico Vermeir" userId="5a345bb15e973473" providerId="LiveId" clId="{E4F1CC6C-E529-4C5B-B7B8-9E48F05D8E3C}" dt="2025-01-28T10:45:01.996" v="2497" actId="1582"/>
          <ac:cxnSpMkLst>
            <pc:docMk/>
            <pc:sldMk cId="2109200529" sldId="353"/>
            <ac:cxnSpMk id="62" creationId="{E88E8FE0-48FA-2E54-8864-B32FEB4AA2AB}"/>
          </ac:cxnSpMkLst>
        </pc:cxnChg>
        <pc:cxnChg chg="add mod">
          <ac:chgData name="Nico Vermeir" userId="5a345bb15e973473" providerId="LiveId" clId="{E4F1CC6C-E529-4C5B-B7B8-9E48F05D8E3C}" dt="2025-01-28T10:45:34.903" v="2502" actId="1582"/>
          <ac:cxnSpMkLst>
            <pc:docMk/>
            <pc:sldMk cId="2109200529" sldId="353"/>
            <ac:cxnSpMk id="64" creationId="{C38DC1A3-C036-CA9C-5778-AC61042767AB}"/>
          </ac:cxnSpMkLst>
        </pc:cxnChg>
      </pc:sldChg>
      <pc:sldChg chg="modSp add mod modTransition modAnim modNotesTx">
        <pc:chgData name="Nico Vermeir" userId="5a345bb15e973473" providerId="LiveId" clId="{E4F1CC6C-E529-4C5B-B7B8-9E48F05D8E3C}" dt="2025-01-28T10:51:26.565" v="2701" actId="20577"/>
        <pc:sldMkLst>
          <pc:docMk/>
          <pc:sldMk cId="2403784379" sldId="354"/>
        </pc:sldMkLst>
        <pc:spChg chg="mod">
          <ac:chgData name="Nico Vermeir" userId="5a345bb15e973473" providerId="LiveId" clId="{E4F1CC6C-E529-4C5B-B7B8-9E48F05D8E3C}" dt="2025-01-28T10:47:06.250" v="2512" actId="1582"/>
          <ac:spMkLst>
            <pc:docMk/>
            <pc:sldMk cId="2403784379" sldId="354"/>
            <ac:spMk id="27" creationId="{C4F66518-09DC-1967-B427-410CE4636732}"/>
          </ac:spMkLst>
        </pc:spChg>
      </pc:sldChg>
      <pc:sldChg chg="addSp delSp modSp new mod setBg">
        <pc:chgData name="Nico Vermeir" userId="5a345bb15e973473" providerId="LiveId" clId="{E4F1CC6C-E529-4C5B-B7B8-9E48F05D8E3C}" dt="2025-01-28T10:49:38.599" v="2541" actId="14100"/>
        <pc:sldMkLst>
          <pc:docMk/>
          <pc:sldMk cId="408340247" sldId="355"/>
        </pc:sldMkLst>
        <pc:spChg chg="mod">
          <ac:chgData name="Nico Vermeir" userId="5a345bb15e973473" providerId="LiveId" clId="{E4F1CC6C-E529-4C5B-B7B8-9E48F05D8E3C}" dt="2025-01-28T10:49:28.672" v="2537" actId="26606"/>
          <ac:spMkLst>
            <pc:docMk/>
            <pc:sldMk cId="408340247" sldId="355"/>
            <ac:spMk id="2" creationId="{205EAA78-1C29-7663-24FB-52D9CB0229F4}"/>
          </ac:spMkLst>
        </pc:spChg>
        <pc:graphicFrameChg chg="add mod modGraphic">
          <ac:chgData name="Nico Vermeir" userId="5a345bb15e973473" providerId="LiveId" clId="{E4F1CC6C-E529-4C5B-B7B8-9E48F05D8E3C}" dt="2025-01-28T10:49:38.599" v="2541" actId="14100"/>
          <ac:graphicFrameMkLst>
            <pc:docMk/>
            <pc:sldMk cId="408340247" sldId="355"/>
            <ac:graphicFrameMk id="8" creationId="{26C4E292-C14A-2580-2E00-3EDFEB0CC515}"/>
          </ac:graphicFrameMkLst>
        </pc:graphicFrameChg>
      </pc:sldChg>
      <pc:sldChg chg="modSp new mod modNotesTx">
        <pc:chgData name="Nico Vermeir" userId="5a345bb15e973473" providerId="LiveId" clId="{E4F1CC6C-E529-4C5B-B7B8-9E48F05D8E3C}" dt="2025-01-30T07:47:20.078" v="2779"/>
        <pc:sldMkLst>
          <pc:docMk/>
          <pc:sldMk cId="1847074057" sldId="356"/>
        </pc:sldMkLst>
        <pc:spChg chg="mod">
          <ac:chgData name="Nico Vermeir" userId="5a345bb15e973473" providerId="LiveId" clId="{E4F1CC6C-E529-4C5B-B7B8-9E48F05D8E3C}" dt="2025-01-30T07:46:13.865" v="2722" actId="20577"/>
          <ac:spMkLst>
            <pc:docMk/>
            <pc:sldMk cId="1847074057" sldId="356"/>
            <ac:spMk id="2" creationId="{F19E0949-3692-7805-EF32-006BC2A2C349}"/>
          </ac:spMkLst>
        </pc:spChg>
        <pc:spChg chg="mod">
          <ac:chgData name="Nico Vermeir" userId="5a345bb15e973473" providerId="LiveId" clId="{E4F1CC6C-E529-4C5B-B7B8-9E48F05D8E3C}" dt="2025-01-30T07:46:46.461" v="2772" actId="20577"/>
          <ac:spMkLst>
            <pc:docMk/>
            <pc:sldMk cId="1847074057" sldId="356"/>
            <ac:spMk id="3" creationId="{EF501AB5-7FCF-A80B-50AC-C551D2B5B096}"/>
          </ac:spMkLst>
        </pc:spChg>
      </pc:sldChg>
      <pc:sldChg chg="addSp delSp modSp new mod">
        <pc:chgData name="Nico Vermeir" userId="5a345bb15e973473" providerId="LiveId" clId="{E4F1CC6C-E529-4C5B-B7B8-9E48F05D8E3C}" dt="2025-01-30T07:48:10.221" v="2850" actId="20577"/>
        <pc:sldMkLst>
          <pc:docMk/>
          <pc:sldMk cId="3818081009" sldId="357"/>
        </pc:sldMkLst>
        <pc:spChg chg="mod">
          <ac:chgData name="Nico Vermeir" userId="5a345bb15e973473" providerId="LiveId" clId="{E4F1CC6C-E529-4C5B-B7B8-9E48F05D8E3C}" dt="2025-01-30T07:47:28.939" v="2798" actId="20577"/>
          <ac:spMkLst>
            <pc:docMk/>
            <pc:sldMk cId="3818081009" sldId="357"/>
            <ac:spMk id="2" creationId="{6D8B24F2-2098-F76C-9AA7-242E9AA3DFA3}"/>
          </ac:spMkLst>
        </pc:spChg>
        <pc:spChg chg="add del mod">
          <ac:chgData name="Nico Vermeir" userId="5a345bb15e973473" providerId="LiveId" clId="{E4F1CC6C-E529-4C5B-B7B8-9E48F05D8E3C}" dt="2025-01-30T07:48:10.221" v="2850" actId="20577"/>
          <ac:spMkLst>
            <pc:docMk/>
            <pc:sldMk cId="3818081009" sldId="357"/>
            <ac:spMk id="3" creationId="{3F7D8889-3F1C-BC9C-B2A6-38248054BFEF}"/>
          </ac:spMkLst>
        </pc:spChg>
      </pc:sldChg>
      <pc:sldChg chg="modSp new mod">
        <pc:chgData name="Nico Vermeir" userId="5a345bb15e973473" providerId="LiveId" clId="{E4F1CC6C-E529-4C5B-B7B8-9E48F05D8E3C}" dt="2025-01-30T07:48:49.778" v="2878" actId="313"/>
        <pc:sldMkLst>
          <pc:docMk/>
          <pc:sldMk cId="2242904427" sldId="358"/>
        </pc:sldMkLst>
        <pc:spChg chg="mod">
          <ac:chgData name="Nico Vermeir" userId="5a345bb15e973473" providerId="LiveId" clId="{E4F1CC6C-E529-4C5B-B7B8-9E48F05D8E3C}" dt="2025-01-30T07:48:31.122" v="2867" actId="20577"/>
          <ac:spMkLst>
            <pc:docMk/>
            <pc:sldMk cId="2242904427" sldId="358"/>
            <ac:spMk id="2" creationId="{611115E3-059F-FA9F-C4A2-9EA693ED2AFE}"/>
          </ac:spMkLst>
        </pc:spChg>
        <pc:spChg chg="mod">
          <ac:chgData name="Nico Vermeir" userId="5a345bb15e973473" providerId="LiveId" clId="{E4F1CC6C-E529-4C5B-B7B8-9E48F05D8E3C}" dt="2025-01-30T07:48:49.778" v="2878" actId="313"/>
          <ac:spMkLst>
            <pc:docMk/>
            <pc:sldMk cId="2242904427" sldId="358"/>
            <ac:spMk id="3" creationId="{D585FAF1-FFB5-97FA-5239-0F4BE0DA04D9}"/>
          </ac:spMkLst>
        </pc:spChg>
      </pc:sldChg>
      <pc:sldChg chg="new del">
        <pc:chgData name="Nico Vermeir" userId="5a345bb15e973473" providerId="LiveId" clId="{E4F1CC6C-E529-4C5B-B7B8-9E48F05D8E3C}" dt="2025-01-30T08:49:29.690" v="2910" actId="47"/>
        <pc:sldMkLst>
          <pc:docMk/>
          <pc:sldMk cId="2565460893" sldId="359"/>
        </pc:sldMkLst>
      </pc:sldChg>
      <pc:sldChg chg="add ord">
        <pc:chgData name="Nico Vermeir" userId="5a345bb15e973473" providerId="LiveId" clId="{E4F1CC6C-E529-4C5B-B7B8-9E48F05D8E3C}" dt="2025-02-03T13:01:05.666" v="2929"/>
        <pc:sldMkLst>
          <pc:docMk/>
          <pc:sldMk cId="2609379655" sldId="359"/>
        </pc:sldMkLst>
      </pc:sldChg>
      <pc:sldChg chg="addSp delSp modSp new del mod">
        <pc:chgData name="Nico Vermeir" userId="5a345bb15e973473" providerId="LiveId" clId="{E4F1CC6C-E529-4C5B-B7B8-9E48F05D8E3C}" dt="2025-01-30T08:05:12.842" v="2899" actId="47"/>
        <pc:sldMkLst>
          <pc:docMk/>
          <pc:sldMk cId="3306687962" sldId="359"/>
        </pc:sldMkLst>
      </pc:sldChg>
      <pc:sldChg chg="add ord">
        <pc:chgData name="Nico Vermeir" userId="5a345bb15e973473" providerId="LiveId" clId="{E4F1CC6C-E529-4C5B-B7B8-9E48F05D8E3C}" dt="2025-02-03T13:01:05.666" v="2929"/>
        <pc:sldMkLst>
          <pc:docMk/>
          <pc:sldMk cId="1068423672" sldId="360"/>
        </pc:sldMkLst>
      </pc:sldChg>
      <pc:sldChg chg="add ord">
        <pc:chgData name="Nico Vermeir" userId="5a345bb15e973473" providerId="LiveId" clId="{E4F1CC6C-E529-4C5B-B7B8-9E48F05D8E3C}" dt="2025-02-03T13:01:05.666" v="2929"/>
        <pc:sldMkLst>
          <pc:docMk/>
          <pc:sldMk cId="869294939" sldId="361"/>
        </pc:sldMkLst>
      </pc:sldChg>
      <pc:sldChg chg="add ord">
        <pc:chgData name="Nico Vermeir" userId="5a345bb15e973473" providerId="LiveId" clId="{E4F1CC6C-E529-4C5B-B7B8-9E48F05D8E3C}" dt="2025-02-03T13:01:05.666" v="2929"/>
        <pc:sldMkLst>
          <pc:docMk/>
          <pc:sldMk cId="2638860881" sldId="362"/>
        </pc:sldMkLst>
      </pc:sldChg>
      <pc:sldChg chg="add ord">
        <pc:chgData name="Nico Vermeir" userId="5a345bb15e973473" providerId="LiveId" clId="{E4F1CC6C-E529-4C5B-B7B8-9E48F05D8E3C}" dt="2025-02-03T13:01:05.666" v="2929"/>
        <pc:sldMkLst>
          <pc:docMk/>
          <pc:sldMk cId="2380068799" sldId="363"/>
        </pc:sldMkLst>
      </pc:sldChg>
      <pc:sldChg chg="addSp delSp modSp new mod">
        <pc:chgData name="Nico Vermeir" userId="5a345bb15e973473" providerId="LiveId" clId="{E4F1CC6C-E529-4C5B-B7B8-9E48F05D8E3C}" dt="2025-02-03T13:12:06.472" v="3102"/>
        <pc:sldMkLst>
          <pc:docMk/>
          <pc:sldMk cId="327363823" sldId="364"/>
        </pc:sldMkLst>
        <pc:spChg chg="mod">
          <ac:chgData name="Nico Vermeir" userId="5a345bb15e973473" providerId="LiveId" clId="{E4F1CC6C-E529-4C5B-B7B8-9E48F05D8E3C}" dt="2025-02-03T13:08:14.662" v="3060" actId="20577"/>
          <ac:spMkLst>
            <pc:docMk/>
            <pc:sldMk cId="327363823" sldId="364"/>
            <ac:spMk id="2" creationId="{B2B4BD7E-DFE0-AF23-2BDC-58E4B572C641}"/>
          </ac:spMkLst>
        </pc:spChg>
        <pc:spChg chg="del">
          <ac:chgData name="Nico Vermeir" userId="5a345bb15e973473" providerId="LiveId" clId="{E4F1CC6C-E529-4C5B-B7B8-9E48F05D8E3C}" dt="2025-02-03T13:06:50.635" v="2935" actId="1032"/>
          <ac:spMkLst>
            <pc:docMk/>
            <pc:sldMk cId="327363823" sldId="364"/>
            <ac:spMk id="3" creationId="{C628271D-0894-347A-092E-5E84D3A5F52F}"/>
          </ac:spMkLst>
        </pc:spChg>
        <pc:spChg chg="add mod">
          <ac:chgData name="Nico Vermeir" userId="5a345bb15e973473" providerId="LiveId" clId="{E4F1CC6C-E529-4C5B-B7B8-9E48F05D8E3C}" dt="2025-02-03T13:11:15.804" v="3066" actId="1076"/>
          <ac:spMkLst>
            <pc:docMk/>
            <pc:sldMk cId="327363823" sldId="364"/>
            <ac:spMk id="5" creationId="{BC205515-3324-B4C2-0835-22DF0B1A02D3}"/>
          </ac:spMkLst>
        </pc:spChg>
        <pc:spChg chg="add mod">
          <ac:chgData name="Nico Vermeir" userId="5a345bb15e973473" providerId="LiveId" clId="{E4F1CC6C-E529-4C5B-B7B8-9E48F05D8E3C}" dt="2025-02-03T13:11:48.268" v="3101" actId="20577"/>
          <ac:spMkLst>
            <pc:docMk/>
            <pc:sldMk cId="327363823" sldId="364"/>
            <ac:spMk id="6" creationId="{DB065722-FFF0-1984-BA87-B835D8F67869}"/>
          </ac:spMkLst>
        </pc:spChg>
        <pc:graphicFrameChg chg="add mod modGraphic">
          <ac:chgData name="Nico Vermeir" userId="5a345bb15e973473" providerId="LiveId" clId="{E4F1CC6C-E529-4C5B-B7B8-9E48F05D8E3C}" dt="2025-02-03T13:08:34.234" v="3063" actId="1076"/>
          <ac:graphicFrameMkLst>
            <pc:docMk/>
            <pc:sldMk cId="327363823" sldId="364"/>
            <ac:graphicFrameMk id="4" creationId="{95424584-4827-948D-3796-615D0F0183B2}"/>
          </ac:graphicFrameMkLst>
        </pc:graphicFrameChg>
        <pc:graphicFrameChg chg="add mod">
          <ac:chgData name="Nico Vermeir" userId="5a345bb15e973473" providerId="LiveId" clId="{E4F1CC6C-E529-4C5B-B7B8-9E48F05D8E3C}" dt="2025-02-03T13:12:06.472" v="3102"/>
          <ac:graphicFrameMkLst>
            <pc:docMk/>
            <pc:sldMk cId="327363823" sldId="364"/>
            <ac:graphicFrameMk id="7" creationId="{BDA79869-9A58-DF15-5F6C-ACCB097B1DF8}"/>
          </ac:graphicFrameMkLst>
        </pc:graphicFrameChg>
      </pc:sldChg>
      <pc:sldChg chg="addSp delSp modSp add mod">
        <pc:chgData name="Nico Vermeir" userId="5a345bb15e973473" providerId="LiveId" clId="{E4F1CC6C-E529-4C5B-B7B8-9E48F05D8E3C}" dt="2025-02-03T13:14:36.914" v="3173" actId="20577"/>
        <pc:sldMkLst>
          <pc:docMk/>
          <pc:sldMk cId="3077714375" sldId="365"/>
        </pc:sldMkLst>
        <pc:spChg chg="del">
          <ac:chgData name="Nico Vermeir" userId="5a345bb15e973473" providerId="LiveId" clId="{E4F1CC6C-E529-4C5B-B7B8-9E48F05D8E3C}" dt="2025-02-03T13:12:15.740" v="3105" actId="478"/>
          <ac:spMkLst>
            <pc:docMk/>
            <pc:sldMk cId="3077714375" sldId="365"/>
            <ac:spMk id="5" creationId="{FB39A967-2CAB-571E-7B73-81EFE108F07C}"/>
          </ac:spMkLst>
        </pc:spChg>
        <pc:spChg chg="del">
          <ac:chgData name="Nico Vermeir" userId="5a345bb15e973473" providerId="LiveId" clId="{E4F1CC6C-E529-4C5B-B7B8-9E48F05D8E3C}" dt="2025-02-03T13:12:13.393" v="3104" actId="478"/>
          <ac:spMkLst>
            <pc:docMk/>
            <pc:sldMk cId="3077714375" sldId="365"/>
            <ac:spMk id="6" creationId="{CB6B50ED-038C-B246-2E22-F885EE07292B}"/>
          </ac:spMkLst>
        </pc:spChg>
        <pc:spChg chg="add del mod">
          <ac:chgData name="Nico Vermeir" userId="5a345bb15e973473" providerId="LiveId" clId="{E4F1CC6C-E529-4C5B-B7B8-9E48F05D8E3C}" dt="2025-02-03T13:13:11.031" v="3147"/>
          <ac:spMkLst>
            <pc:docMk/>
            <pc:sldMk cId="3077714375" sldId="365"/>
            <ac:spMk id="12" creationId="{5482B034-203C-43F0-6345-C69630BEA3F9}"/>
          </ac:spMkLst>
        </pc:spChg>
        <pc:spChg chg="add mod">
          <ac:chgData name="Nico Vermeir" userId="5a345bb15e973473" providerId="LiveId" clId="{E4F1CC6C-E529-4C5B-B7B8-9E48F05D8E3C}" dt="2025-02-03T13:13:09.898" v="3145" actId="20577"/>
          <ac:spMkLst>
            <pc:docMk/>
            <pc:sldMk cId="3077714375" sldId="365"/>
            <ac:spMk id="13" creationId="{3B4F55BE-E790-9C11-B5A8-9E539238B9FB}"/>
          </ac:spMkLst>
        </pc:spChg>
        <pc:spChg chg="add mod">
          <ac:chgData name="Nico Vermeir" userId="5a345bb15e973473" providerId="LiveId" clId="{E4F1CC6C-E529-4C5B-B7B8-9E48F05D8E3C}" dt="2025-02-03T13:14:25.629" v="3153" actId="14100"/>
          <ac:spMkLst>
            <pc:docMk/>
            <pc:sldMk cId="3077714375" sldId="365"/>
            <ac:spMk id="14" creationId="{1C6F54BA-8C49-988B-C2D4-B2A5A262D561}"/>
          </ac:spMkLst>
        </pc:spChg>
        <pc:spChg chg="add mod">
          <ac:chgData name="Nico Vermeir" userId="5a345bb15e973473" providerId="LiveId" clId="{E4F1CC6C-E529-4C5B-B7B8-9E48F05D8E3C}" dt="2025-02-03T13:14:36.914" v="3173" actId="20577"/>
          <ac:spMkLst>
            <pc:docMk/>
            <pc:sldMk cId="3077714375" sldId="365"/>
            <ac:spMk id="15" creationId="{8D00A58F-3A84-D5D2-68D5-44470A22B527}"/>
          </ac:spMkLst>
        </pc:spChg>
        <pc:graphicFrameChg chg="mod">
          <ac:chgData name="Nico Vermeir" userId="5a345bb15e973473" providerId="LiveId" clId="{E4F1CC6C-E529-4C5B-B7B8-9E48F05D8E3C}" dt="2025-02-03T13:12:49.628" v="3123"/>
          <ac:graphicFrameMkLst>
            <pc:docMk/>
            <pc:sldMk cId="3077714375" sldId="365"/>
            <ac:graphicFrameMk id="4" creationId="{EEACC61C-DD5A-13E4-807C-D713D02D1FEA}"/>
          </ac:graphicFrameMkLst>
        </pc:graphicFrameChg>
        <pc:cxnChg chg="add mod">
          <ac:chgData name="Nico Vermeir" userId="5a345bb15e973473" providerId="LiveId" clId="{E4F1CC6C-E529-4C5B-B7B8-9E48F05D8E3C}" dt="2025-02-03T13:12:24.072" v="3107" actId="13822"/>
          <ac:cxnSpMkLst>
            <pc:docMk/>
            <pc:sldMk cId="3077714375" sldId="365"/>
            <ac:cxnSpMk id="7" creationId="{D247E197-2EC7-247D-8403-731073A77F2B}"/>
          </ac:cxnSpMkLst>
        </pc:cxnChg>
        <pc:cxnChg chg="add del mod">
          <ac:chgData name="Nico Vermeir" userId="5a345bb15e973473" providerId="LiveId" clId="{E4F1CC6C-E529-4C5B-B7B8-9E48F05D8E3C}" dt="2025-02-03T13:14:15.487" v="3148" actId="478"/>
          <ac:cxnSpMkLst>
            <pc:docMk/>
            <pc:sldMk cId="3077714375" sldId="365"/>
            <ac:cxnSpMk id="8" creationId="{D63ECBBD-03F4-9EA5-91DB-B6A9E3C73EA5}"/>
          </ac:cxnSpMkLst>
        </pc:cxnChg>
        <pc:cxnChg chg="add del mod">
          <ac:chgData name="Nico Vermeir" userId="5a345bb15e973473" providerId="LiveId" clId="{E4F1CC6C-E529-4C5B-B7B8-9E48F05D8E3C}" dt="2025-02-03T13:14:16.246" v="3149" actId="478"/>
          <ac:cxnSpMkLst>
            <pc:docMk/>
            <pc:sldMk cId="3077714375" sldId="365"/>
            <ac:cxnSpMk id="9" creationId="{DA6241BB-31B8-5F70-FF3B-6268D2223298}"/>
          </ac:cxnSpMkLst>
        </pc:cxnChg>
        <pc:cxnChg chg="add del mod">
          <ac:chgData name="Nico Vermeir" userId="5a345bb15e973473" providerId="LiveId" clId="{E4F1CC6C-E529-4C5B-B7B8-9E48F05D8E3C}" dt="2025-02-03T13:14:16.999" v="3150" actId="478"/>
          <ac:cxnSpMkLst>
            <pc:docMk/>
            <pc:sldMk cId="3077714375" sldId="365"/>
            <ac:cxnSpMk id="10" creationId="{ECF0EC9C-966B-4AB9-274F-FECC4C7A153A}"/>
          </ac:cxnSpMkLst>
        </pc:cxnChg>
        <pc:cxnChg chg="add del mod">
          <ac:chgData name="Nico Vermeir" userId="5a345bb15e973473" providerId="LiveId" clId="{E4F1CC6C-E529-4C5B-B7B8-9E48F05D8E3C}" dt="2025-02-03T13:14:17.598" v="3151" actId="478"/>
          <ac:cxnSpMkLst>
            <pc:docMk/>
            <pc:sldMk cId="3077714375" sldId="365"/>
            <ac:cxnSpMk id="11" creationId="{6B90876E-BF14-88FF-60AA-BACA9AA2C285}"/>
          </ac:cxnSpMkLst>
        </pc:cxnChg>
      </pc:sldChg>
      <pc:sldChg chg="addSp delSp modSp new mod modClrScheme chgLayout">
        <pc:chgData name="Nico Vermeir" userId="5a345bb15e973473" providerId="LiveId" clId="{E4F1CC6C-E529-4C5B-B7B8-9E48F05D8E3C}" dt="2025-02-03T13:15:07.143" v="3196" actId="20577"/>
        <pc:sldMkLst>
          <pc:docMk/>
          <pc:sldMk cId="3001685433" sldId="366"/>
        </pc:sldMkLst>
        <pc:spChg chg="del mod ord">
          <ac:chgData name="Nico Vermeir" userId="5a345bb15e973473" providerId="LiveId" clId="{E4F1CC6C-E529-4C5B-B7B8-9E48F05D8E3C}" dt="2025-02-03T13:15:05.533" v="3192" actId="700"/>
          <ac:spMkLst>
            <pc:docMk/>
            <pc:sldMk cId="3001685433" sldId="366"/>
            <ac:spMk id="2" creationId="{422BB4AB-C39F-9B9A-F896-68406F8C8CA7}"/>
          </ac:spMkLst>
        </pc:spChg>
        <pc:spChg chg="del mod ord">
          <ac:chgData name="Nico Vermeir" userId="5a345bb15e973473" providerId="LiveId" clId="{E4F1CC6C-E529-4C5B-B7B8-9E48F05D8E3C}" dt="2025-02-03T13:15:05.533" v="3192" actId="700"/>
          <ac:spMkLst>
            <pc:docMk/>
            <pc:sldMk cId="3001685433" sldId="366"/>
            <ac:spMk id="3" creationId="{75DCFE7D-B09C-EF0C-DD3C-0CE420CD5E98}"/>
          </ac:spMkLst>
        </pc:spChg>
        <pc:spChg chg="add mod ord">
          <ac:chgData name="Nico Vermeir" userId="5a345bb15e973473" providerId="LiveId" clId="{E4F1CC6C-E529-4C5B-B7B8-9E48F05D8E3C}" dt="2025-02-03T13:15:07.143" v="3196" actId="20577"/>
          <ac:spMkLst>
            <pc:docMk/>
            <pc:sldMk cId="3001685433" sldId="366"/>
            <ac:spMk id="4" creationId="{942EE3FF-E2A0-204C-3A92-E5FDB38E2074}"/>
          </ac:spMkLst>
        </pc:spChg>
        <pc:spChg chg="add mod ord">
          <ac:chgData name="Nico Vermeir" userId="5a345bb15e973473" providerId="LiveId" clId="{E4F1CC6C-E529-4C5B-B7B8-9E48F05D8E3C}" dt="2025-02-03T13:15:05.533" v="3192" actId="700"/>
          <ac:spMkLst>
            <pc:docMk/>
            <pc:sldMk cId="3001685433" sldId="366"/>
            <ac:spMk id="5" creationId="{0E768DC3-E084-AC77-8273-4108A6946091}"/>
          </ac:spMkLst>
        </pc:spChg>
      </pc:sldChg>
      <pc:sldChg chg="addSp delSp modSp new mod">
        <pc:chgData name="Nico Vermeir" userId="5a345bb15e973473" providerId="LiveId" clId="{E4F1CC6C-E529-4C5B-B7B8-9E48F05D8E3C}" dt="2025-02-03T13:19:57.858" v="3368" actId="14100"/>
        <pc:sldMkLst>
          <pc:docMk/>
          <pc:sldMk cId="1808477514" sldId="367"/>
        </pc:sldMkLst>
        <pc:spChg chg="mod">
          <ac:chgData name="Nico Vermeir" userId="5a345bb15e973473" providerId="LiveId" clId="{E4F1CC6C-E529-4C5B-B7B8-9E48F05D8E3C}" dt="2025-02-03T13:16:59.986" v="3216" actId="20577"/>
          <ac:spMkLst>
            <pc:docMk/>
            <pc:sldMk cId="1808477514" sldId="367"/>
            <ac:spMk id="2" creationId="{F1C155E4-DA12-9691-39AE-14EBDBB7947D}"/>
          </ac:spMkLst>
        </pc:spChg>
        <pc:spChg chg="del">
          <ac:chgData name="Nico Vermeir" userId="5a345bb15e973473" providerId="LiveId" clId="{E4F1CC6C-E529-4C5B-B7B8-9E48F05D8E3C}" dt="2025-02-03T13:16:56.308" v="3203" actId="478"/>
          <ac:spMkLst>
            <pc:docMk/>
            <pc:sldMk cId="1808477514" sldId="367"/>
            <ac:spMk id="3" creationId="{6FB9003E-2F9C-04AB-A5EE-338FF03A3500}"/>
          </ac:spMkLst>
        </pc:spChg>
        <pc:spChg chg="add mod">
          <ac:chgData name="Nico Vermeir" userId="5a345bb15e973473" providerId="LiveId" clId="{E4F1CC6C-E529-4C5B-B7B8-9E48F05D8E3C}" dt="2025-02-03T13:18:41.424" v="3272" actId="164"/>
          <ac:spMkLst>
            <pc:docMk/>
            <pc:sldMk cId="1808477514" sldId="367"/>
            <ac:spMk id="4" creationId="{2E953365-29BA-60EC-155C-9605417E4E7A}"/>
          </ac:spMkLst>
        </pc:spChg>
        <pc:spChg chg="add mod">
          <ac:chgData name="Nico Vermeir" userId="5a345bb15e973473" providerId="LiveId" clId="{E4F1CC6C-E529-4C5B-B7B8-9E48F05D8E3C}" dt="2025-02-03T13:18:41.424" v="3272" actId="164"/>
          <ac:spMkLst>
            <pc:docMk/>
            <pc:sldMk cId="1808477514" sldId="367"/>
            <ac:spMk id="5" creationId="{5D69944E-1DD7-3265-C6DE-B2004006CCBE}"/>
          </ac:spMkLst>
        </pc:spChg>
        <pc:spChg chg="add mod">
          <ac:chgData name="Nico Vermeir" userId="5a345bb15e973473" providerId="LiveId" clId="{E4F1CC6C-E529-4C5B-B7B8-9E48F05D8E3C}" dt="2025-02-03T13:18:41.424" v="3272" actId="164"/>
          <ac:spMkLst>
            <pc:docMk/>
            <pc:sldMk cId="1808477514" sldId="367"/>
            <ac:spMk id="6" creationId="{E5C74683-B282-3CF7-7ED6-C68926F9E04D}"/>
          </ac:spMkLst>
        </pc:spChg>
        <pc:spChg chg="add mod">
          <ac:chgData name="Nico Vermeir" userId="5a345bb15e973473" providerId="LiveId" clId="{E4F1CC6C-E529-4C5B-B7B8-9E48F05D8E3C}" dt="2025-02-03T13:18:41.424" v="3272" actId="164"/>
          <ac:spMkLst>
            <pc:docMk/>
            <pc:sldMk cId="1808477514" sldId="367"/>
            <ac:spMk id="7" creationId="{F1D1CC5C-BE74-B00B-1450-712E417A82BC}"/>
          </ac:spMkLst>
        </pc:spChg>
        <pc:spChg chg="add mod">
          <ac:chgData name="Nico Vermeir" userId="5a345bb15e973473" providerId="LiveId" clId="{E4F1CC6C-E529-4C5B-B7B8-9E48F05D8E3C}" dt="2025-02-03T13:18:41.424" v="3272" actId="164"/>
          <ac:spMkLst>
            <pc:docMk/>
            <pc:sldMk cId="1808477514" sldId="367"/>
            <ac:spMk id="8" creationId="{E29CBD3B-747B-AF08-884F-905CEA491141}"/>
          </ac:spMkLst>
        </pc:spChg>
        <pc:spChg chg="add mod ord">
          <ac:chgData name="Nico Vermeir" userId="5a345bb15e973473" providerId="LiveId" clId="{E4F1CC6C-E529-4C5B-B7B8-9E48F05D8E3C}" dt="2025-02-03T13:18:41.424" v="3272" actId="164"/>
          <ac:spMkLst>
            <pc:docMk/>
            <pc:sldMk cId="1808477514" sldId="367"/>
            <ac:spMk id="9" creationId="{1A6398DC-55F0-1EEA-7988-4E52BE0DF435}"/>
          </ac:spMkLst>
        </pc:spChg>
        <pc:spChg chg="add mod">
          <ac:chgData name="Nico Vermeir" userId="5a345bb15e973473" providerId="LiveId" clId="{E4F1CC6C-E529-4C5B-B7B8-9E48F05D8E3C}" dt="2025-02-03T13:19:26.236" v="3312" actId="13822"/>
          <ac:spMkLst>
            <pc:docMk/>
            <pc:sldMk cId="1808477514" sldId="367"/>
            <ac:spMk id="11" creationId="{C6E55716-645B-CB1F-91EB-CED6BACF91C9}"/>
          </ac:spMkLst>
        </pc:spChg>
        <pc:spChg chg="add mod">
          <ac:chgData name="Nico Vermeir" userId="5a345bb15e973473" providerId="LiveId" clId="{E4F1CC6C-E529-4C5B-B7B8-9E48F05D8E3C}" dt="2025-02-03T13:19:35.715" v="3339" actId="20577"/>
          <ac:spMkLst>
            <pc:docMk/>
            <pc:sldMk cId="1808477514" sldId="367"/>
            <ac:spMk id="12" creationId="{0AEE9E94-50BF-92ED-3741-4A70C1810292}"/>
          </ac:spMkLst>
        </pc:spChg>
        <pc:spChg chg="add mod">
          <ac:chgData name="Nico Vermeir" userId="5a345bb15e973473" providerId="LiveId" clId="{E4F1CC6C-E529-4C5B-B7B8-9E48F05D8E3C}" dt="2025-02-03T13:19:57.858" v="3368" actId="14100"/>
          <ac:spMkLst>
            <pc:docMk/>
            <pc:sldMk cId="1808477514" sldId="367"/>
            <ac:spMk id="13" creationId="{B3A62848-017D-24B6-DA49-EBDA3F2A6066}"/>
          </ac:spMkLst>
        </pc:spChg>
        <pc:spChg chg="add mod">
          <ac:chgData name="Nico Vermeir" userId="5a345bb15e973473" providerId="LiveId" clId="{E4F1CC6C-E529-4C5B-B7B8-9E48F05D8E3C}" dt="2025-02-03T13:19:55.617" v="3367" actId="14100"/>
          <ac:spMkLst>
            <pc:docMk/>
            <pc:sldMk cId="1808477514" sldId="367"/>
            <ac:spMk id="14" creationId="{D93AC0AA-2631-BA5E-16CB-3C85697FD486}"/>
          </ac:spMkLst>
        </pc:spChg>
        <pc:grpChg chg="add mod">
          <ac:chgData name="Nico Vermeir" userId="5a345bb15e973473" providerId="LiveId" clId="{E4F1CC6C-E529-4C5B-B7B8-9E48F05D8E3C}" dt="2025-02-03T13:18:45.701" v="3273" actId="1076"/>
          <ac:grpSpMkLst>
            <pc:docMk/>
            <pc:sldMk cId="1808477514" sldId="367"/>
            <ac:grpSpMk id="10" creationId="{0FC9A5DB-CC6B-2C4A-60E4-931F2A63761F}"/>
          </ac:grpSpMkLst>
        </pc:grpChg>
      </pc:sldChg>
      <pc:sldChg chg="addSp delSp modSp new mod modClrScheme chgLayout">
        <pc:chgData name="Nico Vermeir" userId="5a345bb15e973473" providerId="LiveId" clId="{E4F1CC6C-E529-4C5B-B7B8-9E48F05D8E3C}" dt="2025-02-03T13:20:43.752" v="3401" actId="20577"/>
        <pc:sldMkLst>
          <pc:docMk/>
          <pc:sldMk cId="2067105861" sldId="368"/>
        </pc:sldMkLst>
        <pc:spChg chg="del mod ord">
          <ac:chgData name="Nico Vermeir" userId="5a345bb15e973473" providerId="LiveId" clId="{E4F1CC6C-E529-4C5B-B7B8-9E48F05D8E3C}" dt="2025-02-03T13:20:37.830" v="3370" actId="700"/>
          <ac:spMkLst>
            <pc:docMk/>
            <pc:sldMk cId="2067105861" sldId="368"/>
            <ac:spMk id="2" creationId="{33B30869-3EAA-BD86-6E61-317C35C51352}"/>
          </ac:spMkLst>
        </pc:spChg>
        <pc:spChg chg="del mod ord">
          <ac:chgData name="Nico Vermeir" userId="5a345bb15e973473" providerId="LiveId" clId="{E4F1CC6C-E529-4C5B-B7B8-9E48F05D8E3C}" dt="2025-02-03T13:20:37.830" v="3370" actId="700"/>
          <ac:spMkLst>
            <pc:docMk/>
            <pc:sldMk cId="2067105861" sldId="368"/>
            <ac:spMk id="3" creationId="{30B58DC1-685D-FE1B-241B-E8519073F705}"/>
          </ac:spMkLst>
        </pc:spChg>
        <pc:spChg chg="add mod ord">
          <ac:chgData name="Nico Vermeir" userId="5a345bb15e973473" providerId="LiveId" clId="{E4F1CC6C-E529-4C5B-B7B8-9E48F05D8E3C}" dt="2025-02-03T13:20:43.752" v="3401" actId="20577"/>
          <ac:spMkLst>
            <pc:docMk/>
            <pc:sldMk cId="2067105861" sldId="368"/>
            <ac:spMk id="4" creationId="{5C9F1C8B-71F1-C842-F7BF-DC8FCD75B4BA}"/>
          </ac:spMkLst>
        </pc:spChg>
        <pc:spChg chg="add mod ord">
          <ac:chgData name="Nico Vermeir" userId="5a345bb15e973473" providerId="LiveId" clId="{E4F1CC6C-E529-4C5B-B7B8-9E48F05D8E3C}" dt="2025-02-03T13:20:37.830" v="3370" actId="700"/>
          <ac:spMkLst>
            <pc:docMk/>
            <pc:sldMk cId="2067105861" sldId="368"/>
            <ac:spMk id="5" creationId="{54F4B274-1DC5-DDB4-6067-B45AFB2E2FC2}"/>
          </ac:spMkLst>
        </pc:spChg>
      </pc:sldChg>
      <pc:sldChg chg="modSp new mod">
        <pc:chgData name="Nico Vermeir" userId="5a345bb15e973473" providerId="LiveId" clId="{E4F1CC6C-E529-4C5B-B7B8-9E48F05D8E3C}" dt="2025-02-03T13:36:43.766" v="3641" actId="20577"/>
        <pc:sldMkLst>
          <pc:docMk/>
          <pc:sldMk cId="3535961110" sldId="369"/>
        </pc:sldMkLst>
        <pc:spChg chg="mod">
          <ac:chgData name="Nico Vermeir" userId="5a345bb15e973473" providerId="LiveId" clId="{E4F1CC6C-E529-4C5B-B7B8-9E48F05D8E3C}" dt="2025-02-03T13:34:35.971" v="3408" actId="20577"/>
          <ac:spMkLst>
            <pc:docMk/>
            <pc:sldMk cId="3535961110" sldId="369"/>
            <ac:spMk id="2" creationId="{041E574C-FC33-74F4-817F-CF780E57D53A}"/>
          </ac:spMkLst>
        </pc:spChg>
        <pc:spChg chg="mod">
          <ac:chgData name="Nico Vermeir" userId="5a345bb15e973473" providerId="LiveId" clId="{E4F1CC6C-E529-4C5B-B7B8-9E48F05D8E3C}" dt="2025-02-03T13:36:43.766" v="3641" actId="20577"/>
          <ac:spMkLst>
            <pc:docMk/>
            <pc:sldMk cId="3535961110" sldId="369"/>
            <ac:spMk id="3" creationId="{B147E15A-CD63-39A8-2576-B65B6FA85272}"/>
          </ac:spMkLst>
        </pc:spChg>
      </pc:sldChg>
      <pc:sldChg chg="addSp delSp modSp new mod modClrScheme chgLayout">
        <pc:chgData name="Nico Vermeir" userId="5a345bb15e973473" providerId="LiveId" clId="{E4F1CC6C-E529-4C5B-B7B8-9E48F05D8E3C}" dt="2025-02-03T13:45:33.994" v="3878" actId="20577"/>
        <pc:sldMkLst>
          <pc:docMk/>
          <pc:sldMk cId="2274639663" sldId="370"/>
        </pc:sldMkLst>
        <pc:spChg chg="del mod ord">
          <ac:chgData name="Nico Vermeir" userId="5a345bb15e973473" providerId="LiveId" clId="{E4F1CC6C-E529-4C5B-B7B8-9E48F05D8E3C}" dt="2025-02-03T13:44:39.618" v="3696" actId="700"/>
          <ac:spMkLst>
            <pc:docMk/>
            <pc:sldMk cId="2274639663" sldId="370"/>
            <ac:spMk id="2" creationId="{3A6A0144-EFD1-9A5C-6080-26DCA69834B6}"/>
          </ac:spMkLst>
        </pc:spChg>
        <pc:spChg chg="del mod ord">
          <ac:chgData name="Nico Vermeir" userId="5a345bb15e973473" providerId="LiveId" clId="{E4F1CC6C-E529-4C5B-B7B8-9E48F05D8E3C}" dt="2025-02-03T13:44:39.618" v="3696" actId="700"/>
          <ac:spMkLst>
            <pc:docMk/>
            <pc:sldMk cId="2274639663" sldId="370"/>
            <ac:spMk id="3" creationId="{00ED457C-4E28-FCFA-89D4-2E3B62B3C69D}"/>
          </ac:spMkLst>
        </pc:spChg>
        <pc:spChg chg="add mod ord">
          <ac:chgData name="Nico Vermeir" userId="5a345bb15e973473" providerId="LiveId" clId="{E4F1CC6C-E529-4C5B-B7B8-9E48F05D8E3C}" dt="2025-02-03T13:44:44.174" v="3719" actId="20577"/>
          <ac:spMkLst>
            <pc:docMk/>
            <pc:sldMk cId="2274639663" sldId="370"/>
            <ac:spMk id="4" creationId="{26081ACB-3991-D2ED-040D-FEA92A908FC7}"/>
          </ac:spMkLst>
        </pc:spChg>
        <pc:spChg chg="add mod ord">
          <ac:chgData name="Nico Vermeir" userId="5a345bb15e973473" providerId="LiveId" clId="{E4F1CC6C-E529-4C5B-B7B8-9E48F05D8E3C}" dt="2025-02-03T13:45:33.994" v="3878" actId="20577"/>
          <ac:spMkLst>
            <pc:docMk/>
            <pc:sldMk cId="2274639663" sldId="370"/>
            <ac:spMk id="5" creationId="{3A418BC4-A495-B370-07FF-82956774D73A}"/>
          </ac:spMkLst>
        </pc:spChg>
      </pc:sldChg>
    </pc:docChg>
  </pc:docChgLst>
  <pc:docChgLst>
    <pc:chgData name="Nico Vermeir" userId="5a345bb15e973473" providerId="LiveId" clId="{59D718B7-78B6-4248-BE0B-E43EFB57D8A1}"/>
    <pc:docChg chg="undo redo custSel addSld delSld modSld">
      <pc:chgData name="Nico Vermeir" userId="5a345bb15e973473" providerId="LiveId" clId="{59D718B7-78B6-4248-BE0B-E43EFB57D8A1}" dt="2024-03-15T21:49:22.123" v="7047" actId="20577"/>
      <pc:docMkLst>
        <pc:docMk/>
      </pc:docMkLst>
      <pc:sldChg chg="modSp mod">
        <pc:chgData name="Nico Vermeir" userId="5a345bb15e973473" providerId="LiveId" clId="{59D718B7-78B6-4248-BE0B-E43EFB57D8A1}" dt="2024-03-10T10:50:03.589" v="433" actId="27636"/>
        <pc:sldMkLst>
          <pc:docMk/>
          <pc:sldMk cId="25410101" sldId="257"/>
        </pc:sldMkLst>
      </pc:sldChg>
      <pc:sldChg chg="addSp delSp modSp mod">
        <pc:chgData name="Nico Vermeir" userId="5a345bb15e973473" providerId="LiveId" clId="{59D718B7-78B6-4248-BE0B-E43EFB57D8A1}" dt="2024-03-15T21:25:20.630" v="6303" actId="1076"/>
        <pc:sldMkLst>
          <pc:docMk/>
          <pc:sldMk cId="0" sldId="258"/>
        </pc:sldMkLst>
      </pc:sldChg>
      <pc:sldChg chg="modSp mod">
        <pc:chgData name="Nico Vermeir" userId="5a345bb15e973473" providerId="LiveId" clId="{59D718B7-78B6-4248-BE0B-E43EFB57D8A1}" dt="2024-03-11T03:34:59.743" v="915" actId="20577"/>
        <pc:sldMkLst>
          <pc:docMk/>
          <pc:sldMk cId="643690755" sldId="259"/>
        </pc:sldMkLst>
      </pc:sldChg>
      <pc:sldChg chg="modSp mod">
        <pc:chgData name="Nico Vermeir" userId="5a345bb15e973473" providerId="LiveId" clId="{59D718B7-78B6-4248-BE0B-E43EFB57D8A1}" dt="2024-03-11T13:21:57.902" v="1770" actId="20577"/>
        <pc:sldMkLst>
          <pc:docMk/>
          <pc:sldMk cId="506397243" sldId="260"/>
        </pc:sldMkLst>
      </pc:sldChg>
      <pc:sldChg chg="modSp mod">
        <pc:chgData name="Nico Vermeir" userId="5a345bb15e973473" providerId="LiveId" clId="{59D718B7-78B6-4248-BE0B-E43EFB57D8A1}" dt="2024-03-10T10:38:44.452" v="242" actId="20577"/>
        <pc:sldMkLst>
          <pc:docMk/>
          <pc:sldMk cId="80720833" sldId="261"/>
        </pc:sldMkLst>
      </pc:sldChg>
      <pc:sldChg chg="del">
        <pc:chgData name="Nico Vermeir" userId="5a345bb15e973473" providerId="LiveId" clId="{59D718B7-78B6-4248-BE0B-E43EFB57D8A1}" dt="2024-03-13T05:17:12.873" v="3932" actId="47"/>
        <pc:sldMkLst>
          <pc:docMk/>
          <pc:sldMk cId="532189787" sldId="262"/>
        </pc:sldMkLst>
      </pc:sldChg>
      <pc:sldChg chg="modSp add mod">
        <pc:chgData name="Nico Vermeir" userId="5a345bb15e973473" providerId="LiveId" clId="{59D718B7-78B6-4248-BE0B-E43EFB57D8A1}" dt="2024-03-13T18:41:55.225" v="4723" actId="27636"/>
        <pc:sldMkLst>
          <pc:docMk/>
          <pc:sldMk cId="2393763193" sldId="262"/>
        </pc:sldMkLst>
      </pc:sldChg>
      <pc:sldChg chg="del">
        <pc:chgData name="Nico Vermeir" userId="5a345bb15e973473" providerId="LiveId" clId="{59D718B7-78B6-4248-BE0B-E43EFB57D8A1}" dt="2024-03-13T05:17:14.266" v="3933" actId="47"/>
        <pc:sldMkLst>
          <pc:docMk/>
          <pc:sldMk cId="3301827" sldId="263"/>
        </pc:sldMkLst>
      </pc:sldChg>
      <pc:sldChg chg="modSp add mod">
        <pc:chgData name="Nico Vermeir" userId="5a345bb15e973473" providerId="LiveId" clId="{59D718B7-78B6-4248-BE0B-E43EFB57D8A1}" dt="2024-03-13T18:41:55.228" v="4724" actId="27636"/>
        <pc:sldMkLst>
          <pc:docMk/>
          <pc:sldMk cId="47812702" sldId="263"/>
        </pc:sldMkLst>
      </pc:sldChg>
      <pc:sldChg chg="modSp mod">
        <pc:chgData name="Nico Vermeir" userId="5a345bb15e973473" providerId="LiveId" clId="{59D718B7-78B6-4248-BE0B-E43EFB57D8A1}" dt="2024-03-12T00:18:16.861" v="3732" actId="6549"/>
        <pc:sldMkLst>
          <pc:docMk/>
          <pc:sldMk cId="3828375972" sldId="264"/>
        </pc:sldMkLst>
      </pc:sldChg>
      <pc:sldChg chg="modSp mod">
        <pc:chgData name="Nico Vermeir" userId="5a345bb15e973473" providerId="LiveId" clId="{59D718B7-78B6-4248-BE0B-E43EFB57D8A1}" dt="2024-03-10T10:36:27.751" v="156" actId="20577"/>
        <pc:sldMkLst>
          <pc:docMk/>
          <pc:sldMk cId="3434686685" sldId="265"/>
        </pc:sldMkLst>
      </pc:sldChg>
      <pc:sldChg chg="modSp mod">
        <pc:chgData name="Nico Vermeir" userId="5a345bb15e973473" providerId="LiveId" clId="{59D718B7-78B6-4248-BE0B-E43EFB57D8A1}" dt="2024-03-10T10:37:20.825" v="226" actId="20577"/>
        <pc:sldMkLst>
          <pc:docMk/>
          <pc:sldMk cId="712467822" sldId="266"/>
        </pc:sldMkLst>
      </pc:sldChg>
      <pc:sldChg chg="del">
        <pc:chgData name="Nico Vermeir" userId="5a345bb15e973473" providerId="LiveId" clId="{59D718B7-78B6-4248-BE0B-E43EFB57D8A1}" dt="2024-03-13T05:16:21.541" v="3922" actId="2696"/>
        <pc:sldMkLst>
          <pc:docMk/>
          <pc:sldMk cId="111780263" sldId="267"/>
        </pc:sldMkLst>
      </pc:sldChg>
      <pc:sldChg chg="modSp del mod">
        <pc:chgData name="Nico Vermeir" userId="5a345bb15e973473" providerId="LiveId" clId="{59D718B7-78B6-4248-BE0B-E43EFB57D8A1}" dt="2024-03-13T05:16:25.393" v="3923" actId="2696"/>
        <pc:sldMkLst>
          <pc:docMk/>
          <pc:sldMk cId="3932876721" sldId="268"/>
        </pc:sldMkLst>
      </pc:sldChg>
      <pc:sldChg chg="modSp mod">
        <pc:chgData name="Nico Vermeir" userId="5a345bb15e973473" providerId="LiveId" clId="{59D718B7-78B6-4248-BE0B-E43EFB57D8A1}" dt="2024-03-15T20:36:22.507" v="5625" actId="20577"/>
        <pc:sldMkLst>
          <pc:docMk/>
          <pc:sldMk cId="3179016725" sldId="269"/>
        </pc:sldMkLst>
      </pc:sldChg>
      <pc:sldChg chg="modSp add del mod">
        <pc:chgData name="Nico Vermeir" userId="5a345bb15e973473" providerId="LiveId" clId="{59D718B7-78B6-4248-BE0B-E43EFB57D8A1}" dt="2024-03-13T19:43:25.013" v="4730" actId="47"/>
        <pc:sldMkLst>
          <pc:docMk/>
          <pc:sldMk cId="3730061032" sldId="270"/>
        </pc:sldMkLst>
      </pc:sldChg>
      <pc:sldChg chg="del">
        <pc:chgData name="Nico Vermeir" userId="5a345bb15e973473" providerId="LiveId" clId="{59D718B7-78B6-4248-BE0B-E43EFB57D8A1}" dt="2024-03-13T05:16:35.930" v="3924" actId="2696"/>
        <pc:sldMkLst>
          <pc:docMk/>
          <pc:sldMk cId="3419833382" sldId="271"/>
        </pc:sldMkLst>
      </pc:sldChg>
      <pc:sldChg chg="del">
        <pc:chgData name="Nico Vermeir" userId="5a345bb15e973473" providerId="LiveId" clId="{59D718B7-78B6-4248-BE0B-E43EFB57D8A1}" dt="2024-03-13T05:16:39.461" v="3925" actId="2696"/>
        <pc:sldMkLst>
          <pc:docMk/>
          <pc:sldMk cId="4006647474" sldId="272"/>
        </pc:sldMkLst>
      </pc:sldChg>
      <pc:sldChg chg="modSp del mod">
        <pc:chgData name="Nico Vermeir" userId="5a345bb15e973473" providerId="LiveId" clId="{59D718B7-78B6-4248-BE0B-E43EFB57D8A1}" dt="2024-03-14T04:24:22.746" v="4735" actId="47"/>
        <pc:sldMkLst>
          <pc:docMk/>
          <pc:sldMk cId="1015706568" sldId="273"/>
        </pc:sldMkLst>
      </pc:sldChg>
      <pc:sldChg chg="modSp mod">
        <pc:chgData name="Nico Vermeir" userId="5a345bb15e973473" providerId="LiveId" clId="{59D718B7-78B6-4248-BE0B-E43EFB57D8A1}" dt="2024-03-13T05:16:47.213" v="3927" actId="20577"/>
        <pc:sldMkLst>
          <pc:docMk/>
          <pc:sldMk cId="3482448353" sldId="274"/>
        </pc:sldMkLst>
      </pc:sldChg>
      <pc:sldChg chg="modSp mod">
        <pc:chgData name="Nico Vermeir" userId="5a345bb15e973473" providerId="LiveId" clId="{59D718B7-78B6-4248-BE0B-E43EFB57D8A1}" dt="2024-03-10T10:39:59.067" v="290" actId="20577"/>
        <pc:sldMkLst>
          <pc:docMk/>
          <pc:sldMk cId="2401838670" sldId="275"/>
        </pc:sldMkLst>
      </pc:sldChg>
      <pc:sldChg chg="modSp mod">
        <pc:chgData name="Nico Vermeir" userId="5a345bb15e973473" providerId="LiveId" clId="{59D718B7-78B6-4248-BE0B-E43EFB57D8A1}" dt="2024-03-14T13:47:22.266" v="5396" actId="20577"/>
        <pc:sldMkLst>
          <pc:docMk/>
          <pc:sldMk cId="1089922265" sldId="276"/>
        </pc:sldMkLst>
      </pc:sldChg>
      <pc:sldChg chg="modSp mod">
        <pc:chgData name="Nico Vermeir" userId="5a345bb15e973473" providerId="LiveId" clId="{59D718B7-78B6-4248-BE0B-E43EFB57D8A1}" dt="2024-03-15T20:36:33.380" v="5633" actId="20577"/>
        <pc:sldMkLst>
          <pc:docMk/>
          <pc:sldMk cId="1638217676" sldId="277"/>
        </pc:sldMkLst>
      </pc:sldChg>
      <pc:sldChg chg="del">
        <pc:chgData name="Nico Vermeir" userId="5a345bb15e973473" providerId="LiveId" clId="{59D718B7-78B6-4248-BE0B-E43EFB57D8A1}" dt="2024-03-13T05:16:58.779" v="3928" actId="47"/>
        <pc:sldMkLst>
          <pc:docMk/>
          <pc:sldMk cId="2768908291" sldId="278"/>
        </pc:sldMkLst>
      </pc:sldChg>
      <pc:sldChg chg="del">
        <pc:chgData name="Nico Vermeir" userId="5a345bb15e973473" providerId="LiveId" clId="{59D718B7-78B6-4248-BE0B-E43EFB57D8A1}" dt="2024-03-13T05:16:58.779" v="3928" actId="47"/>
        <pc:sldMkLst>
          <pc:docMk/>
          <pc:sldMk cId="2091433002" sldId="279"/>
        </pc:sldMkLst>
      </pc:sldChg>
      <pc:sldChg chg="modSp mod">
        <pc:chgData name="Nico Vermeir" userId="5a345bb15e973473" providerId="LiveId" clId="{59D718B7-78B6-4248-BE0B-E43EFB57D8A1}" dt="2024-03-10T10:23:32.103" v="34" actId="20577"/>
        <pc:sldMkLst>
          <pc:docMk/>
          <pc:sldMk cId="3741114494" sldId="280"/>
        </pc:sldMkLst>
      </pc:sldChg>
      <pc:sldChg chg="del">
        <pc:chgData name="Nico Vermeir" userId="5a345bb15e973473" providerId="LiveId" clId="{59D718B7-78B6-4248-BE0B-E43EFB57D8A1}" dt="2024-03-13T05:17:02.402" v="3929" actId="47"/>
        <pc:sldMkLst>
          <pc:docMk/>
          <pc:sldMk cId="2709571259" sldId="281"/>
        </pc:sldMkLst>
      </pc:sldChg>
      <pc:sldChg chg="del">
        <pc:chgData name="Nico Vermeir" userId="5a345bb15e973473" providerId="LiveId" clId="{59D718B7-78B6-4248-BE0B-E43EFB57D8A1}" dt="2024-03-13T05:17:03.771" v="3930" actId="47"/>
        <pc:sldMkLst>
          <pc:docMk/>
          <pc:sldMk cId="4260165991" sldId="282"/>
        </pc:sldMkLst>
      </pc:sldChg>
      <pc:sldChg chg="del">
        <pc:chgData name="Nico Vermeir" userId="5a345bb15e973473" providerId="LiveId" clId="{59D718B7-78B6-4248-BE0B-E43EFB57D8A1}" dt="2024-03-13T05:17:05.179" v="3931" actId="47"/>
        <pc:sldMkLst>
          <pc:docMk/>
          <pc:sldMk cId="557253740" sldId="283"/>
        </pc:sldMkLst>
      </pc:sldChg>
      <pc:sldChg chg="addSp delSp modSp new mod modAnim">
        <pc:chgData name="Nico Vermeir" userId="5a345bb15e973473" providerId="LiveId" clId="{59D718B7-78B6-4248-BE0B-E43EFB57D8A1}" dt="2024-03-10T10:44:22.241" v="355"/>
        <pc:sldMkLst>
          <pc:docMk/>
          <pc:sldMk cId="3457985795" sldId="284"/>
        </pc:sldMkLst>
      </pc:sldChg>
      <pc:sldChg chg="addSp delSp modSp new mod">
        <pc:chgData name="Nico Vermeir" userId="5a345bb15e973473" providerId="LiveId" clId="{59D718B7-78B6-4248-BE0B-E43EFB57D8A1}" dt="2024-03-10T10:46:21.318" v="377" actId="1076"/>
        <pc:sldMkLst>
          <pc:docMk/>
          <pc:sldMk cId="503257678" sldId="285"/>
        </pc:sldMkLst>
      </pc:sldChg>
      <pc:sldChg chg="addSp delSp modSp new mod">
        <pc:chgData name="Nico Vermeir" userId="5a345bb15e973473" providerId="LiveId" clId="{59D718B7-78B6-4248-BE0B-E43EFB57D8A1}" dt="2024-03-10T10:48:38.300" v="411" actId="1076"/>
        <pc:sldMkLst>
          <pc:docMk/>
          <pc:sldMk cId="2070315508" sldId="286"/>
        </pc:sldMkLst>
      </pc:sldChg>
      <pc:sldChg chg="addSp modSp new mod modAnim">
        <pc:chgData name="Nico Vermeir" userId="5a345bb15e973473" providerId="LiveId" clId="{59D718B7-78B6-4248-BE0B-E43EFB57D8A1}" dt="2024-03-10T11:07:18.305" v="704" actId="1076"/>
        <pc:sldMkLst>
          <pc:docMk/>
          <pc:sldMk cId="1933386409" sldId="287"/>
        </pc:sldMkLst>
      </pc:sldChg>
      <pc:sldChg chg="addSp modSp new mod modNotesTx">
        <pc:chgData name="Nico Vermeir" userId="5a345bb15e973473" providerId="LiveId" clId="{59D718B7-78B6-4248-BE0B-E43EFB57D8A1}" dt="2024-03-11T13:54:11.428" v="2500" actId="20577"/>
        <pc:sldMkLst>
          <pc:docMk/>
          <pc:sldMk cId="2786615212" sldId="288"/>
        </pc:sldMkLst>
      </pc:sldChg>
      <pc:sldChg chg="modSp new mod">
        <pc:chgData name="Nico Vermeir" userId="5a345bb15e973473" providerId="LiveId" clId="{59D718B7-78B6-4248-BE0B-E43EFB57D8A1}" dt="2024-03-11T03:30:41.636" v="911" actId="20577"/>
        <pc:sldMkLst>
          <pc:docMk/>
          <pc:sldMk cId="872985451" sldId="289"/>
        </pc:sldMkLst>
      </pc:sldChg>
      <pc:sldChg chg="addSp delSp modSp new mod">
        <pc:chgData name="Nico Vermeir" userId="5a345bb15e973473" providerId="LiveId" clId="{59D718B7-78B6-4248-BE0B-E43EFB57D8A1}" dt="2024-03-11T12:53:09.893" v="956" actId="1076"/>
        <pc:sldMkLst>
          <pc:docMk/>
          <pc:sldMk cId="725090545" sldId="290"/>
        </pc:sldMkLst>
      </pc:sldChg>
      <pc:sldChg chg="addSp delSp modSp new mod delAnim modAnim modNotesTx">
        <pc:chgData name="Nico Vermeir" userId="5a345bb15e973473" providerId="LiveId" clId="{59D718B7-78B6-4248-BE0B-E43EFB57D8A1}" dt="2024-03-15T21:28:56.197" v="6373"/>
        <pc:sldMkLst>
          <pc:docMk/>
          <pc:sldMk cId="782647007" sldId="291"/>
        </pc:sldMkLst>
      </pc:sldChg>
      <pc:sldChg chg="addSp delSp modSp new mod modNotesTx">
        <pc:chgData name="Nico Vermeir" userId="5a345bb15e973473" providerId="LiveId" clId="{59D718B7-78B6-4248-BE0B-E43EFB57D8A1}" dt="2024-03-11T13:51:45.228" v="2324" actId="14100"/>
        <pc:sldMkLst>
          <pc:docMk/>
          <pc:sldMk cId="861038797" sldId="292"/>
        </pc:sldMkLst>
      </pc:sldChg>
      <pc:sldChg chg="addSp delSp modSp new mod modNotesTx">
        <pc:chgData name="Nico Vermeir" userId="5a345bb15e973473" providerId="LiveId" clId="{59D718B7-78B6-4248-BE0B-E43EFB57D8A1}" dt="2024-03-15T21:36:10.145" v="6391" actId="20577"/>
        <pc:sldMkLst>
          <pc:docMk/>
          <pc:sldMk cId="380444512" sldId="293"/>
        </pc:sldMkLst>
      </pc:sldChg>
      <pc:sldChg chg="addSp modSp add mod modTransition modAnim">
        <pc:chgData name="Nico Vermeir" userId="5a345bb15e973473" providerId="LiveId" clId="{59D718B7-78B6-4248-BE0B-E43EFB57D8A1}" dt="2024-03-11T13:39:32.413" v="2078" actId="1076"/>
        <pc:sldMkLst>
          <pc:docMk/>
          <pc:sldMk cId="3588560300" sldId="294"/>
        </pc:sldMkLst>
      </pc:sldChg>
      <pc:sldChg chg="addSp modSp new del mod modNotesTx">
        <pc:chgData name="Nico Vermeir" userId="5a345bb15e973473" providerId="LiveId" clId="{59D718B7-78B6-4248-BE0B-E43EFB57D8A1}" dt="2024-03-12T00:10:42.958" v="3324" actId="47"/>
        <pc:sldMkLst>
          <pc:docMk/>
          <pc:sldMk cId="534473857" sldId="295"/>
        </pc:sldMkLst>
      </pc:sldChg>
      <pc:sldChg chg="addSp delSp modSp new mod modNotesTx">
        <pc:chgData name="Nico Vermeir" userId="5a345bb15e973473" providerId="LiveId" clId="{59D718B7-78B6-4248-BE0B-E43EFB57D8A1}" dt="2024-03-11T14:08:02.364" v="3107" actId="1076"/>
        <pc:sldMkLst>
          <pc:docMk/>
          <pc:sldMk cId="2607101761" sldId="296"/>
        </pc:sldMkLst>
      </pc:sldChg>
      <pc:sldChg chg="addSp delSp modSp new mod">
        <pc:chgData name="Nico Vermeir" userId="5a345bb15e973473" providerId="LiveId" clId="{59D718B7-78B6-4248-BE0B-E43EFB57D8A1}" dt="2024-03-12T00:09:43.784" v="3286"/>
        <pc:sldMkLst>
          <pc:docMk/>
          <pc:sldMk cId="3782494562" sldId="297"/>
        </pc:sldMkLst>
      </pc:sldChg>
      <pc:sldChg chg="modSp add mod">
        <pc:chgData name="Nico Vermeir" userId="5a345bb15e973473" providerId="LiveId" clId="{59D718B7-78B6-4248-BE0B-E43EFB57D8A1}" dt="2024-03-12T00:10:18.176" v="3323" actId="14100"/>
        <pc:sldMkLst>
          <pc:docMk/>
          <pc:sldMk cId="615628222" sldId="298"/>
        </pc:sldMkLst>
      </pc:sldChg>
      <pc:sldChg chg="modSp new mod">
        <pc:chgData name="Nico Vermeir" userId="5a345bb15e973473" providerId="LiveId" clId="{59D718B7-78B6-4248-BE0B-E43EFB57D8A1}" dt="2024-03-12T00:12:46.561" v="3518" actId="20577"/>
        <pc:sldMkLst>
          <pc:docMk/>
          <pc:sldMk cId="3164220535" sldId="299"/>
        </pc:sldMkLst>
      </pc:sldChg>
      <pc:sldChg chg="modSp new mod">
        <pc:chgData name="Nico Vermeir" userId="5a345bb15e973473" providerId="LiveId" clId="{59D718B7-78B6-4248-BE0B-E43EFB57D8A1}" dt="2024-03-12T00:18:03.882" v="3731"/>
        <pc:sldMkLst>
          <pc:docMk/>
          <pc:sldMk cId="894412968" sldId="300"/>
        </pc:sldMkLst>
      </pc:sldChg>
      <pc:sldChg chg="addSp delSp modSp new mod modNotesTx">
        <pc:chgData name="Nico Vermeir" userId="5a345bb15e973473" providerId="LiveId" clId="{59D718B7-78B6-4248-BE0B-E43EFB57D8A1}" dt="2024-03-13T05:14:48.747" v="3908" actId="20577"/>
        <pc:sldMkLst>
          <pc:docMk/>
          <pc:sldMk cId="3469730400" sldId="301"/>
        </pc:sldMkLst>
      </pc:sldChg>
      <pc:sldChg chg="addSp delSp modSp add mod modTransition">
        <pc:chgData name="Nico Vermeir" userId="5a345bb15e973473" providerId="LiveId" clId="{59D718B7-78B6-4248-BE0B-E43EFB57D8A1}" dt="2024-03-13T05:15:47.225" v="3916" actId="108"/>
        <pc:sldMkLst>
          <pc:docMk/>
          <pc:sldMk cId="3147110762" sldId="302"/>
        </pc:sldMkLst>
      </pc:sldChg>
      <pc:sldChg chg="addSp delSp modSp new mod">
        <pc:chgData name="Nico Vermeir" userId="5a345bb15e973473" providerId="LiveId" clId="{59D718B7-78B6-4248-BE0B-E43EFB57D8A1}" dt="2024-03-13T13:26:56.352" v="3952" actId="20577"/>
        <pc:sldMkLst>
          <pc:docMk/>
          <pc:sldMk cId="411143173" sldId="303"/>
        </pc:sldMkLst>
      </pc:sldChg>
      <pc:sldChg chg="new del">
        <pc:chgData name="Nico Vermeir" userId="5a345bb15e973473" providerId="LiveId" clId="{59D718B7-78B6-4248-BE0B-E43EFB57D8A1}" dt="2024-03-13T13:26:40.880" v="3935" actId="47"/>
        <pc:sldMkLst>
          <pc:docMk/>
          <pc:sldMk cId="256237960" sldId="304"/>
        </pc:sldMkLst>
      </pc:sldChg>
      <pc:sldChg chg="addSp modSp add mod modTransition modAnim">
        <pc:chgData name="Nico Vermeir" userId="5a345bb15e973473" providerId="LiveId" clId="{59D718B7-78B6-4248-BE0B-E43EFB57D8A1}" dt="2024-03-13T13:45:37.364" v="4188"/>
        <pc:sldMkLst>
          <pc:docMk/>
          <pc:sldMk cId="3796348131" sldId="304"/>
        </pc:sldMkLst>
      </pc:sldChg>
      <pc:sldChg chg="addSp delSp modSp new mod">
        <pc:chgData name="Nico Vermeir" userId="5a345bb15e973473" providerId="LiveId" clId="{59D718B7-78B6-4248-BE0B-E43EFB57D8A1}" dt="2024-03-13T15:50:09.369" v="4272" actId="14100"/>
        <pc:sldMkLst>
          <pc:docMk/>
          <pc:sldMk cId="2454519899" sldId="305"/>
        </pc:sldMkLst>
      </pc:sldChg>
      <pc:sldChg chg="addSp delSp modSp add mod">
        <pc:chgData name="Nico Vermeir" userId="5a345bb15e973473" providerId="LiveId" clId="{59D718B7-78B6-4248-BE0B-E43EFB57D8A1}" dt="2024-03-13T13:54:59.899" v="4240" actId="1076"/>
        <pc:sldMkLst>
          <pc:docMk/>
          <pc:sldMk cId="72054383" sldId="306"/>
        </pc:sldMkLst>
      </pc:sldChg>
      <pc:sldChg chg="modSp add mod">
        <pc:chgData name="Nico Vermeir" userId="5a345bb15e973473" providerId="LiveId" clId="{59D718B7-78B6-4248-BE0B-E43EFB57D8A1}" dt="2024-03-13T13:55:16.543" v="4245" actId="20577"/>
        <pc:sldMkLst>
          <pc:docMk/>
          <pc:sldMk cId="1896628620" sldId="307"/>
        </pc:sldMkLst>
      </pc:sldChg>
      <pc:sldChg chg="addSp modSp new mod">
        <pc:chgData name="Nico Vermeir" userId="5a345bb15e973473" providerId="LiveId" clId="{59D718B7-78B6-4248-BE0B-E43EFB57D8A1}" dt="2024-03-13T17:18:01.274" v="4363" actId="6549"/>
        <pc:sldMkLst>
          <pc:docMk/>
          <pc:sldMk cId="529859319" sldId="308"/>
        </pc:sldMkLst>
      </pc:sldChg>
      <pc:sldChg chg="addSp delSp modSp new mod">
        <pc:chgData name="Nico Vermeir" userId="5a345bb15e973473" providerId="LiveId" clId="{59D718B7-78B6-4248-BE0B-E43EFB57D8A1}" dt="2024-03-15T21:42:21.459" v="6393" actId="20577"/>
        <pc:sldMkLst>
          <pc:docMk/>
          <pc:sldMk cId="360557894" sldId="309"/>
        </pc:sldMkLst>
      </pc:sldChg>
      <pc:sldChg chg="modSp new del mod">
        <pc:chgData name="Nico Vermeir" userId="5a345bb15e973473" providerId="LiveId" clId="{59D718B7-78B6-4248-BE0B-E43EFB57D8A1}" dt="2024-03-13T17:18:23.300" v="4364" actId="47"/>
        <pc:sldMkLst>
          <pc:docMk/>
          <pc:sldMk cId="1375481758" sldId="309"/>
        </pc:sldMkLst>
      </pc:sldChg>
      <pc:sldChg chg="addSp delSp modSp new mod">
        <pc:chgData name="Nico Vermeir" userId="5a345bb15e973473" providerId="LiveId" clId="{59D718B7-78B6-4248-BE0B-E43EFB57D8A1}" dt="2024-03-13T18:09:22.320" v="4523" actId="1076"/>
        <pc:sldMkLst>
          <pc:docMk/>
          <pc:sldMk cId="1472009387" sldId="310"/>
        </pc:sldMkLst>
      </pc:sldChg>
      <pc:sldChg chg="addSp delSp modSp add mod">
        <pc:chgData name="Nico Vermeir" userId="5a345bb15e973473" providerId="LiveId" clId="{59D718B7-78B6-4248-BE0B-E43EFB57D8A1}" dt="2024-03-13T18:28:58.254" v="4612" actId="1076"/>
        <pc:sldMkLst>
          <pc:docMk/>
          <pc:sldMk cId="82705704" sldId="311"/>
        </pc:sldMkLst>
      </pc:sldChg>
      <pc:sldChg chg="modSp new del mod">
        <pc:chgData name="Nico Vermeir" userId="5a345bb15e973473" providerId="LiveId" clId="{59D718B7-78B6-4248-BE0B-E43EFB57D8A1}" dt="2024-03-13T19:43:18.498" v="4728" actId="47"/>
        <pc:sldMkLst>
          <pc:docMk/>
          <pc:sldMk cId="3215946164" sldId="312"/>
        </pc:sldMkLst>
      </pc:sldChg>
      <pc:sldChg chg="modSp add mod">
        <pc:chgData name="Nico Vermeir" userId="5a345bb15e973473" providerId="LiveId" clId="{59D718B7-78B6-4248-BE0B-E43EFB57D8A1}" dt="2024-03-13T18:41:41.827" v="4720" actId="27636"/>
        <pc:sldMkLst>
          <pc:docMk/>
          <pc:sldMk cId="1028666350" sldId="313"/>
        </pc:sldMkLst>
      </pc:sldChg>
      <pc:sldChg chg="delSp modSp add mod delAnim">
        <pc:chgData name="Nico Vermeir" userId="5a345bb15e973473" providerId="LiveId" clId="{59D718B7-78B6-4248-BE0B-E43EFB57D8A1}" dt="2024-03-13T18:42:01.364" v="4727" actId="478"/>
        <pc:sldMkLst>
          <pc:docMk/>
          <pc:sldMk cId="2550045685" sldId="314"/>
        </pc:sldMkLst>
      </pc:sldChg>
      <pc:sldChg chg="modSp add mod">
        <pc:chgData name="Nico Vermeir" userId="5a345bb15e973473" providerId="LiveId" clId="{59D718B7-78B6-4248-BE0B-E43EFB57D8A1}" dt="2024-03-13T18:41:55.230" v="4725" actId="27636"/>
        <pc:sldMkLst>
          <pc:docMk/>
          <pc:sldMk cId="3527457316" sldId="315"/>
        </pc:sldMkLst>
      </pc:sldChg>
      <pc:sldChg chg="addSp modSp new mod modNotesTx">
        <pc:chgData name="Nico Vermeir" userId="5a345bb15e973473" providerId="LiveId" clId="{59D718B7-78B6-4248-BE0B-E43EFB57D8A1}" dt="2024-03-15T21:49:22.123" v="7047" actId="20577"/>
        <pc:sldMkLst>
          <pc:docMk/>
          <pc:sldMk cId="1292257553" sldId="316"/>
        </pc:sldMkLst>
      </pc:sldChg>
      <pc:sldChg chg="addSp modSp new mod">
        <pc:chgData name="Nico Vermeir" userId="5a345bb15e973473" providerId="LiveId" clId="{59D718B7-78B6-4248-BE0B-E43EFB57D8A1}" dt="2024-03-14T04:32:43.393" v="4897" actId="20577"/>
        <pc:sldMkLst>
          <pc:docMk/>
          <pc:sldMk cId="969293374" sldId="317"/>
        </pc:sldMkLst>
      </pc:sldChg>
      <pc:sldChg chg="addSp delSp modSp new mod">
        <pc:chgData name="Nico Vermeir" userId="5a345bb15e973473" providerId="LiveId" clId="{59D718B7-78B6-4248-BE0B-E43EFB57D8A1}" dt="2024-03-14T04:35:59.663" v="5024" actId="13822"/>
        <pc:sldMkLst>
          <pc:docMk/>
          <pc:sldMk cId="3554908287" sldId="318"/>
        </pc:sldMkLst>
      </pc:sldChg>
      <pc:sldChg chg="addSp modSp new mod modNotesTx">
        <pc:chgData name="Nico Vermeir" userId="5a345bb15e973473" providerId="LiveId" clId="{59D718B7-78B6-4248-BE0B-E43EFB57D8A1}" dt="2024-03-14T13:41:56.854" v="5395" actId="20577"/>
        <pc:sldMkLst>
          <pc:docMk/>
          <pc:sldMk cId="3834221845" sldId="319"/>
        </pc:sldMkLst>
      </pc:sldChg>
      <pc:sldChg chg="addSp delSp modSp add mod">
        <pc:chgData name="Nico Vermeir" userId="5a345bb15e973473" providerId="LiveId" clId="{59D718B7-78B6-4248-BE0B-E43EFB57D8A1}" dt="2024-03-14T13:39:39.032" v="5346" actId="13926"/>
        <pc:sldMkLst>
          <pc:docMk/>
          <pc:sldMk cId="3549791202" sldId="320"/>
        </pc:sldMkLst>
      </pc:sldChg>
      <pc:sldChg chg="modSp add mod modNotesTx">
        <pc:chgData name="Nico Vermeir" userId="5a345bb15e973473" providerId="LiveId" clId="{59D718B7-78B6-4248-BE0B-E43EFB57D8A1}" dt="2024-03-14T13:37:58.076" v="5320" actId="13926"/>
        <pc:sldMkLst>
          <pc:docMk/>
          <pc:sldMk cId="2111721950" sldId="321"/>
        </pc:sldMkLst>
      </pc:sldChg>
      <pc:sldChg chg="modSp new mod">
        <pc:chgData name="Nico Vermeir" userId="5a345bb15e973473" providerId="LiveId" clId="{59D718B7-78B6-4248-BE0B-E43EFB57D8A1}" dt="2024-03-15T20:22:31.935" v="5568" actId="20577"/>
        <pc:sldMkLst>
          <pc:docMk/>
          <pc:sldMk cId="3260684241" sldId="322"/>
        </pc:sldMkLst>
      </pc:sldChg>
      <pc:sldChg chg="add">
        <pc:chgData name="Nico Vermeir" userId="5a345bb15e973473" providerId="LiveId" clId="{59D718B7-78B6-4248-BE0B-E43EFB57D8A1}" dt="2024-03-15T20:15:42.562" v="5497"/>
        <pc:sldMkLst>
          <pc:docMk/>
          <pc:sldMk cId="4123529538" sldId="323"/>
        </pc:sldMkLst>
      </pc:sldChg>
      <pc:sldChg chg="modSp new del mod">
        <pc:chgData name="Nico Vermeir" userId="5a345bb15e973473" providerId="LiveId" clId="{59D718B7-78B6-4248-BE0B-E43EFB57D8A1}" dt="2024-03-15T20:36:17.906" v="5623" actId="47"/>
        <pc:sldMkLst>
          <pc:docMk/>
          <pc:sldMk cId="2012653775" sldId="324"/>
        </pc:sldMkLst>
      </pc:sldChg>
      <pc:sldChg chg="addSp modSp new mod">
        <pc:chgData name="Nico Vermeir" userId="5a345bb15e973473" providerId="LiveId" clId="{59D718B7-78B6-4248-BE0B-E43EFB57D8A1}" dt="2024-03-15T21:04:56.040" v="5702" actId="20577"/>
        <pc:sldMkLst>
          <pc:docMk/>
          <pc:sldMk cId="3866868197" sldId="325"/>
        </pc:sldMkLst>
      </pc:sldChg>
      <pc:sldChg chg="addSp modSp new mod">
        <pc:chgData name="Nico Vermeir" userId="5a345bb15e973473" providerId="LiveId" clId="{59D718B7-78B6-4248-BE0B-E43EFB57D8A1}" dt="2024-03-15T21:12:43.176" v="6004" actId="1076"/>
        <pc:sldMkLst>
          <pc:docMk/>
          <pc:sldMk cId="1333023911" sldId="326"/>
        </pc:sldMkLst>
      </pc:sldChg>
      <pc:sldChg chg="addSp delSp modSp new mod">
        <pc:chgData name="Nico Vermeir" userId="5a345bb15e973473" providerId="LiveId" clId="{59D718B7-78B6-4248-BE0B-E43EFB57D8A1}" dt="2024-03-15T21:09:55.656" v="5810" actId="13822"/>
        <pc:sldMkLst>
          <pc:docMk/>
          <pc:sldMk cId="2251869908" sldId="327"/>
        </pc:sldMkLst>
      </pc:sldChg>
      <pc:sldChg chg="delSp modSp add mod modTransition">
        <pc:chgData name="Nico Vermeir" userId="5a345bb15e973473" providerId="LiveId" clId="{59D718B7-78B6-4248-BE0B-E43EFB57D8A1}" dt="2024-03-15T21:10:18.264" v="5821"/>
        <pc:sldMkLst>
          <pc:docMk/>
          <pc:sldMk cId="1723285793" sldId="328"/>
        </pc:sldMkLst>
      </pc:sldChg>
      <pc:sldChg chg="delSp modSp add del mod modTransition">
        <pc:chgData name="Nico Vermeir" userId="5a345bb15e973473" providerId="LiveId" clId="{59D718B7-78B6-4248-BE0B-E43EFB57D8A1}" dt="2024-03-15T21:09:20.793" v="5783" actId="47"/>
        <pc:sldMkLst>
          <pc:docMk/>
          <pc:sldMk cId="4154545416" sldId="328"/>
        </pc:sldMkLst>
      </pc:sldChg>
      <pc:sldChg chg="modSp new mod modNotesTx">
        <pc:chgData name="Nico Vermeir" userId="5a345bb15e973473" providerId="LiveId" clId="{59D718B7-78B6-4248-BE0B-E43EFB57D8A1}" dt="2024-03-15T21:11:50.961" v="5993" actId="20577"/>
        <pc:sldMkLst>
          <pc:docMk/>
          <pc:sldMk cId="3120873911" sldId="329"/>
        </pc:sldMkLst>
      </pc:sldChg>
      <pc:sldChg chg="delSp modSp add mod">
        <pc:chgData name="Nico Vermeir" userId="5a345bb15e973473" providerId="LiveId" clId="{59D718B7-78B6-4248-BE0B-E43EFB57D8A1}" dt="2024-03-15T21:22:23.824" v="6253" actId="20577"/>
        <pc:sldMkLst>
          <pc:docMk/>
          <pc:sldMk cId="2072898262" sldId="330"/>
        </pc:sldMkLst>
      </pc:sldChg>
      <pc:sldChg chg="addSp delSp modSp new mod modClrScheme chgLayout">
        <pc:chgData name="Nico Vermeir" userId="5a345bb15e973473" providerId="LiveId" clId="{59D718B7-78B6-4248-BE0B-E43EFB57D8A1}" dt="2024-03-15T21:26:05.281" v="6367" actId="313"/>
        <pc:sldMkLst>
          <pc:docMk/>
          <pc:sldMk cId="1630078996" sldId="331"/>
        </pc:sldMkLst>
      </pc:sldChg>
    </pc:docChg>
  </pc:docChgLst>
  <pc:docChgLst>
    <pc:chgData name="Nico Vermeir" userId="5a345bb15e973473" providerId="LiveId" clId="{BD3C2E4B-C7EA-4487-81B7-CC92A8F901E8}"/>
    <pc:docChg chg="modSld">
      <pc:chgData name="Nico Vermeir" userId="5a345bb15e973473" providerId="LiveId" clId="{BD3C2E4B-C7EA-4487-81B7-CC92A8F901E8}" dt="2025-01-31T12:41:59.141" v="1" actId="20577"/>
      <pc:docMkLst>
        <pc:docMk/>
      </pc:docMkLst>
      <pc:sldChg chg="modSp">
        <pc:chgData name="Nico Vermeir" userId="5a345bb15e973473" providerId="LiveId" clId="{BD3C2E4B-C7EA-4487-81B7-CC92A8F901E8}" dt="2025-01-31T12:41:59.141" v="1" actId="20577"/>
        <pc:sldMkLst>
          <pc:docMk/>
          <pc:sldMk cId="1063770669" sldId="256"/>
        </pc:sldMkLst>
        <pc:spChg chg="mod">
          <ac:chgData name="Nico Vermeir" userId="5a345bb15e973473" providerId="LiveId" clId="{BD3C2E4B-C7EA-4487-81B7-CC92A8F901E8}" dt="2025-01-31T12:41:59.141" v="1" actId="20577"/>
          <ac:spMkLst>
            <pc:docMk/>
            <pc:sldMk cId="1063770669" sldId="256"/>
            <ac:spMk id="3" creationId="{E83AC187-AF6D-7C55-6426-E1FD98C7E7E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4584DC-B448-4DEF-B0F3-0F2DAE00001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9A6054-2683-47D7-A794-47455E39B7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 decide the content</a:t>
          </a:r>
        </a:p>
      </dgm:t>
    </dgm:pt>
    <dgm:pt modelId="{0253D393-0CAA-47FD-901B-09A507B9584A}" type="parTrans" cxnId="{3EB13A20-5C0F-4A09-B44A-A0C66B4CA886}">
      <dgm:prSet/>
      <dgm:spPr/>
      <dgm:t>
        <a:bodyPr/>
        <a:lstStyle/>
        <a:p>
          <a:endParaRPr lang="en-US"/>
        </a:p>
      </dgm:t>
    </dgm:pt>
    <dgm:pt modelId="{CD3D2DF2-F09B-4334-895F-BD940FF437A0}" type="sibTrans" cxnId="{3EB13A20-5C0F-4A09-B44A-A0C66B4CA886}">
      <dgm:prSet/>
      <dgm:spPr/>
      <dgm:t>
        <a:bodyPr/>
        <a:lstStyle/>
        <a:p>
          <a:endParaRPr lang="en-US"/>
        </a:p>
      </dgm:t>
    </dgm:pt>
    <dgm:pt modelId="{12F96AF9-AC04-453C-9669-C4CF7379FC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We’ll see how far we get</a:t>
          </a:r>
        </a:p>
      </dgm:t>
    </dgm:pt>
    <dgm:pt modelId="{5907956A-11EE-47E2-B185-7F2225E1B5A2}" type="parTrans" cxnId="{8B2803A0-6843-456A-8A1F-518D4738FF74}">
      <dgm:prSet/>
      <dgm:spPr/>
      <dgm:t>
        <a:bodyPr/>
        <a:lstStyle/>
        <a:p>
          <a:endParaRPr lang="en-US"/>
        </a:p>
      </dgm:t>
    </dgm:pt>
    <dgm:pt modelId="{2681A1C0-43DB-4425-9130-3DC4CFCB544E}" type="sibTrans" cxnId="{8B2803A0-6843-456A-8A1F-518D4738FF74}">
      <dgm:prSet/>
      <dgm:spPr/>
      <dgm:t>
        <a:bodyPr/>
        <a:lstStyle/>
        <a:p>
          <a:endParaRPr lang="en-US"/>
        </a:p>
      </dgm:t>
    </dgm:pt>
    <dgm:pt modelId="{40337A0E-2B08-4270-AAAD-0BDBB8C89299}" type="pres">
      <dgm:prSet presAssocID="{9D4584DC-B448-4DEF-B0F3-0F2DAE00001C}" presName="root" presStyleCnt="0">
        <dgm:presLayoutVars>
          <dgm:dir/>
          <dgm:resizeHandles val="exact"/>
        </dgm:presLayoutVars>
      </dgm:prSet>
      <dgm:spPr/>
    </dgm:pt>
    <dgm:pt modelId="{7649E0FC-B343-4257-8C0A-8B2FDF8BBBF8}" type="pres">
      <dgm:prSet presAssocID="{309A6054-2683-47D7-A794-47455E39B79A}" presName="compNode" presStyleCnt="0"/>
      <dgm:spPr/>
    </dgm:pt>
    <dgm:pt modelId="{3152A518-7A6F-49B4-A8A9-090A7933AAF1}" type="pres">
      <dgm:prSet presAssocID="{309A6054-2683-47D7-A794-47455E39B7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1AC976A-E254-4C38-9CED-3C344D9AF63A}" type="pres">
      <dgm:prSet presAssocID="{309A6054-2683-47D7-A794-47455E39B79A}" presName="spaceRect" presStyleCnt="0"/>
      <dgm:spPr/>
    </dgm:pt>
    <dgm:pt modelId="{C0E22B9B-60E2-4825-9367-8DC2CD078B09}" type="pres">
      <dgm:prSet presAssocID="{309A6054-2683-47D7-A794-47455E39B79A}" presName="textRect" presStyleLbl="revTx" presStyleIdx="0" presStyleCnt="2">
        <dgm:presLayoutVars>
          <dgm:chMax val="1"/>
          <dgm:chPref val="1"/>
        </dgm:presLayoutVars>
      </dgm:prSet>
      <dgm:spPr/>
    </dgm:pt>
    <dgm:pt modelId="{53B2BB44-71A4-4E73-B95A-AF42615DBBA0}" type="pres">
      <dgm:prSet presAssocID="{CD3D2DF2-F09B-4334-895F-BD940FF437A0}" presName="sibTrans" presStyleCnt="0"/>
      <dgm:spPr/>
    </dgm:pt>
    <dgm:pt modelId="{DB9CBF89-7C4E-4C0D-B2CF-B818E3211A69}" type="pres">
      <dgm:prSet presAssocID="{12F96AF9-AC04-453C-9669-C4CF7379FC9F}" presName="compNode" presStyleCnt="0"/>
      <dgm:spPr/>
    </dgm:pt>
    <dgm:pt modelId="{C66613FB-F390-40DB-8947-DEB45A2DB04C}" type="pres">
      <dgm:prSet presAssocID="{12F96AF9-AC04-453C-9669-C4CF7379FC9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E18B7D4-7056-44A9-B2B3-47326281E971}" type="pres">
      <dgm:prSet presAssocID="{12F96AF9-AC04-453C-9669-C4CF7379FC9F}" presName="spaceRect" presStyleCnt="0"/>
      <dgm:spPr/>
    </dgm:pt>
    <dgm:pt modelId="{4CBF34BF-8E05-4DD2-9E10-7CC60D1BE4B0}" type="pres">
      <dgm:prSet presAssocID="{12F96AF9-AC04-453C-9669-C4CF7379FC9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EB13A20-5C0F-4A09-B44A-A0C66B4CA886}" srcId="{9D4584DC-B448-4DEF-B0F3-0F2DAE00001C}" destId="{309A6054-2683-47D7-A794-47455E39B79A}" srcOrd="0" destOrd="0" parTransId="{0253D393-0CAA-47FD-901B-09A507B9584A}" sibTransId="{CD3D2DF2-F09B-4334-895F-BD940FF437A0}"/>
    <dgm:cxn modelId="{BC58CE60-94D0-4B37-9B9A-AEF7A6FF48D1}" type="presOf" srcId="{9D4584DC-B448-4DEF-B0F3-0F2DAE00001C}" destId="{40337A0E-2B08-4270-AAAD-0BDBB8C89299}" srcOrd="0" destOrd="0" presId="urn:microsoft.com/office/officeart/2018/2/layout/IconLabelList"/>
    <dgm:cxn modelId="{41799C4D-2A18-4E9C-A5EB-523FE295522C}" type="presOf" srcId="{12F96AF9-AC04-453C-9669-C4CF7379FC9F}" destId="{4CBF34BF-8E05-4DD2-9E10-7CC60D1BE4B0}" srcOrd="0" destOrd="0" presId="urn:microsoft.com/office/officeart/2018/2/layout/IconLabelList"/>
    <dgm:cxn modelId="{3561468B-C005-42D5-9E3E-A7BF0AB1F4F8}" type="presOf" srcId="{309A6054-2683-47D7-A794-47455E39B79A}" destId="{C0E22B9B-60E2-4825-9367-8DC2CD078B09}" srcOrd="0" destOrd="0" presId="urn:microsoft.com/office/officeart/2018/2/layout/IconLabelList"/>
    <dgm:cxn modelId="{8B2803A0-6843-456A-8A1F-518D4738FF74}" srcId="{9D4584DC-B448-4DEF-B0F3-0F2DAE00001C}" destId="{12F96AF9-AC04-453C-9669-C4CF7379FC9F}" srcOrd="1" destOrd="0" parTransId="{5907956A-11EE-47E2-B185-7F2225E1B5A2}" sibTransId="{2681A1C0-43DB-4425-9130-3DC4CFCB544E}"/>
    <dgm:cxn modelId="{3462F7A9-1342-4160-BBAC-B547CC81CBAA}" type="presParOf" srcId="{40337A0E-2B08-4270-AAAD-0BDBB8C89299}" destId="{7649E0FC-B343-4257-8C0A-8B2FDF8BBBF8}" srcOrd="0" destOrd="0" presId="urn:microsoft.com/office/officeart/2018/2/layout/IconLabelList"/>
    <dgm:cxn modelId="{653F95A6-6A98-4C78-869D-6136F26B9493}" type="presParOf" srcId="{7649E0FC-B343-4257-8C0A-8B2FDF8BBBF8}" destId="{3152A518-7A6F-49B4-A8A9-090A7933AAF1}" srcOrd="0" destOrd="0" presId="urn:microsoft.com/office/officeart/2018/2/layout/IconLabelList"/>
    <dgm:cxn modelId="{6F0BA6E1-6661-481C-88B3-42C99A6DCA91}" type="presParOf" srcId="{7649E0FC-B343-4257-8C0A-8B2FDF8BBBF8}" destId="{31AC976A-E254-4C38-9CED-3C344D9AF63A}" srcOrd="1" destOrd="0" presId="urn:microsoft.com/office/officeart/2018/2/layout/IconLabelList"/>
    <dgm:cxn modelId="{F60BA7E6-3BF2-4EFC-8C64-C1F8351AC76F}" type="presParOf" srcId="{7649E0FC-B343-4257-8C0A-8B2FDF8BBBF8}" destId="{C0E22B9B-60E2-4825-9367-8DC2CD078B09}" srcOrd="2" destOrd="0" presId="urn:microsoft.com/office/officeart/2018/2/layout/IconLabelList"/>
    <dgm:cxn modelId="{E048E8F0-575C-4286-B763-A7FA5E06AC17}" type="presParOf" srcId="{40337A0E-2B08-4270-AAAD-0BDBB8C89299}" destId="{53B2BB44-71A4-4E73-B95A-AF42615DBBA0}" srcOrd="1" destOrd="0" presId="urn:microsoft.com/office/officeart/2018/2/layout/IconLabelList"/>
    <dgm:cxn modelId="{A42A8B47-571E-45D2-9BCD-D3D09DF11DC5}" type="presParOf" srcId="{40337A0E-2B08-4270-AAAD-0BDBB8C89299}" destId="{DB9CBF89-7C4E-4C0D-B2CF-B818E3211A69}" srcOrd="2" destOrd="0" presId="urn:microsoft.com/office/officeart/2018/2/layout/IconLabelList"/>
    <dgm:cxn modelId="{3F6C4560-55F7-48B4-9D8D-0E0BDC171CBC}" type="presParOf" srcId="{DB9CBF89-7C4E-4C0D-B2CF-B818E3211A69}" destId="{C66613FB-F390-40DB-8947-DEB45A2DB04C}" srcOrd="0" destOrd="0" presId="urn:microsoft.com/office/officeart/2018/2/layout/IconLabelList"/>
    <dgm:cxn modelId="{2749BDA1-7840-4615-BEBC-155BEE851DC1}" type="presParOf" srcId="{DB9CBF89-7C4E-4C0D-B2CF-B818E3211A69}" destId="{7E18B7D4-7056-44A9-B2B3-47326281E971}" srcOrd="1" destOrd="0" presId="urn:microsoft.com/office/officeart/2018/2/layout/IconLabelList"/>
    <dgm:cxn modelId="{DB622258-1721-406C-ACB4-3B1C5D862567}" type="presParOf" srcId="{DB9CBF89-7C4E-4C0D-B2CF-B818E3211A69}" destId="{4CBF34BF-8E05-4DD2-9E10-7CC60D1BE4B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029042-B03A-43CD-9248-9CE855E3454A}" type="doc">
      <dgm:prSet loTypeId="urn:microsoft.com/office/officeart/2005/8/layout/target1" loCatId="relationship" qsTypeId="urn:microsoft.com/office/officeart/2005/8/quickstyle/simple1" qsCatId="simple" csTypeId="urn:microsoft.com/office/officeart/2005/8/colors/colorful1" csCatId="colorful" phldr="1"/>
      <dgm:spPr/>
    </dgm:pt>
    <dgm:pt modelId="{5120979A-6A0A-488E-84CE-7812666FE16F}">
      <dgm:prSet phldrT="[Text]"/>
      <dgm:spPr/>
      <dgm:t>
        <a:bodyPr/>
        <a:lstStyle/>
        <a:p>
          <a:r>
            <a:rPr lang="en-US" dirty="0"/>
            <a:t>Process Management</a:t>
          </a:r>
        </a:p>
      </dgm:t>
    </dgm:pt>
    <dgm:pt modelId="{702EB42D-C83D-429E-A9BC-99F0DB825225}" type="parTrans" cxnId="{C7DD6C3F-5440-43CB-9F81-8FCB2375388D}">
      <dgm:prSet/>
      <dgm:spPr/>
      <dgm:t>
        <a:bodyPr/>
        <a:lstStyle/>
        <a:p>
          <a:endParaRPr lang="en-US"/>
        </a:p>
      </dgm:t>
    </dgm:pt>
    <dgm:pt modelId="{993D0381-39CE-4FEE-B01D-B44C422B0E15}" type="sibTrans" cxnId="{C7DD6C3F-5440-43CB-9F81-8FCB2375388D}">
      <dgm:prSet/>
      <dgm:spPr/>
      <dgm:t>
        <a:bodyPr/>
        <a:lstStyle/>
        <a:p>
          <a:endParaRPr lang="en-US"/>
        </a:p>
      </dgm:t>
    </dgm:pt>
    <dgm:pt modelId="{BF6DB54B-7FE5-4ACB-AE4B-42E67D90EDD2}">
      <dgm:prSet phldrT="[Text]"/>
      <dgm:spPr/>
      <dgm:t>
        <a:bodyPr/>
        <a:lstStyle/>
        <a:p>
          <a:r>
            <a:rPr lang="en-US" dirty="0"/>
            <a:t>CPU Scheduling</a:t>
          </a:r>
        </a:p>
      </dgm:t>
    </dgm:pt>
    <dgm:pt modelId="{4A76F8B3-00B7-42CC-B77E-F7159D9A0E78}" type="parTrans" cxnId="{31C7591B-0B47-4D11-BDE7-560C193DA309}">
      <dgm:prSet/>
      <dgm:spPr/>
      <dgm:t>
        <a:bodyPr/>
        <a:lstStyle/>
        <a:p>
          <a:endParaRPr lang="en-US"/>
        </a:p>
      </dgm:t>
    </dgm:pt>
    <dgm:pt modelId="{5F489D0D-1A2F-4955-B875-E70AA7226EFD}" type="sibTrans" cxnId="{31C7591B-0B47-4D11-BDE7-560C193DA309}">
      <dgm:prSet/>
      <dgm:spPr/>
      <dgm:t>
        <a:bodyPr/>
        <a:lstStyle/>
        <a:p>
          <a:endParaRPr lang="en-US"/>
        </a:p>
      </dgm:t>
    </dgm:pt>
    <dgm:pt modelId="{D6173DBB-5FC6-4AD5-8DCA-A209B956FAEE}">
      <dgm:prSet phldrT="[Text]"/>
      <dgm:spPr/>
    </dgm:pt>
    <dgm:pt modelId="{214861DB-AED8-4F55-9174-930B2C9129B2}" type="parTrans" cxnId="{818801A4-69D4-45B9-BB3A-C174F7A27D16}">
      <dgm:prSet/>
      <dgm:spPr/>
      <dgm:t>
        <a:bodyPr/>
        <a:lstStyle/>
        <a:p>
          <a:endParaRPr lang="en-US"/>
        </a:p>
      </dgm:t>
    </dgm:pt>
    <dgm:pt modelId="{BDE397C3-C287-49C7-9B52-4A3C0BD65577}" type="sibTrans" cxnId="{818801A4-69D4-45B9-BB3A-C174F7A27D16}">
      <dgm:prSet/>
      <dgm:spPr/>
      <dgm:t>
        <a:bodyPr/>
        <a:lstStyle/>
        <a:p>
          <a:endParaRPr lang="en-US"/>
        </a:p>
      </dgm:t>
    </dgm:pt>
    <dgm:pt modelId="{7D677D9A-E4BD-4FA1-A00D-E478BDCA7897}">
      <dgm:prSet phldrT="[Text]"/>
      <dgm:spPr/>
      <dgm:t>
        <a:bodyPr/>
        <a:lstStyle/>
        <a:p>
          <a:r>
            <a:rPr lang="en-US" dirty="0"/>
            <a:t>Memory Management</a:t>
          </a:r>
        </a:p>
      </dgm:t>
    </dgm:pt>
    <dgm:pt modelId="{BE7AE98C-14B2-4D3C-A8BE-634F329F79BD}" type="parTrans" cxnId="{B7E13599-7640-4266-B372-F3A98A7E7540}">
      <dgm:prSet/>
      <dgm:spPr/>
      <dgm:t>
        <a:bodyPr/>
        <a:lstStyle/>
        <a:p>
          <a:endParaRPr lang="en-US"/>
        </a:p>
      </dgm:t>
    </dgm:pt>
    <dgm:pt modelId="{0111A492-EC16-4D41-98FD-3A5425FD39D2}" type="sibTrans" cxnId="{B7E13599-7640-4266-B372-F3A98A7E7540}">
      <dgm:prSet/>
      <dgm:spPr/>
      <dgm:t>
        <a:bodyPr/>
        <a:lstStyle/>
        <a:p>
          <a:endParaRPr lang="en-US"/>
        </a:p>
      </dgm:t>
    </dgm:pt>
    <dgm:pt modelId="{BBA7C1DB-6283-409D-875F-2C6AAEC3F8A4}">
      <dgm:prSet phldrT="[Text]"/>
      <dgm:spPr/>
      <dgm:t>
        <a:bodyPr/>
        <a:lstStyle/>
        <a:p>
          <a:r>
            <a:rPr lang="en-US" dirty="0"/>
            <a:t>I/O Buffer</a:t>
          </a:r>
        </a:p>
      </dgm:t>
    </dgm:pt>
    <dgm:pt modelId="{55DC0094-1632-4C6A-BD2D-CBBF40398485}" type="parTrans" cxnId="{760BF3F0-87F3-4BDA-81C2-A0286603A0A7}">
      <dgm:prSet/>
      <dgm:spPr/>
      <dgm:t>
        <a:bodyPr/>
        <a:lstStyle/>
        <a:p>
          <a:endParaRPr lang="en-US"/>
        </a:p>
      </dgm:t>
    </dgm:pt>
    <dgm:pt modelId="{C85D2BB4-DA75-46FD-A7A2-666AD90992A8}" type="sibTrans" cxnId="{760BF3F0-87F3-4BDA-81C2-A0286603A0A7}">
      <dgm:prSet/>
      <dgm:spPr/>
      <dgm:t>
        <a:bodyPr/>
        <a:lstStyle/>
        <a:p>
          <a:endParaRPr lang="en-US"/>
        </a:p>
      </dgm:t>
    </dgm:pt>
    <dgm:pt modelId="{95349BFC-D3E9-4A30-BB37-1B8859201A29}">
      <dgm:prSet phldrT="[Text]"/>
      <dgm:spPr/>
      <dgm:t>
        <a:bodyPr/>
        <a:lstStyle/>
        <a:p>
          <a:r>
            <a:rPr lang="en-US" dirty="0"/>
            <a:t>User Programs</a:t>
          </a:r>
        </a:p>
      </dgm:t>
    </dgm:pt>
    <dgm:pt modelId="{5097C848-EA06-43CD-B791-A24A70A8AB4E}" type="parTrans" cxnId="{CC3F07E6-518A-4525-9094-52DD74547AE6}">
      <dgm:prSet/>
      <dgm:spPr/>
      <dgm:t>
        <a:bodyPr/>
        <a:lstStyle/>
        <a:p>
          <a:endParaRPr lang="en-US"/>
        </a:p>
      </dgm:t>
    </dgm:pt>
    <dgm:pt modelId="{FE9B7B31-0013-4B68-AD6F-B2A0797C5206}" type="sibTrans" cxnId="{CC3F07E6-518A-4525-9094-52DD74547AE6}">
      <dgm:prSet/>
      <dgm:spPr/>
      <dgm:t>
        <a:bodyPr/>
        <a:lstStyle/>
        <a:p>
          <a:endParaRPr lang="en-US"/>
        </a:p>
      </dgm:t>
    </dgm:pt>
    <dgm:pt modelId="{4550BC32-B85E-4753-9024-D94A7A24C03A}" type="pres">
      <dgm:prSet presAssocID="{46029042-B03A-43CD-9248-9CE855E3454A}" presName="composite" presStyleCnt="0">
        <dgm:presLayoutVars>
          <dgm:chMax val="5"/>
          <dgm:dir/>
          <dgm:resizeHandles val="exact"/>
        </dgm:presLayoutVars>
      </dgm:prSet>
      <dgm:spPr/>
    </dgm:pt>
    <dgm:pt modelId="{3877D861-F7D7-4AB1-A9E5-AF28931BB240}" type="pres">
      <dgm:prSet presAssocID="{95349BFC-D3E9-4A30-BB37-1B8859201A29}" presName="circle1" presStyleLbl="lnNode1" presStyleIdx="0" presStyleCnt="5"/>
      <dgm:spPr/>
    </dgm:pt>
    <dgm:pt modelId="{1E340F81-0899-4FCA-A6BA-54F294CBDE64}" type="pres">
      <dgm:prSet presAssocID="{95349BFC-D3E9-4A30-BB37-1B8859201A29}" presName="text1" presStyleLbl="revTx" presStyleIdx="0" presStyleCnt="5">
        <dgm:presLayoutVars>
          <dgm:bulletEnabled val="1"/>
        </dgm:presLayoutVars>
      </dgm:prSet>
      <dgm:spPr/>
    </dgm:pt>
    <dgm:pt modelId="{F8FB90B3-072A-440A-8670-CBCDBED36775}" type="pres">
      <dgm:prSet presAssocID="{95349BFC-D3E9-4A30-BB37-1B8859201A29}" presName="line1" presStyleLbl="callout" presStyleIdx="0" presStyleCnt="10"/>
      <dgm:spPr/>
    </dgm:pt>
    <dgm:pt modelId="{4D376C36-99AA-4001-8AA6-B0F71A5FEA6A}" type="pres">
      <dgm:prSet presAssocID="{95349BFC-D3E9-4A30-BB37-1B8859201A29}" presName="d1" presStyleLbl="callout" presStyleIdx="1" presStyleCnt="10"/>
      <dgm:spPr/>
    </dgm:pt>
    <dgm:pt modelId="{4E8A1F84-ABBB-4542-9541-622445EEEAF2}" type="pres">
      <dgm:prSet presAssocID="{BBA7C1DB-6283-409D-875F-2C6AAEC3F8A4}" presName="circle2" presStyleLbl="lnNode1" presStyleIdx="1" presStyleCnt="5"/>
      <dgm:spPr/>
    </dgm:pt>
    <dgm:pt modelId="{B54A5C43-A334-447C-886D-9ECB02984F10}" type="pres">
      <dgm:prSet presAssocID="{BBA7C1DB-6283-409D-875F-2C6AAEC3F8A4}" presName="text2" presStyleLbl="revTx" presStyleIdx="1" presStyleCnt="5">
        <dgm:presLayoutVars>
          <dgm:bulletEnabled val="1"/>
        </dgm:presLayoutVars>
      </dgm:prSet>
      <dgm:spPr/>
    </dgm:pt>
    <dgm:pt modelId="{BE94BF6F-AC12-4D2A-82DE-449B7F308CC9}" type="pres">
      <dgm:prSet presAssocID="{BBA7C1DB-6283-409D-875F-2C6AAEC3F8A4}" presName="line2" presStyleLbl="callout" presStyleIdx="2" presStyleCnt="10"/>
      <dgm:spPr/>
    </dgm:pt>
    <dgm:pt modelId="{89BEE5EF-8C70-4553-83BF-71D275B8266C}" type="pres">
      <dgm:prSet presAssocID="{BBA7C1DB-6283-409D-875F-2C6AAEC3F8A4}" presName="d2" presStyleLbl="callout" presStyleIdx="3" presStyleCnt="10"/>
      <dgm:spPr/>
    </dgm:pt>
    <dgm:pt modelId="{50030B65-ADF7-46F5-BE1E-9CF749894958}" type="pres">
      <dgm:prSet presAssocID="{5120979A-6A0A-488E-84CE-7812666FE16F}" presName="circle3" presStyleLbl="lnNode1" presStyleIdx="2" presStyleCnt="5"/>
      <dgm:spPr/>
    </dgm:pt>
    <dgm:pt modelId="{BACAA261-915F-45E9-9E3A-EF0400179CB4}" type="pres">
      <dgm:prSet presAssocID="{5120979A-6A0A-488E-84CE-7812666FE16F}" presName="text3" presStyleLbl="revTx" presStyleIdx="2" presStyleCnt="5">
        <dgm:presLayoutVars>
          <dgm:bulletEnabled val="1"/>
        </dgm:presLayoutVars>
      </dgm:prSet>
      <dgm:spPr/>
    </dgm:pt>
    <dgm:pt modelId="{684BA0D8-F0ED-48CC-A0C8-62CB4F9EF530}" type="pres">
      <dgm:prSet presAssocID="{5120979A-6A0A-488E-84CE-7812666FE16F}" presName="line3" presStyleLbl="callout" presStyleIdx="4" presStyleCnt="10"/>
      <dgm:spPr/>
    </dgm:pt>
    <dgm:pt modelId="{0ED0669B-F305-481F-92CB-B62F3DBBAFD8}" type="pres">
      <dgm:prSet presAssocID="{5120979A-6A0A-488E-84CE-7812666FE16F}" presName="d3" presStyleLbl="callout" presStyleIdx="5" presStyleCnt="10"/>
      <dgm:spPr/>
    </dgm:pt>
    <dgm:pt modelId="{0A104FA1-4270-48CD-9ACA-8E675EDD5B0C}" type="pres">
      <dgm:prSet presAssocID="{7D677D9A-E4BD-4FA1-A00D-E478BDCA7897}" presName="circle4" presStyleLbl="lnNode1" presStyleIdx="3" presStyleCnt="5"/>
      <dgm:spPr/>
    </dgm:pt>
    <dgm:pt modelId="{261FA207-6704-4738-B3CD-0A218551C919}" type="pres">
      <dgm:prSet presAssocID="{7D677D9A-E4BD-4FA1-A00D-E478BDCA7897}" presName="text4" presStyleLbl="revTx" presStyleIdx="3" presStyleCnt="5">
        <dgm:presLayoutVars>
          <dgm:bulletEnabled val="1"/>
        </dgm:presLayoutVars>
      </dgm:prSet>
      <dgm:spPr/>
    </dgm:pt>
    <dgm:pt modelId="{200C73C1-8E39-4352-BB95-6B826D2FBA92}" type="pres">
      <dgm:prSet presAssocID="{7D677D9A-E4BD-4FA1-A00D-E478BDCA7897}" presName="line4" presStyleLbl="callout" presStyleIdx="6" presStyleCnt="10"/>
      <dgm:spPr/>
    </dgm:pt>
    <dgm:pt modelId="{0B3F374A-9985-4596-86B7-7C03E3D42FEF}" type="pres">
      <dgm:prSet presAssocID="{7D677D9A-E4BD-4FA1-A00D-E478BDCA7897}" presName="d4" presStyleLbl="callout" presStyleIdx="7" presStyleCnt="10"/>
      <dgm:spPr/>
    </dgm:pt>
    <dgm:pt modelId="{8843A863-2B57-4B0B-A850-A5A9EC961AE7}" type="pres">
      <dgm:prSet presAssocID="{BF6DB54B-7FE5-4ACB-AE4B-42E67D90EDD2}" presName="circle5" presStyleLbl="lnNode1" presStyleIdx="4" presStyleCnt="5"/>
      <dgm:spPr/>
    </dgm:pt>
    <dgm:pt modelId="{78CAB4B2-3098-45CD-9D7F-F6C2214B672B}" type="pres">
      <dgm:prSet presAssocID="{BF6DB54B-7FE5-4ACB-AE4B-42E67D90EDD2}" presName="text5" presStyleLbl="revTx" presStyleIdx="4" presStyleCnt="5">
        <dgm:presLayoutVars>
          <dgm:bulletEnabled val="1"/>
        </dgm:presLayoutVars>
      </dgm:prSet>
      <dgm:spPr/>
    </dgm:pt>
    <dgm:pt modelId="{B32FA4BE-C398-40C4-AC1B-48131E6F6B08}" type="pres">
      <dgm:prSet presAssocID="{BF6DB54B-7FE5-4ACB-AE4B-42E67D90EDD2}" presName="line5" presStyleLbl="callout" presStyleIdx="8" presStyleCnt="10"/>
      <dgm:spPr/>
    </dgm:pt>
    <dgm:pt modelId="{51ED7D26-129E-48D1-85C0-3980E56FDB83}" type="pres">
      <dgm:prSet presAssocID="{BF6DB54B-7FE5-4ACB-AE4B-42E67D90EDD2}" presName="d5" presStyleLbl="callout" presStyleIdx="9" presStyleCnt="10"/>
      <dgm:spPr/>
    </dgm:pt>
  </dgm:ptLst>
  <dgm:cxnLst>
    <dgm:cxn modelId="{31C7591B-0B47-4D11-BDE7-560C193DA309}" srcId="{46029042-B03A-43CD-9248-9CE855E3454A}" destId="{BF6DB54B-7FE5-4ACB-AE4B-42E67D90EDD2}" srcOrd="4" destOrd="0" parTransId="{4A76F8B3-00B7-42CC-B77E-F7159D9A0E78}" sibTransId="{5F489D0D-1A2F-4955-B875-E70AA7226EFD}"/>
    <dgm:cxn modelId="{C7DD6C3F-5440-43CB-9F81-8FCB2375388D}" srcId="{46029042-B03A-43CD-9248-9CE855E3454A}" destId="{5120979A-6A0A-488E-84CE-7812666FE16F}" srcOrd="2" destOrd="0" parTransId="{702EB42D-C83D-429E-A9BC-99F0DB825225}" sibTransId="{993D0381-39CE-4FEE-B01D-B44C422B0E15}"/>
    <dgm:cxn modelId="{BF5CCC5B-5E34-45F3-99AC-73EE2D4B888E}" type="presOf" srcId="{46029042-B03A-43CD-9248-9CE855E3454A}" destId="{4550BC32-B85E-4753-9024-D94A7A24C03A}" srcOrd="0" destOrd="0" presId="urn:microsoft.com/office/officeart/2005/8/layout/target1"/>
    <dgm:cxn modelId="{E9E55166-C894-46D8-BAA0-211431212CF2}" type="presOf" srcId="{BBA7C1DB-6283-409D-875F-2C6AAEC3F8A4}" destId="{B54A5C43-A334-447C-886D-9ECB02984F10}" srcOrd="0" destOrd="0" presId="urn:microsoft.com/office/officeart/2005/8/layout/target1"/>
    <dgm:cxn modelId="{EE24C254-88EF-4CAE-B5D8-5BF5BDBA10F1}" type="presOf" srcId="{95349BFC-D3E9-4A30-BB37-1B8859201A29}" destId="{1E340F81-0899-4FCA-A6BA-54F294CBDE64}" srcOrd="0" destOrd="0" presId="urn:microsoft.com/office/officeart/2005/8/layout/target1"/>
    <dgm:cxn modelId="{C1693C56-86A5-48AF-8A81-B30993BCD290}" type="presOf" srcId="{7D677D9A-E4BD-4FA1-A00D-E478BDCA7897}" destId="{261FA207-6704-4738-B3CD-0A218551C919}" srcOrd="0" destOrd="0" presId="urn:microsoft.com/office/officeart/2005/8/layout/target1"/>
    <dgm:cxn modelId="{B7E13599-7640-4266-B372-F3A98A7E7540}" srcId="{46029042-B03A-43CD-9248-9CE855E3454A}" destId="{7D677D9A-E4BD-4FA1-A00D-E478BDCA7897}" srcOrd="3" destOrd="0" parTransId="{BE7AE98C-14B2-4D3C-A8BE-634F329F79BD}" sibTransId="{0111A492-EC16-4D41-98FD-3A5425FD39D2}"/>
    <dgm:cxn modelId="{52F682A2-25E8-47F5-A0AF-4F239DDDC841}" type="presOf" srcId="{5120979A-6A0A-488E-84CE-7812666FE16F}" destId="{BACAA261-915F-45E9-9E3A-EF0400179CB4}" srcOrd="0" destOrd="0" presId="urn:microsoft.com/office/officeart/2005/8/layout/target1"/>
    <dgm:cxn modelId="{818801A4-69D4-45B9-BB3A-C174F7A27D16}" srcId="{46029042-B03A-43CD-9248-9CE855E3454A}" destId="{D6173DBB-5FC6-4AD5-8DCA-A209B956FAEE}" srcOrd="5" destOrd="0" parTransId="{214861DB-AED8-4F55-9174-930B2C9129B2}" sibTransId="{BDE397C3-C287-49C7-9B52-4A3C0BD65577}"/>
    <dgm:cxn modelId="{D5B3E6E5-7B16-4EFB-B7EB-8B2545CED2E7}" type="presOf" srcId="{BF6DB54B-7FE5-4ACB-AE4B-42E67D90EDD2}" destId="{78CAB4B2-3098-45CD-9D7F-F6C2214B672B}" srcOrd="0" destOrd="0" presId="urn:microsoft.com/office/officeart/2005/8/layout/target1"/>
    <dgm:cxn modelId="{CC3F07E6-518A-4525-9094-52DD74547AE6}" srcId="{46029042-B03A-43CD-9248-9CE855E3454A}" destId="{95349BFC-D3E9-4A30-BB37-1B8859201A29}" srcOrd="0" destOrd="0" parTransId="{5097C848-EA06-43CD-B791-A24A70A8AB4E}" sibTransId="{FE9B7B31-0013-4B68-AD6F-B2A0797C5206}"/>
    <dgm:cxn modelId="{760BF3F0-87F3-4BDA-81C2-A0286603A0A7}" srcId="{46029042-B03A-43CD-9248-9CE855E3454A}" destId="{BBA7C1DB-6283-409D-875F-2C6AAEC3F8A4}" srcOrd="1" destOrd="0" parTransId="{55DC0094-1632-4C6A-BD2D-CBBF40398485}" sibTransId="{C85D2BB4-DA75-46FD-A7A2-666AD90992A8}"/>
    <dgm:cxn modelId="{01E1CFC0-8EE5-4153-B1B4-14A39DEA1C00}" type="presParOf" srcId="{4550BC32-B85E-4753-9024-D94A7A24C03A}" destId="{3877D861-F7D7-4AB1-A9E5-AF28931BB240}" srcOrd="0" destOrd="0" presId="urn:microsoft.com/office/officeart/2005/8/layout/target1"/>
    <dgm:cxn modelId="{A5CB3F2D-0D2D-4B03-A987-6115C7D111DD}" type="presParOf" srcId="{4550BC32-B85E-4753-9024-D94A7A24C03A}" destId="{1E340F81-0899-4FCA-A6BA-54F294CBDE64}" srcOrd="1" destOrd="0" presId="urn:microsoft.com/office/officeart/2005/8/layout/target1"/>
    <dgm:cxn modelId="{03CE4418-8594-4F15-A206-1C513475B362}" type="presParOf" srcId="{4550BC32-B85E-4753-9024-D94A7A24C03A}" destId="{F8FB90B3-072A-440A-8670-CBCDBED36775}" srcOrd="2" destOrd="0" presId="urn:microsoft.com/office/officeart/2005/8/layout/target1"/>
    <dgm:cxn modelId="{D77B869F-F92C-43BF-A801-83B80E908818}" type="presParOf" srcId="{4550BC32-B85E-4753-9024-D94A7A24C03A}" destId="{4D376C36-99AA-4001-8AA6-B0F71A5FEA6A}" srcOrd="3" destOrd="0" presId="urn:microsoft.com/office/officeart/2005/8/layout/target1"/>
    <dgm:cxn modelId="{73A6C11E-9366-4B7E-9B16-E1A6C6BD01E7}" type="presParOf" srcId="{4550BC32-B85E-4753-9024-D94A7A24C03A}" destId="{4E8A1F84-ABBB-4542-9541-622445EEEAF2}" srcOrd="4" destOrd="0" presId="urn:microsoft.com/office/officeart/2005/8/layout/target1"/>
    <dgm:cxn modelId="{B3C566E7-CC2F-4C52-A1FD-61379F9AFADA}" type="presParOf" srcId="{4550BC32-B85E-4753-9024-D94A7A24C03A}" destId="{B54A5C43-A334-447C-886D-9ECB02984F10}" srcOrd="5" destOrd="0" presId="urn:microsoft.com/office/officeart/2005/8/layout/target1"/>
    <dgm:cxn modelId="{F65882BD-F256-4570-8160-9D1451BDC2FA}" type="presParOf" srcId="{4550BC32-B85E-4753-9024-D94A7A24C03A}" destId="{BE94BF6F-AC12-4D2A-82DE-449B7F308CC9}" srcOrd="6" destOrd="0" presId="urn:microsoft.com/office/officeart/2005/8/layout/target1"/>
    <dgm:cxn modelId="{908D809C-97AC-4D73-B3CF-FA8F6B5AF5D7}" type="presParOf" srcId="{4550BC32-B85E-4753-9024-D94A7A24C03A}" destId="{89BEE5EF-8C70-4553-83BF-71D275B8266C}" srcOrd="7" destOrd="0" presId="urn:microsoft.com/office/officeart/2005/8/layout/target1"/>
    <dgm:cxn modelId="{FF4FA9F5-BA38-4FCE-B08A-E36EA538999B}" type="presParOf" srcId="{4550BC32-B85E-4753-9024-D94A7A24C03A}" destId="{50030B65-ADF7-46F5-BE1E-9CF749894958}" srcOrd="8" destOrd="0" presId="urn:microsoft.com/office/officeart/2005/8/layout/target1"/>
    <dgm:cxn modelId="{6124813F-BA24-4242-921B-308A5AC5FC78}" type="presParOf" srcId="{4550BC32-B85E-4753-9024-D94A7A24C03A}" destId="{BACAA261-915F-45E9-9E3A-EF0400179CB4}" srcOrd="9" destOrd="0" presId="urn:microsoft.com/office/officeart/2005/8/layout/target1"/>
    <dgm:cxn modelId="{970ABB4B-D4D2-4286-929A-A5B23A7A3AB7}" type="presParOf" srcId="{4550BC32-B85E-4753-9024-D94A7A24C03A}" destId="{684BA0D8-F0ED-48CC-A0C8-62CB4F9EF530}" srcOrd="10" destOrd="0" presId="urn:microsoft.com/office/officeart/2005/8/layout/target1"/>
    <dgm:cxn modelId="{0D4285EF-1358-46BF-B76F-AA2AADB87AF9}" type="presParOf" srcId="{4550BC32-B85E-4753-9024-D94A7A24C03A}" destId="{0ED0669B-F305-481F-92CB-B62F3DBBAFD8}" srcOrd="11" destOrd="0" presId="urn:microsoft.com/office/officeart/2005/8/layout/target1"/>
    <dgm:cxn modelId="{055E7002-7DF5-4DF4-8477-2329FD97D243}" type="presParOf" srcId="{4550BC32-B85E-4753-9024-D94A7A24C03A}" destId="{0A104FA1-4270-48CD-9ACA-8E675EDD5B0C}" srcOrd="12" destOrd="0" presId="urn:microsoft.com/office/officeart/2005/8/layout/target1"/>
    <dgm:cxn modelId="{1A02B4A1-1A8C-4D09-84B3-1BFC93FF6592}" type="presParOf" srcId="{4550BC32-B85E-4753-9024-D94A7A24C03A}" destId="{261FA207-6704-4738-B3CD-0A218551C919}" srcOrd="13" destOrd="0" presId="urn:microsoft.com/office/officeart/2005/8/layout/target1"/>
    <dgm:cxn modelId="{0085628B-BAFE-4259-969B-93872CC7E5FD}" type="presParOf" srcId="{4550BC32-B85E-4753-9024-D94A7A24C03A}" destId="{200C73C1-8E39-4352-BB95-6B826D2FBA92}" srcOrd="14" destOrd="0" presId="urn:microsoft.com/office/officeart/2005/8/layout/target1"/>
    <dgm:cxn modelId="{BB6CC42C-34D2-4D45-A6CB-0549649D1A0C}" type="presParOf" srcId="{4550BC32-B85E-4753-9024-D94A7A24C03A}" destId="{0B3F374A-9985-4596-86B7-7C03E3D42FEF}" srcOrd="15" destOrd="0" presId="urn:microsoft.com/office/officeart/2005/8/layout/target1"/>
    <dgm:cxn modelId="{BB06ABAB-2EA1-41A0-8E80-41977F933B65}" type="presParOf" srcId="{4550BC32-B85E-4753-9024-D94A7A24C03A}" destId="{8843A863-2B57-4B0B-A850-A5A9EC961AE7}" srcOrd="16" destOrd="0" presId="urn:microsoft.com/office/officeart/2005/8/layout/target1"/>
    <dgm:cxn modelId="{C855ABAB-042A-4A2B-A503-F0460DAE6350}" type="presParOf" srcId="{4550BC32-B85E-4753-9024-D94A7A24C03A}" destId="{78CAB4B2-3098-45CD-9D7F-F6C2214B672B}" srcOrd="17" destOrd="0" presId="urn:microsoft.com/office/officeart/2005/8/layout/target1"/>
    <dgm:cxn modelId="{CC304B9E-9606-4F52-B1F1-5F62095722A9}" type="presParOf" srcId="{4550BC32-B85E-4753-9024-D94A7A24C03A}" destId="{B32FA4BE-C398-40C4-AC1B-48131E6F6B08}" srcOrd="18" destOrd="0" presId="urn:microsoft.com/office/officeart/2005/8/layout/target1"/>
    <dgm:cxn modelId="{C4383A8F-E7E3-45CF-B0F3-1A81FB5DD73C}" type="presParOf" srcId="{4550BC32-B85E-4753-9024-D94A7A24C03A}" destId="{51ED7D26-129E-48D1-85C0-3980E56FDB83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029042-B03A-43CD-9248-9CE855E3454A}" type="doc">
      <dgm:prSet loTypeId="urn:microsoft.com/office/officeart/2005/8/layout/target1" loCatId="relationship" qsTypeId="urn:microsoft.com/office/officeart/2005/8/quickstyle/simple1" qsCatId="simple" csTypeId="urn:microsoft.com/office/officeart/2005/8/colors/colorful1" csCatId="colorful" phldr="1"/>
      <dgm:spPr/>
    </dgm:pt>
    <dgm:pt modelId="{5120979A-6A0A-488E-84CE-7812666FE16F}">
      <dgm:prSet phldrT="[Text]"/>
      <dgm:spPr/>
      <dgm:t>
        <a:bodyPr/>
        <a:lstStyle/>
        <a:p>
          <a:r>
            <a:rPr lang="en-US" dirty="0"/>
            <a:t>Process Management</a:t>
          </a:r>
        </a:p>
      </dgm:t>
    </dgm:pt>
    <dgm:pt modelId="{702EB42D-C83D-429E-A9BC-99F0DB825225}" type="parTrans" cxnId="{C7DD6C3F-5440-43CB-9F81-8FCB2375388D}">
      <dgm:prSet/>
      <dgm:spPr/>
      <dgm:t>
        <a:bodyPr/>
        <a:lstStyle/>
        <a:p>
          <a:endParaRPr lang="en-US"/>
        </a:p>
      </dgm:t>
    </dgm:pt>
    <dgm:pt modelId="{993D0381-39CE-4FEE-B01D-B44C422B0E15}" type="sibTrans" cxnId="{C7DD6C3F-5440-43CB-9F81-8FCB2375388D}">
      <dgm:prSet/>
      <dgm:spPr/>
      <dgm:t>
        <a:bodyPr/>
        <a:lstStyle/>
        <a:p>
          <a:endParaRPr lang="en-US"/>
        </a:p>
      </dgm:t>
    </dgm:pt>
    <dgm:pt modelId="{BF6DB54B-7FE5-4ACB-AE4B-42E67D90EDD2}">
      <dgm:prSet phldrT="[Text]"/>
      <dgm:spPr/>
      <dgm:t>
        <a:bodyPr/>
        <a:lstStyle/>
        <a:p>
          <a:r>
            <a:rPr lang="en-US" dirty="0"/>
            <a:t>CPU Scheduling</a:t>
          </a:r>
        </a:p>
      </dgm:t>
    </dgm:pt>
    <dgm:pt modelId="{4A76F8B3-00B7-42CC-B77E-F7159D9A0E78}" type="parTrans" cxnId="{31C7591B-0B47-4D11-BDE7-560C193DA309}">
      <dgm:prSet/>
      <dgm:spPr/>
      <dgm:t>
        <a:bodyPr/>
        <a:lstStyle/>
        <a:p>
          <a:endParaRPr lang="en-US"/>
        </a:p>
      </dgm:t>
    </dgm:pt>
    <dgm:pt modelId="{5F489D0D-1A2F-4955-B875-E70AA7226EFD}" type="sibTrans" cxnId="{31C7591B-0B47-4D11-BDE7-560C193DA309}">
      <dgm:prSet/>
      <dgm:spPr/>
      <dgm:t>
        <a:bodyPr/>
        <a:lstStyle/>
        <a:p>
          <a:endParaRPr lang="en-US"/>
        </a:p>
      </dgm:t>
    </dgm:pt>
    <dgm:pt modelId="{D6173DBB-5FC6-4AD5-8DCA-A209B956FAEE}">
      <dgm:prSet phldrT="[Text]"/>
      <dgm:spPr/>
    </dgm:pt>
    <dgm:pt modelId="{214861DB-AED8-4F55-9174-930B2C9129B2}" type="parTrans" cxnId="{818801A4-69D4-45B9-BB3A-C174F7A27D16}">
      <dgm:prSet/>
      <dgm:spPr/>
      <dgm:t>
        <a:bodyPr/>
        <a:lstStyle/>
        <a:p>
          <a:endParaRPr lang="en-US"/>
        </a:p>
      </dgm:t>
    </dgm:pt>
    <dgm:pt modelId="{BDE397C3-C287-49C7-9B52-4A3C0BD65577}" type="sibTrans" cxnId="{818801A4-69D4-45B9-BB3A-C174F7A27D16}">
      <dgm:prSet/>
      <dgm:spPr/>
      <dgm:t>
        <a:bodyPr/>
        <a:lstStyle/>
        <a:p>
          <a:endParaRPr lang="en-US"/>
        </a:p>
      </dgm:t>
    </dgm:pt>
    <dgm:pt modelId="{7D677D9A-E4BD-4FA1-A00D-E478BDCA7897}">
      <dgm:prSet phldrT="[Text]"/>
      <dgm:spPr/>
      <dgm:t>
        <a:bodyPr/>
        <a:lstStyle/>
        <a:p>
          <a:r>
            <a:rPr lang="en-US" dirty="0"/>
            <a:t>Memory Management</a:t>
          </a:r>
        </a:p>
      </dgm:t>
    </dgm:pt>
    <dgm:pt modelId="{BE7AE98C-14B2-4D3C-A8BE-634F329F79BD}" type="parTrans" cxnId="{B7E13599-7640-4266-B372-F3A98A7E7540}">
      <dgm:prSet/>
      <dgm:spPr/>
      <dgm:t>
        <a:bodyPr/>
        <a:lstStyle/>
        <a:p>
          <a:endParaRPr lang="en-US"/>
        </a:p>
      </dgm:t>
    </dgm:pt>
    <dgm:pt modelId="{0111A492-EC16-4D41-98FD-3A5425FD39D2}" type="sibTrans" cxnId="{B7E13599-7640-4266-B372-F3A98A7E7540}">
      <dgm:prSet/>
      <dgm:spPr/>
      <dgm:t>
        <a:bodyPr/>
        <a:lstStyle/>
        <a:p>
          <a:endParaRPr lang="en-US"/>
        </a:p>
      </dgm:t>
    </dgm:pt>
    <dgm:pt modelId="{BBA7C1DB-6283-409D-875F-2C6AAEC3F8A4}">
      <dgm:prSet phldrT="[Text]"/>
      <dgm:spPr/>
      <dgm:t>
        <a:bodyPr/>
        <a:lstStyle/>
        <a:p>
          <a:r>
            <a:rPr lang="en-US" dirty="0"/>
            <a:t>I/O Buffer</a:t>
          </a:r>
        </a:p>
      </dgm:t>
    </dgm:pt>
    <dgm:pt modelId="{55DC0094-1632-4C6A-BD2D-CBBF40398485}" type="parTrans" cxnId="{760BF3F0-87F3-4BDA-81C2-A0286603A0A7}">
      <dgm:prSet/>
      <dgm:spPr/>
      <dgm:t>
        <a:bodyPr/>
        <a:lstStyle/>
        <a:p>
          <a:endParaRPr lang="en-US"/>
        </a:p>
      </dgm:t>
    </dgm:pt>
    <dgm:pt modelId="{C85D2BB4-DA75-46FD-A7A2-666AD90992A8}" type="sibTrans" cxnId="{760BF3F0-87F3-4BDA-81C2-A0286603A0A7}">
      <dgm:prSet/>
      <dgm:spPr/>
      <dgm:t>
        <a:bodyPr/>
        <a:lstStyle/>
        <a:p>
          <a:endParaRPr lang="en-US"/>
        </a:p>
      </dgm:t>
    </dgm:pt>
    <dgm:pt modelId="{95349BFC-D3E9-4A30-BB37-1B8859201A29}">
      <dgm:prSet phldrT="[Text]"/>
      <dgm:spPr/>
      <dgm:t>
        <a:bodyPr/>
        <a:lstStyle/>
        <a:p>
          <a:r>
            <a:rPr lang="en-US"/>
            <a:t>User Programs</a:t>
          </a:r>
          <a:endParaRPr lang="en-US" dirty="0"/>
        </a:p>
      </dgm:t>
    </dgm:pt>
    <dgm:pt modelId="{5097C848-EA06-43CD-B791-A24A70A8AB4E}" type="parTrans" cxnId="{CC3F07E6-518A-4525-9094-52DD74547AE6}">
      <dgm:prSet/>
      <dgm:spPr/>
      <dgm:t>
        <a:bodyPr/>
        <a:lstStyle/>
        <a:p>
          <a:endParaRPr lang="en-US"/>
        </a:p>
      </dgm:t>
    </dgm:pt>
    <dgm:pt modelId="{FE9B7B31-0013-4B68-AD6F-B2A0797C5206}" type="sibTrans" cxnId="{CC3F07E6-518A-4525-9094-52DD74547AE6}">
      <dgm:prSet/>
      <dgm:spPr/>
      <dgm:t>
        <a:bodyPr/>
        <a:lstStyle/>
        <a:p>
          <a:endParaRPr lang="en-US"/>
        </a:p>
      </dgm:t>
    </dgm:pt>
    <dgm:pt modelId="{4550BC32-B85E-4753-9024-D94A7A24C03A}" type="pres">
      <dgm:prSet presAssocID="{46029042-B03A-43CD-9248-9CE855E3454A}" presName="composite" presStyleCnt="0">
        <dgm:presLayoutVars>
          <dgm:chMax val="5"/>
          <dgm:dir/>
          <dgm:resizeHandles val="exact"/>
        </dgm:presLayoutVars>
      </dgm:prSet>
      <dgm:spPr/>
    </dgm:pt>
    <dgm:pt modelId="{3877D861-F7D7-4AB1-A9E5-AF28931BB240}" type="pres">
      <dgm:prSet presAssocID="{95349BFC-D3E9-4A30-BB37-1B8859201A29}" presName="circle1" presStyleLbl="lnNode1" presStyleIdx="0" presStyleCnt="5"/>
      <dgm:spPr/>
    </dgm:pt>
    <dgm:pt modelId="{1E340F81-0899-4FCA-A6BA-54F294CBDE64}" type="pres">
      <dgm:prSet presAssocID="{95349BFC-D3E9-4A30-BB37-1B8859201A29}" presName="text1" presStyleLbl="revTx" presStyleIdx="0" presStyleCnt="5">
        <dgm:presLayoutVars>
          <dgm:bulletEnabled val="1"/>
        </dgm:presLayoutVars>
      </dgm:prSet>
      <dgm:spPr/>
    </dgm:pt>
    <dgm:pt modelId="{F8FB90B3-072A-440A-8670-CBCDBED36775}" type="pres">
      <dgm:prSet presAssocID="{95349BFC-D3E9-4A30-BB37-1B8859201A29}" presName="line1" presStyleLbl="callout" presStyleIdx="0" presStyleCnt="10"/>
      <dgm:spPr/>
    </dgm:pt>
    <dgm:pt modelId="{4D376C36-99AA-4001-8AA6-B0F71A5FEA6A}" type="pres">
      <dgm:prSet presAssocID="{95349BFC-D3E9-4A30-BB37-1B8859201A29}" presName="d1" presStyleLbl="callout" presStyleIdx="1" presStyleCnt="10"/>
      <dgm:spPr/>
    </dgm:pt>
    <dgm:pt modelId="{4E8A1F84-ABBB-4542-9541-622445EEEAF2}" type="pres">
      <dgm:prSet presAssocID="{BBA7C1DB-6283-409D-875F-2C6AAEC3F8A4}" presName="circle2" presStyleLbl="lnNode1" presStyleIdx="1" presStyleCnt="5"/>
      <dgm:spPr/>
    </dgm:pt>
    <dgm:pt modelId="{B54A5C43-A334-447C-886D-9ECB02984F10}" type="pres">
      <dgm:prSet presAssocID="{BBA7C1DB-6283-409D-875F-2C6AAEC3F8A4}" presName="text2" presStyleLbl="revTx" presStyleIdx="1" presStyleCnt="5">
        <dgm:presLayoutVars>
          <dgm:bulletEnabled val="1"/>
        </dgm:presLayoutVars>
      </dgm:prSet>
      <dgm:spPr/>
    </dgm:pt>
    <dgm:pt modelId="{BE94BF6F-AC12-4D2A-82DE-449B7F308CC9}" type="pres">
      <dgm:prSet presAssocID="{BBA7C1DB-6283-409D-875F-2C6AAEC3F8A4}" presName="line2" presStyleLbl="callout" presStyleIdx="2" presStyleCnt="10"/>
      <dgm:spPr/>
    </dgm:pt>
    <dgm:pt modelId="{89BEE5EF-8C70-4553-83BF-71D275B8266C}" type="pres">
      <dgm:prSet presAssocID="{BBA7C1DB-6283-409D-875F-2C6AAEC3F8A4}" presName="d2" presStyleLbl="callout" presStyleIdx="3" presStyleCnt="10"/>
      <dgm:spPr/>
    </dgm:pt>
    <dgm:pt modelId="{50030B65-ADF7-46F5-BE1E-9CF749894958}" type="pres">
      <dgm:prSet presAssocID="{5120979A-6A0A-488E-84CE-7812666FE16F}" presName="circle3" presStyleLbl="lnNode1" presStyleIdx="2" presStyleCnt="5"/>
      <dgm:spPr/>
    </dgm:pt>
    <dgm:pt modelId="{BACAA261-915F-45E9-9E3A-EF0400179CB4}" type="pres">
      <dgm:prSet presAssocID="{5120979A-6A0A-488E-84CE-7812666FE16F}" presName="text3" presStyleLbl="revTx" presStyleIdx="2" presStyleCnt="5">
        <dgm:presLayoutVars>
          <dgm:bulletEnabled val="1"/>
        </dgm:presLayoutVars>
      </dgm:prSet>
      <dgm:spPr/>
    </dgm:pt>
    <dgm:pt modelId="{684BA0D8-F0ED-48CC-A0C8-62CB4F9EF530}" type="pres">
      <dgm:prSet presAssocID="{5120979A-6A0A-488E-84CE-7812666FE16F}" presName="line3" presStyleLbl="callout" presStyleIdx="4" presStyleCnt="10"/>
      <dgm:spPr/>
    </dgm:pt>
    <dgm:pt modelId="{0ED0669B-F305-481F-92CB-B62F3DBBAFD8}" type="pres">
      <dgm:prSet presAssocID="{5120979A-6A0A-488E-84CE-7812666FE16F}" presName="d3" presStyleLbl="callout" presStyleIdx="5" presStyleCnt="10"/>
      <dgm:spPr/>
    </dgm:pt>
    <dgm:pt modelId="{0A104FA1-4270-48CD-9ACA-8E675EDD5B0C}" type="pres">
      <dgm:prSet presAssocID="{7D677D9A-E4BD-4FA1-A00D-E478BDCA7897}" presName="circle4" presStyleLbl="lnNode1" presStyleIdx="3" presStyleCnt="5"/>
      <dgm:spPr/>
    </dgm:pt>
    <dgm:pt modelId="{261FA207-6704-4738-B3CD-0A218551C919}" type="pres">
      <dgm:prSet presAssocID="{7D677D9A-E4BD-4FA1-A00D-E478BDCA7897}" presName="text4" presStyleLbl="revTx" presStyleIdx="3" presStyleCnt="5">
        <dgm:presLayoutVars>
          <dgm:bulletEnabled val="1"/>
        </dgm:presLayoutVars>
      </dgm:prSet>
      <dgm:spPr/>
    </dgm:pt>
    <dgm:pt modelId="{200C73C1-8E39-4352-BB95-6B826D2FBA92}" type="pres">
      <dgm:prSet presAssocID="{7D677D9A-E4BD-4FA1-A00D-E478BDCA7897}" presName="line4" presStyleLbl="callout" presStyleIdx="6" presStyleCnt="10"/>
      <dgm:spPr/>
    </dgm:pt>
    <dgm:pt modelId="{0B3F374A-9985-4596-86B7-7C03E3D42FEF}" type="pres">
      <dgm:prSet presAssocID="{7D677D9A-E4BD-4FA1-A00D-E478BDCA7897}" presName="d4" presStyleLbl="callout" presStyleIdx="7" presStyleCnt="10"/>
      <dgm:spPr/>
    </dgm:pt>
    <dgm:pt modelId="{8843A863-2B57-4B0B-A850-A5A9EC961AE7}" type="pres">
      <dgm:prSet presAssocID="{BF6DB54B-7FE5-4ACB-AE4B-42E67D90EDD2}" presName="circle5" presStyleLbl="lnNode1" presStyleIdx="4" presStyleCnt="5"/>
      <dgm:spPr/>
    </dgm:pt>
    <dgm:pt modelId="{78CAB4B2-3098-45CD-9D7F-F6C2214B672B}" type="pres">
      <dgm:prSet presAssocID="{BF6DB54B-7FE5-4ACB-AE4B-42E67D90EDD2}" presName="text5" presStyleLbl="revTx" presStyleIdx="4" presStyleCnt="5">
        <dgm:presLayoutVars>
          <dgm:bulletEnabled val="1"/>
        </dgm:presLayoutVars>
      </dgm:prSet>
      <dgm:spPr/>
    </dgm:pt>
    <dgm:pt modelId="{B32FA4BE-C398-40C4-AC1B-48131E6F6B08}" type="pres">
      <dgm:prSet presAssocID="{BF6DB54B-7FE5-4ACB-AE4B-42E67D90EDD2}" presName="line5" presStyleLbl="callout" presStyleIdx="8" presStyleCnt="10"/>
      <dgm:spPr/>
    </dgm:pt>
    <dgm:pt modelId="{51ED7D26-129E-48D1-85C0-3980E56FDB83}" type="pres">
      <dgm:prSet presAssocID="{BF6DB54B-7FE5-4ACB-AE4B-42E67D90EDD2}" presName="d5" presStyleLbl="callout" presStyleIdx="9" presStyleCnt="10"/>
      <dgm:spPr/>
    </dgm:pt>
  </dgm:ptLst>
  <dgm:cxnLst>
    <dgm:cxn modelId="{31C7591B-0B47-4D11-BDE7-560C193DA309}" srcId="{46029042-B03A-43CD-9248-9CE855E3454A}" destId="{BF6DB54B-7FE5-4ACB-AE4B-42E67D90EDD2}" srcOrd="4" destOrd="0" parTransId="{4A76F8B3-00B7-42CC-B77E-F7159D9A0E78}" sibTransId="{5F489D0D-1A2F-4955-B875-E70AA7226EFD}"/>
    <dgm:cxn modelId="{C7DD6C3F-5440-43CB-9F81-8FCB2375388D}" srcId="{46029042-B03A-43CD-9248-9CE855E3454A}" destId="{5120979A-6A0A-488E-84CE-7812666FE16F}" srcOrd="2" destOrd="0" parTransId="{702EB42D-C83D-429E-A9BC-99F0DB825225}" sibTransId="{993D0381-39CE-4FEE-B01D-B44C422B0E15}"/>
    <dgm:cxn modelId="{BF5CCC5B-5E34-45F3-99AC-73EE2D4B888E}" type="presOf" srcId="{46029042-B03A-43CD-9248-9CE855E3454A}" destId="{4550BC32-B85E-4753-9024-D94A7A24C03A}" srcOrd="0" destOrd="0" presId="urn:microsoft.com/office/officeart/2005/8/layout/target1"/>
    <dgm:cxn modelId="{E9E55166-C894-46D8-BAA0-211431212CF2}" type="presOf" srcId="{BBA7C1DB-6283-409D-875F-2C6AAEC3F8A4}" destId="{B54A5C43-A334-447C-886D-9ECB02984F10}" srcOrd="0" destOrd="0" presId="urn:microsoft.com/office/officeart/2005/8/layout/target1"/>
    <dgm:cxn modelId="{EE24C254-88EF-4CAE-B5D8-5BF5BDBA10F1}" type="presOf" srcId="{95349BFC-D3E9-4A30-BB37-1B8859201A29}" destId="{1E340F81-0899-4FCA-A6BA-54F294CBDE64}" srcOrd="0" destOrd="0" presId="urn:microsoft.com/office/officeart/2005/8/layout/target1"/>
    <dgm:cxn modelId="{C1693C56-86A5-48AF-8A81-B30993BCD290}" type="presOf" srcId="{7D677D9A-E4BD-4FA1-A00D-E478BDCA7897}" destId="{261FA207-6704-4738-B3CD-0A218551C919}" srcOrd="0" destOrd="0" presId="urn:microsoft.com/office/officeart/2005/8/layout/target1"/>
    <dgm:cxn modelId="{B7E13599-7640-4266-B372-F3A98A7E7540}" srcId="{46029042-B03A-43CD-9248-9CE855E3454A}" destId="{7D677D9A-E4BD-4FA1-A00D-E478BDCA7897}" srcOrd="3" destOrd="0" parTransId="{BE7AE98C-14B2-4D3C-A8BE-634F329F79BD}" sibTransId="{0111A492-EC16-4D41-98FD-3A5425FD39D2}"/>
    <dgm:cxn modelId="{52F682A2-25E8-47F5-A0AF-4F239DDDC841}" type="presOf" srcId="{5120979A-6A0A-488E-84CE-7812666FE16F}" destId="{BACAA261-915F-45E9-9E3A-EF0400179CB4}" srcOrd="0" destOrd="0" presId="urn:microsoft.com/office/officeart/2005/8/layout/target1"/>
    <dgm:cxn modelId="{818801A4-69D4-45B9-BB3A-C174F7A27D16}" srcId="{46029042-B03A-43CD-9248-9CE855E3454A}" destId="{D6173DBB-5FC6-4AD5-8DCA-A209B956FAEE}" srcOrd="5" destOrd="0" parTransId="{214861DB-AED8-4F55-9174-930B2C9129B2}" sibTransId="{BDE397C3-C287-49C7-9B52-4A3C0BD65577}"/>
    <dgm:cxn modelId="{D5B3E6E5-7B16-4EFB-B7EB-8B2545CED2E7}" type="presOf" srcId="{BF6DB54B-7FE5-4ACB-AE4B-42E67D90EDD2}" destId="{78CAB4B2-3098-45CD-9D7F-F6C2214B672B}" srcOrd="0" destOrd="0" presId="urn:microsoft.com/office/officeart/2005/8/layout/target1"/>
    <dgm:cxn modelId="{CC3F07E6-518A-4525-9094-52DD74547AE6}" srcId="{46029042-B03A-43CD-9248-9CE855E3454A}" destId="{95349BFC-D3E9-4A30-BB37-1B8859201A29}" srcOrd="0" destOrd="0" parTransId="{5097C848-EA06-43CD-B791-A24A70A8AB4E}" sibTransId="{FE9B7B31-0013-4B68-AD6F-B2A0797C5206}"/>
    <dgm:cxn modelId="{760BF3F0-87F3-4BDA-81C2-A0286603A0A7}" srcId="{46029042-B03A-43CD-9248-9CE855E3454A}" destId="{BBA7C1DB-6283-409D-875F-2C6AAEC3F8A4}" srcOrd="1" destOrd="0" parTransId="{55DC0094-1632-4C6A-BD2D-CBBF40398485}" sibTransId="{C85D2BB4-DA75-46FD-A7A2-666AD90992A8}"/>
    <dgm:cxn modelId="{01E1CFC0-8EE5-4153-B1B4-14A39DEA1C00}" type="presParOf" srcId="{4550BC32-B85E-4753-9024-D94A7A24C03A}" destId="{3877D861-F7D7-4AB1-A9E5-AF28931BB240}" srcOrd="0" destOrd="0" presId="urn:microsoft.com/office/officeart/2005/8/layout/target1"/>
    <dgm:cxn modelId="{A5CB3F2D-0D2D-4B03-A987-6115C7D111DD}" type="presParOf" srcId="{4550BC32-B85E-4753-9024-D94A7A24C03A}" destId="{1E340F81-0899-4FCA-A6BA-54F294CBDE64}" srcOrd="1" destOrd="0" presId="urn:microsoft.com/office/officeart/2005/8/layout/target1"/>
    <dgm:cxn modelId="{03CE4418-8594-4F15-A206-1C513475B362}" type="presParOf" srcId="{4550BC32-B85E-4753-9024-D94A7A24C03A}" destId="{F8FB90B3-072A-440A-8670-CBCDBED36775}" srcOrd="2" destOrd="0" presId="urn:microsoft.com/office/officeart/2005/8/layout/target1"/>
    <dgm:cxn modelId="{D77B869F-F92C-43BF-A801-83B80E908818}" type="presParOf" srcId="{4550BC32-B85E-4753-9024-D94A7A24C03A}" destId="{4D376C36-99AA-4001-8AA6-B0F71A5FEA6A}" srcOrd="3" destOrd="0" presId="urn:microsoft.com/office/officeart/2005/8/layout/target1"/>
    <dgm:cxn modelId="{73A6C11E-9366-4B7E-9B16-E1A6C6BD01E7}" type="presParOf" srcId="{4550BC32-B85E-4753-9024-D94A7A24C03A}" destId="{4E8A1F84-ABBB-4542-9541-622445EEEAF2}" srcOrd="4" destOrd="0" presId="urn:microsoft.com/office/officeart/2005/8/layout/target1"/>
    <dgm:cxn modelId="{B3C566E7-CC2F-4C52-A1FD-61379F9AFADA}" type="presParOf" srcId="{4550BC32-B85E-4753-9024-D94A7A24C03A}" destId="{B54A5C43-A334-447C-886D-9ECB02984F10}" srcOrd="5" destOrd="0" presId="urn:microsoft.com/office/officeart/2005/8/layout/target1"/>
    <dgm:cxn modelId="{F65882BD-F256-4570-8160-9D1451BDC2FA}" type="presParOf" srcId="{4550BC32-B85E-4753-9024-D94A7A24C03A}" destId="{BE94BF6F-AC12-4D2A-82DE-449B7F308CC9}" srcOrd="6" destOrd="0" presId="urn:microsoft.com/office/officeart/2005/8/layout/target1"/>
    <dgm:cxn modelId="{908D809C-97AC-4D73-B3CF-FA8F6B5AF5D7}" type="presParOf" srcId="{4550BC32-B85E-4753-9024-D94A7A24C03A}" destId="{89BEE5EF-8C70-4553-83BF-71D275B8266C}" srcOrd="7" destOrd="0" presId="urn:microsoft.com/office/officeart/2005/8/layout/target1"/>
    <dgm:cxn modelId="{FF4FA9F5-BA38-4FCE-B08A-E36EA538999B}" type="presParOf" srcId="{4550BC32-B85E-4753-9024-D94A7A24C03A}" destId="{50030B65-ADF7-46F5-BE1E-9CF749894958}" srcOrd="8" destOrd="0" presId="urn:microsoft.com/office/officeart/2005/8/layout/target1"/>
    <dgm:cxn modelId="{6124813F-BA24-4242-921B-308A5AC5FC78}" type="presParOf" srcId="{4550BC32-B85E-4753-9024-D94A7A24C03A}" destId="{BACAA261-915F-45E9-9E3A-EF0400179CB4}" srcOrd="9" destOrd="0" presId="urn:microsoft.com/office/officeart/2005/8/layout/target1"/>
    <dgm:cxn modelId="{970ABB4B-D4D2-4286-929A-A5B23A7A3AB7}" type="presParOf" srcId="{4550BC32-B85E-4753-9024-D94A7A24C03A}" destId="{684BA0D8-F0ED-48CC-A0C8-62CB4F9EF530}" srcOrd="10" destOrd="0" presId="urn:microsoft.com/office/officeart/2005/8/layout/target1"/>
    <dgm:cxn modelId="{0D4285EF-1358-46BF-B76F-AA2AADB87AF9}" type="presParOf" srcId="{4550BC32-B85E-4753-9024-D94A7A24C03A}" destId="{0ED0669B-F305-481F-92CB-B62F3DBBAFD8}" srcOrd="11" destOrd="0" presId="urn:microsoft.com/office/officeart/2005/8/layout/target1"/>
    <dgm:cxn modelId="{055E7002-7DF5-4DF4-8477-2329FD97D243}" type="presParOf" srcId="{4550BC32-B85E-4753-9024-D94A7A24C03A}" destId="{0A104FA1-4270-48CD-9ACA-8E675EDD5B0C}" srcOrd="12" destOrd="0" presId="urn:microsoft.com/office/officeart/2005/8/layout/target1"/>
    <dgm:cxn modelId="{1A02B4A1-1A8C-4D09-84B3-1BFC93FF6592}" type="presParOf" srcId="{4550BC32-B85E-4753-9024-D94A7A24C03A}" destId="{261FA207-6704-4738-B3CD-0A218551C919}" srcOrd="13" destOrd="0" presId="urn:microsoft.com/office/officeart/2005/8/layout/target1"/>
    <dgm:cxn modelId="{0085628B-BAFE-4259-969B-93872CC7E5FD}" type="presParOf" srcId="{4550BC32-B85E-4753-9024-D94A7A24C03A}" destId="{200C73C1-8E39-4352-BB95-6B826D2FBA92}" srcOrd="14" destOrd="0" presId="urn:microsoft.com/office/officeart/2005/8/layout/target1"/>
    <dgm:cxn modelId="{BB6CC42C-34D2-4D45-A6CB-0549649D1A0C}" type="presParOf" srcId="{4550BC32-B85E-4753-9024-D94A7A24C03A}" destId="{0B3F374A-9985-4596-86B7-7C03E3D42FEF}" srcOrd="15" destOrd="0" presId="urn:microsoft.com/office/officeart/2005/8/layout/target1"/>
    <dgm:cxn modelId="{BB06ABAB-2EA1-41A0-8E80-41977F933B65}" type="presParOf" srcId="{4550BC32-B85E-4753-9024-D94A7A24C03A}" destId="{8843A863-2B57-4B0B-A850-A5A9EC961AE7}" srcOrd="16" destOrd="0" presId="urn:microsoft.com/office/officeart/2005/8/layout/target1"/>
    <dgm:cxn modelId="{C855ABAB-042A-4A2B-A503-F0460DAE6350}" type="presParOf" srcId="{4550BC32-B85E-4753-9024-D94A7A24C03A}" destId="{78CAB4B2-3098-45CD-9D7F-F6C2214B672B}" srcOrd="17" destOrd="0" presId="urn:microsoft.com/office/officeart/2005/8/layout/target1"/>
    <dgm:cxn modelId="{CC304B9E-9606-4F52-B1F1-5F62095722A9}" type="presParOf" srcId="{4550BC32-B85E-4753-9024-D94A7A24C03A}" destId="{B32FA4BE-C398-40C4-AC1B-48131E6F6B08}" srcOrd="18" destOrd="0" presId="urn:microsoft.com/office/officeart/2005/8/layout/target1"/>
    <dgm:cxn modelId="{C4383A8F-E7E3-45CF-B0F3-1A81FB5DD73C}" type="presParOf" srcId="{4550BC32-B85E-4753-9024-D94A7A24C03A}" destId="{51ED7D26-129E-48D1-85C0-3980E56FDB83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EB143E-7AC3-41E4-977F-7252ACA974C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D2E3CB9-0AE3-4735-80FE-9F6605D268B6}">
      <dgm:prSet phldrT="[Text]"/>
      <dgm:spPr/>
      <dgm:t>
        <a:bodyPr/>
        <a:lstStyle/>
        <a:p>
          <a:r>
            <a:rPr lang="en-US" dirty="0"/>
            <a:t>C#</a:t>
          </a:r>
        </a:p>
      </dgm:t>
    </dgm:pt>
    <dgm:pt modelId="{1B9AA7ED-F337-4724-A324-256AFC326812}" type="parTrans" cxnId="{03028866-A823-4F46-B514-6A65A6DE11E8}">
      <dgm:prSet/>
      <dgm:spPr/>
      <dgm:t>
        <a:bodyPr/>
        <a:lstStyle/>
        <a:p>
          <a:endParaRPr lang="en-US"/>
        </a:p>
      </dgm:t>
    </dgm:pt>
    <dgm:pt modelId="{4F466BBB-42E7-4403-AA2E-A704A495B7C3}" type="sibTrans" cxnId="{03028866-A823-4F46-B514-6A65A6DE11E8}">
      <dgm:prSet/>
      <dgm:spPr/>
      <dgm:t>
        <a:bodyPr/>
        <a:lstStyle/>
        <a:p>
          <a:endParaRPr lang="en-US"/>
        </a:p>
      </dgm:t>
    </dgm:pt>
    <dgm:pt modelId="{EC65B838-AA23-41F0-A6B0-0F1E58B2B5A4}">
      <dgm:prSet phldrT="[Text]"/>
      <dgm:spPr/>
      <dgm:t>
        <a:bodyPr/>
        <a:lstStyle/>
        <a:p>
          <a:r>
            <a:rPr lang="en-US" dirty="0"/>
            <a:t>IL</a:t>
          </a:r>
        </a:p>
      </dgm:t>
    </dgm:pt>
    <dgm:pt modelId="{29B0EAB0-29BF-4614-ABA5-9C104CB68DC7}" type="parTrans" cxnId="{47694E81-3940-48D9-B8A4-C3E54E23CE7D}">
      <dgm:prSet/>
      <dgm:spPr/>
      <dgm:t>
        <a:bodyPr/>
        <a:lstStyle/>
        <a:p>
          <a:endParaRPr lang="en-US"/>
        </a:p>
      </dgm:t>
    </dgm:pt>
    <dgm:pt modelId="{A8DCB71E-5AA3-4FCC-ACE7-1F82360852ED}" type="sibTrans" cxnId="{47694E81-3940-48D9-B8A4-C3E54E23CE7D}">
      <dgm:prSet/>
      <dgm:spPr/>
      <dgm:t>
        <a:bodyPr/>
        <a:lstStyle/>
        <a:p>
          <a:endParaRPr lang="en-US"/>
        </a:p>
      </dgm:t>
    </dgm:pt>
    <dgm:pt modelId="{126AAA2D-F9FB-4A8B-BBD4-73160B1CE16B}">
      <dgm:prSet phldrT="[Text]"/>
      <dgm:spPr/>
      <dgm:t>
        <a:bodyPr/>
        <a:lstStyle/>
        <a:p>
          <a:r>
            <a:rPr lang="en-US" dirty="0"/>
            <a:t>Native</a:t>
          </a:r>
        </a:p>
      </dgm:t>
    </dgm:pt>
    <dgm:pt modelId="{2CAFFB9E-B383-46CE-8189-D2690CAE1DF4}" type="parTrans" cxnId="{26229C1B-C4ED-4A40-813E-2C350075A728}">
      <dgm:prSet/>
      <dgm:spPr/>
      <dgm:t>
        <a:bodyPr/>
        <a:lstStyle/>
        <a:p>
          <a:endParaRPr lang="en-US"/>
        </a:p>
      </dgm:t>
    </dgm:pt>
    <dgm:pt modelId="{391C18D5-4153-4321-9F24-E34ED5D5A99C}" type="sibTrans" cxnId="{26229C1B-C4ED-4A40-813E-2C350075A728}">
      <dgm:prSet/>
      <dgm:spPr/>
      <dgm:t>
        <a:bodyPr/>
        <a:lstStyle/>
        <a:p>
          <a:endParaRPr lang="en-US"/>
        </a:p>
      </dgm:t>
    </dgm:pt>
    <dgm:pt modelId="{DEBD1265-C2FC-4F49-BA94-02C836CA545D}" type="pres">
      <dgm:prSet presAssocID="{2EEB143E-7AC3-41E4-977F-7252ACA974C9}" presName="Name0" presStyleCnt="0">
        <dgm:presLayoutVars>
          <dgm:dir/>
          <dgm:resizeHandles val="exact"/>
        </dgm:presLayoutVars>
      </dgm:prSet>
      <dgm:spPr/>
    </dgm:pt>
    <dgm:pt modelId="{6AB8B23B-E834-4FBE-A030-C8EEBA0DFBCC}" type="pres">
      <dgm:prSet presAssocID="{8D2E3CB9-0AE3-4735-80FE-9F6605D268B6}" presName="node" presStyleLbl="node1" presStyleIdx="0" presStyleCnt="3">
        <dgm:presLayoutVars>
          <dgm:bulletEnabled val="1"/>
        </dgm:presLayoutVars>
      </dgm:prSet>
      <dgm:spPr/>
    </dgm:pt>
    <dgm:pt modelId="{5BEE002C-5270-4FFF-AFD9-B703FCB44CDD}" type="pres">
      <dgm:prSet presAssocID="{4F466BBB-42E7-4403-AA2E-A704A495B7C3}" presName="sibTrans" presStyleLbl="sibTrans2D1" presStyleIdx="0" presStyleCnt="2"/>
      <dgm:spPr/>
    </dgm:pt>
    <dgm:pt modelId="{48DC46C9-BDBC-490C-9D1A-8B11B430C29E}" type="pres">
      <dgm:prSet presAssocID="{4F466BBB-42E7-4403-AA2E-A704A495B7C3}" presName="connectorText" presStyleLbl="sibTrans2D1" presStyleIdx="0" presStyleCnt="2"/>
      <dgm:spPr/>
    </dgm:pt>
    <dgm:pt modelId="{4476369B-64C3-4E03-82F0-D855B7354EF2}" type="pres">
      <dgm:prSet presAssocID="{EC65B838-AA23-41F0-A6B0-0F1E58B2B5A4}" presName="node" presStyleLbl="node1" presStyleIdx="1" presStyleCnt="3">
        <dgm:presLayoutVars>
          <dgm:bulletEnabled val="1"/>
        </dgm:presLayoutVars>
      </dgm:prSet>
      <dgm:spPr/>
    </dgm:pt>
    <dgm:pt modelId="{C293A2AF-778B-460D-A999-2A2C126D18BF}" type="pres">
      <dgm:prSet presAssocID="{A8DCB71E-5AA3-4FCC-ACE7-1F82360852ED}" presName="sibTrans" presStyleLbl="sibTrans2D1" presStyleIdx="1" presStyleCnt="2"/>
      <dgm:spPr/>
    </dgm:pt>
    <dgm:pt modelId="{4AE280CC-88F4-4A08-B080-FC819BD56B9C}" type="pres">
      <dgm:prSet presAssocID="{A8DCB71E-5AA3-4FCC-ACE7-1F82360852ED}" presName="connectorText" presStyleLbl="sibTrans2D1" presStyleIdx="1" presStyleCnt="2"/>
      <dgm:spPr/>
    </dgm:pt>
    <dgm:pt modelId="{44E0F4FD-6186-4361-941D-D744D06F10DD}" type="pres">
      <dgm:prSet presAssocID="{126AAA2D-F9FB-4A8B-BBD4-73160B1CE16B}" presName="node" presStyleLbl="node1" presStyleIdx="2" presStyleCnt="3">
        <dgm:presLayoutVars>
          <dgm:bulletEnabled val="1"/>
        </dgm:presLayoutVars>
      </dgm:prSet>
      <dgm:spPr/>
    </dgm:pt>
  </dgm:ptLst>
  <dgm:cxnLst>
    <dgm:cxn modelId="{385CC419-91C6-4855-99CC-4ACC7D2A9E66}" type="presOf" srcId="{A8DCB71E-5AA3-4FCC-ACE7-1F82360852ED}" destId="{C293A2AF-778B-460D-A999-2A2C126D18BF}" srcOrd="0" destOrd="0" presId="urn:microsoft.com/office/officeart/2005/8/layout/process1"/>
    <dgm:cxn modelId="{26229C1B-C4ED-4A40-813E-2C350075A728}" srcId="{2EEB143E-7AC3-41E4-977F-7252ACA974C9}" destId="{126AAA2D-F9FB-4A8B-BBD4-73160B1CE16B}" srcOrd="2" destOrd="0" parTransId="{2CAFFB9E-B383-46CE-8189-D2690CAE1DF4}" sibTransId="{391C18D5-4153-4321-9F24-E34ED5D5A99C}"/>
    <dgm:cxn modelId="{DB159724-043C-45CD-A16D-8C162844CE41}" type="presOf" srcId="{A8DCB71E-5AA3-4FCC-ACE7-1F82360852ED}" destId="{4AE280CC-88F4-4A08-B080-FC819BD56B9C}" srcOrd="1" destOrd="0" presId="urn:microsoft.com/office/officeart/2005/8/layout/process1"/>
    <dgm:cxn modelId="{03028866-A823-4F46-B514-6A65A6DE11E8}" srcId="{2EEB143E-7AC3-41E4-977F-7252ACA974C9}" destId="{8D2E3CB9-0AE3-4735-80FE-9F6605D268B6}" srcOrd="0" destOrd="0" parTransId="{1B9AA7ED-F337-4724-A324-256AFC326812}" sibTransId="{4F466BBB-42E7-4403-AA2E-A704A495B7C3}"/>
    <dgm:cxn modelId="{47694E81-3940-48D9-B8A4-C3E54E23CE7D}" srcId="{2EEB143E-7AC3-41E4-977F-7252ACA974C9}" destId="{EC65B838-AA23-41F0-A6B0-0F1E58B2B5A4}" srcOrd="1" destOrd="0" parTransId="{29B0EAB0-29BF-4614-ABA5-9C104CB68DC7}" sibTransId="{A8DCB71E-5AA3-4FCC-ACE7-1F82360852ED}"/>
    <dgm:cxn modelId="{990F4484-5BFB-4DED-B805-CFCC5A206A46}" type="presOf" srcId="{2EEB143E-7AC3-41E4-977F-7252ACA974C9}" destId="{DEBD1265-C2FC-4F49-BA94-02C836CA545D}" srcOrd="0" destOrd="0" presId="urn:microsoft.com/office/officeart/2005/8/layout/process1"/>
    <dgm:cxn modelId="{CD60C495-D1E8-4129-A4E0-EFA30F853C19}" type="presOf" srcId="{4F466BBB-42E7-4403-AA2E-A704A495B7C3}" destId="{5BEE002C-5270-4FFF-AFD9-B703FCB44CDD}" srcOrd="0" destOrd="0" presId="urn:microsoft.com/office/officeart/2005/8/layout/process1"/>
    <dgm:cxn modelId="{1B5032D4-8DAF-48DF-BDB2-D0EDF480E5E6}" type="presOf" srcId="{8D2E3CB9-0AE3-4735-80FE-9F6605D268B6}" destId="{6AB8B23B-E834-4FBE-A030-C8EEBA0DFBCC}" srcOrd="0" destOrd="0" presId="urn:microsoft.com/office/officeart/2005/8/layout/process1"/>
    <dgm:cxn modelId="{6C9452D5-91C5-434E-A021-C27FBB72412F}" type="presOf" srcId="{EC65B838-AA23-41F0-A6B0-0F1E58B2B5A4}" destId="{4476369B-64C3-4E03-82F0-D855B7354EF2}" srcOrd="0" destOrd="0" presId="urn:microsoft.com/office/officeart/2005/8/layout/process1"/>
    <dgm:cxn modelId="{A94FA2DE-7F10-42A2-AE82-5BDFD10A01F9}" type="presOf" srcId="{126AAA2D-F9FB-4A8B-BBD4-73160B1CE16B}" destId="{44E0F4FD-6186-4361-941D-D744D06F10DD}" srcOrd="0" destOrd="0" presId="urn:microsoft.com/office/officeart/2005/8/layout/process1"/>
    <dgm:cxn modelId="{ED8F2FE7-99B2-4A32-B3B6-25D4AAACFA42}" type="presOf" srcId="{4F466BBB-42E7-4403-AA2E-A704A495B7C3}" destId="{48DC46C9-BDBC-490C-9D1A-8B11B430C29E}" srcOrd="1" destOrd="0" presId="urn:microsoft.com/office/officeart/2005/8/layout/process1"/>
    <dgm:cxn modelId="{B35DF3BF-1FB7-4437-A070-A808F6F89696}" type="presParOf" srcId="{DEBD1265-C2FC-4F49-BA94-02C836CA545D}" destId="{6AB8B23B-E834-4FBE-A030-C8EEBA0DFBCC}" srcOrd="0" destOrd="0" presId="urn:microsoft.com/office/officeart/2005/8/layout/process1"/>
    <dgm:cxn modelId="{80AF32E5-603C-4794-A82D-620A98F4402B}" type="presParOf" srcId="{DEBD1265-C2FC-4F49-BA94-02C836CA545D}" destId="{5BEE002C-5270-4FFF-AFD9-B703FCB44CDD}" srcOrd="1" destOrd="0" presId="urn:microsoft.com/office/officeart/2005/8/layout/process1"/>
    <dgm:cxn modelId="{EF4C5316-F9AC-4E62-ABB0-2AAB845C5857}" type="presParOf" srcId="{5BEE002C-5270-4FFF-AFD9-B703FCB44CDD}" destId="{48DC46C9-BDBC-490C-9D1A-8B11B430C29E}" srcOrd="0" destOrd="0" presId="urn:microsoft.com/office/officeart/2005/8/layout/process1"/>
    <dgm:cxn modelId="{555F0A57-94FB-42D9-A0AC-719FF1562EB7}" type="presParOf" srcId="{DEBD1265-C2FC-4F49-BA94-02C836CA545D}" destId="{4476369B-64C3-4E03-82F0-D855B7354EF2}" srcOrd="2" destOrd="0" presId="urn:microsoft.com/office/officeart/2005/8/layout/process1"/>
    <dgm:cxn modelId="{61FBCA48-1024-40EB-BEFF-03C2B01A5AA3}" type="presParOf" srcId="{DEBD1265-C2FC-4F49-BA94-02C836CA545D}" destId="{C293A2AF-778B-460D-A999-2A2C126D18BF}" srcOrd="3" destOrd="0" presId="urn:microsoft.com/office/officeart/2005/8/layout/process1"/>
    <dgm:cxn modelId="{A9A4DA0C-DF22-4EB9-A52E-CE984DF4E999}" type="presParOf" srcId="{C293A2AF-778B-460D-A999-2A2C126D18BF}" destId="{4AE280CC-88F4-4A08-B080-FC819BD56B9C}" srcOrd="0" destOrd="0" presId="urn:microsoft.com/office/officeart/2005/8/layout/process1"/>
    <dgm:cxn modelId="{23D4A315-4933-4AF1-AC1C-010077D7AD50}" type="presParOf" srcId="{DEBD1265-C2FC-4F49-BA94-02C836CA545D}" destId="{44E0F4FD-6186-4361-941D-D744D06F10D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EB143E-7AC3-41E4-977F-7252ACA974C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D2E3CB9-0AE3-4735-80FE-9F6605D268B6}">
      <dgm:prSet phldrT="[Text]"/>
      <dgm:spPr/>
      <dgm:t>
        <a:bodyPr/>
        <a:lstStyle/>
        <a:p>
          <a:r>
            <a:rPr lang="en-US" dirty="0"/>
            <a:t>C#</a:t>
          </a:r>
        </a:p>
      </dgm:t>
    </dgm:pt>
    <dgm:pt modelId="{1B9AA7ED-F337-4724-A324-256AFC326812}" type="parTrans" cxnId="{03028866-A823-4F46-B514-6A65A6DE11E8}">
      <dgm:prSet/>
      <dgm:spPr/>
      <dgm:t>
        <a:bodyPr/>
        <a:lstStyle/>
        <a:p>
          <a:endParaRPr lang="en-US"/>
        </a:p>
      </dgm:t>
    </dgm:pt>
    <dgm:pt modelId="{4F466BBB-42E7-4403-AA2E-A704A495B7C3}" type="sibTrans" cxnId="{03028866-A823-4F46-B514-6A65A6DE11E8}">
      <dgm:prSet/>
      <dgm:spPr/>
      <dgm:t>
        <a:bodyPr/>
        <a:lstStyle/>
        <a:p>
          <a:endParaRPr lang="en-US"/>
        </a:p>
      </dgm:t>
    </dgm:pt>
    <dgm:pt modelId="{126AAA2D-F9FB-4A8B-BBD4-73160B1CE16B}">
      <dgm:prSet phldrT="[Text]"/>
      <dgm:spPr/>
      <dgm:t>
        <a:bodyPr/>
        <a:lstStyle/>
        <a:p>
          <a:r>
            <a:rPr lang="en-US" dirty="0"/>
            <a:t>Native</a:t>
          </a:r>
        </a:p>
      </dgm:t>
    </dgm:pt>
    <dgm:pt modelId="{2CAFFB9E-B383-46CE-8189-D2690CAE1DF4}" type="parTrans" cxnId="{26229C1B-C4ED-4A40-813E-2C350075A728}">
      <dgm:prSet/>
      <dgm:spPr/>
      <dgm:t>
        <a:bodyPr/>
        <a:lstStyle/>
        <a:p>
          <a:endParaRPr lang="en-US"/>
        </a:p>
      </dgm:t>
    </dgm:pt>
    <dgm:pt modelId="{391C18D5-4153-4321-9F24-E34ED5D5A99C}" type="sibTrans" cxnId="{26229C1B-C4ED-4A40-813E-2C350075A728}">
      <dgm:prSet/>
      <dgm:spPr/>
      <dgm:t>
        <a:bodyPr/>
        <a:lstStyle/>
        <a:p>
          <a:endParaRPr lang="en-US"/>
        </a:p>
      </dgm:t>
    </dgm:pt>
    <dgm:pt modelId="{DEBD1265-C2FC-4F49-BA94-02C836CA545D}" type="pres">
      <dgm:prSet presAssocID="{2EEB143E-7AC3-41E4-977F-7252ACA974C9}" presName="Name0" presStyleCnt="0">
        <dgm:presLayoutVars>
          <dgm:dir/>
          <dgm:resizeHandles val="exact"/>
        </dgm:presLayoutVars>
      </dgm:prSet>
      <dgm:spPr/>
    </dgm:pt>
    <dgm:pt modelId="{6AB8B23B-E834-4FBE-A030-C8EEBA0DFBCC}" type="pres">
      <dgm:prSet presAssocID="{8D2E3CB9-0AE3-4735-80FE-9F6605D268B6}" presName="node" presStyleLbl="node1" presStyleIdx="0" presStyleCnt="2">
        <dgm:presLayoutVars>
          <dgm:bulletEnabled val="1"/>
        </dgm:presLayoutVars>
      </dgm:prSet>
      <dgm:spPr/>
    </dgm:pt>
    <dgm:pt modelId="{5BEE002C-5270-4FFF-AFD9-B703FCB44CDD}" type="pres">
      <dgm:prSet presAssocID="{4F466BBB-42E7-4403-AA2E-A704A495B7C3}" presName="sibTrans" presStyleLbl="sibTrans2D1" presStyleIdx="0" presStyleCnt="1"/>
      <dgm:spPr/>
    </dgm:pt>
    <dgm:pt modelId="{48DC46C9-BDBC-490C-9D1A-8B11B430C29E}" type="pres">
      <dgm:prSet presAssocID="{4F466BBB-42E7-4403-AA2E-A704A495B7C3}" presName="connectorText" presStyleLbl="sibTrans2D1" presStyleIdx="0" presStyleCnt="1"/>
      <dgm:spPr/>
    </dgm:pt>
    <dgm:pt modelId="{44E0F4FD-6186-4361-941D-D744D06F10DD}" type="pres">
      <dgm:prSet presAssocID="{126AAA2D-F9FB-4A8B-BBD4-73160B1CE16B}" presName="node" presStyleLbl="node1" presStyleIdx="1" presStyleCnt="2">
        <dgm:presLayoutVars>
          <dgm:bulletEnabled val="1"/>
        </dgm:presLayoutVars>
      </dgm:prSet>
      <dgm:spPr/>
    </dgm:pt>
  </dgm:ptLst>
  <dgm:cxnLst>
    <dgm:cxn modelId="{26229C1B-C4ED-4A40-813E-2C350075A728}" srcId="{2EEB143E-7AC3-41E4-977F-7252ACA974C9}" destId="{126AAA2D-F9FB-4A8B-BBD4-73160B1CE16B}" srcOrd="1" destOrd="0" parTransId="{2CAFFB9E-B383-46CE-8189-D2690CAE1DF4}" sibTransId="{391C18D5-4153-4321-9F24-E34ED5D5A99C}"/>
    <dgm:cxn modelId="{03028866-A823-4F46-B514-6A65A6DE11E8}" srcId="{2EEB143E-7AC3-41E4-977F-7252ACA974C9}" destId="{8D2E3CB9-0AE3-4735-80FE-9F6605D268B6}" srcOrd="0" destOrd="0" parTransId="{1B9AA7ED-F337-4724-A324-256AFC326812}" sibTransId="{4F466BBB-42E7-4403-AA2E-A704A495B7C3}"/>
    <dgm:cxn modelId="{990F4484-5BFB-4DED-B805-CFCC5A206A46}" type="presOf" srcId="{2EEB143E-7AC3-41E4-977F-7252ACA974C9}" destId="{DEBD1265-C2FC-4F49-BA94-02C836CA545D}" srcOrd="0" destOrd="0" presId="urn:microsoft.com/office/officeart/2005/8/layout/process1"/>
    <dgm:cxn modelId="{CD60C495-D1E8-4129-A4E0-EFA30F853C19}" type="presOf" srcId="{4F466BBB-42E7-4403-AA2E-A704A495B7C3}" destId="{5BEE002C-5270-4FFF-AFD9-B703FCB44CDD}" srcOrd="0" destOrd="0" presId="urn:microsoft.com/office/officeart/2005/8/layout/process1"/>
    <dgm:cxn modelId="{1B5032D4-8DAF-48DF-BDB2-D0EDF480E5E6}" type="presOf" srcId="{8D2E3CB9-0AE3-4735-80FE-9F6605D268B6}" destId="{6AB8B23B-E834-4FBE-A030-C8EEBA0DFBCC}" srcOrd="0" destOrd="0" presId="urn:microsoft.com/office/officeart/2005/8/layout/process1"/>
    <dgm:cxn modelId="{A94FA2DE-7F10-42A2-AE82-5BDFD10A01F9}" type="presOf" srcId="{126AAA2D-F9FB-4A8B-BBD4-73160B1CE16B}" destId="{44E0F4FD-6186-4361-941D-D744D06F10DD}" srcOrd="0" destOrd="0" presId="urn:microsoft.com/office/officeart/2005/8/layout/process1"/>
    <dgm:cxn modelId="{ED8F2FE7-99B2-4A32-B3B6-25D4AAACFA42}" type="presOf" srcId="{4F466BBB-42E7-4403-AA2E-A704A495B7C3}" destId="{48DC46C9-BDBC-490C-9D1A-8B11B430C29E}" srcOrd="1" destOrd="0" presId="urn:microsoft.com/office/officeart/2005/8/layout/process1"/>
    <dgm:cxn modelId="{B35DF3BF-1FB7-4437-A070-A808F6F89696}" type="presParOf" srcId="{DEBD1265-C2FC-4F49-BA94-02C836CA545D}" destId="{6AB8B23B-E834-4FBE-A030-C8EEBA0DFBCC}" srcOrd="0" destOrd="0" presId="urn:microsoft.com/office/officeart/2005/8/layout/process1"/>
    <dgm:cxn modelId="{80AF32E5-603C-4794-A82D-620A98F4402B}" type="presParOf" srcId="{DEBD1265-C2FC-4F49-BA94-02C836CA545D}" destId="{5BEE002C-5270-4FFF-AFD9-B703FCB44CDD}" srcOrd="1" destOrd="0" presId="urn:microsoft.com/office/officeart/2005/8/layout/process1"/>
    <dgm:cxn modelId="{EF4C5316-F9AC-4E62-ABB0-2AAB845C5857}" type="presParOf" srcId="{5BEE002C-5270-4FFF-AFD9-B703FCB44CDD}" destId="{48DC46C9-BDBC-490C-9D1A-8B11B430C29E}" srcOrd="0" destOrd="0" presId="urn:microsoft.com/office/officeart/2005/8/layout/process1"/>
    <dgm:cxn modelId="{23D4A315-4933-4AF1-AC1C-010077D7AD50}" type="presParOf" srcId="{DEBD1265-C2FC-4F49-BA94-02C836CA545D}" destId="{44E0F4FD-6186-4361-941D-D744D06F10D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2A518-7A6F-49B4-A8A9-090A7933AAF1}">
      <dsp:nvSpPr>
        <dsp:cNvPr id="0" name=""/>
        <dsp:cNvSpPr/>
      </dsp:nvSpPr>
      <dsp:spPr>
        <a:xfrm>
          <a:off x="2170400" y="71045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22B9B-60E2-4825-9367-8DC2CD078B09}">
      <dsp:nvSpPr>
        <dsp:cNvPr id="0" name=""/>
        <dsp:cNvSpPr/>
      </dsp:nvSpPr>
      <dsp:spPr>
        <a:xfrm>
          <a:off x="982400" y="312474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You decide the content</a:t>
          </a:r>
        </a:p>
      </dsp:txBody>
      <dsp:txXfrm>
        <a:off x="982400" y="3124744"/>
        <a:ext cx="4320000" cy="720000"/>
      </dsp:txXfrm>
    </dsp:sp>
    <dsp:sp modelId="{C66613FB-F390-40DB-8947-DEB45A2DB04C}">
      <dsp:nvSpPr>
        <dsp:cNvPr id="0" name=""/>
        <dsp:cNvSpPr/>
      </dsp:nvSpPr>
      <dsp:spPr>
        <a:xfrm>
          <a:off x="7246400" y="71045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F34BF-8E05-4DD2-9E10-7CC60D1BE4B0}">
      <dsp:nvSpPr>
        <dsp:cNvPr id="0" name=""/>
        <dsp:cNvSpPr/>
      </dsp:nvSpPr>
      <dsp:spPr>
        <a:xfrm>
          <a:off x="6058400" y="312474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We’ll see how far we get</a:t>
          </a:r>
        </a:p>
      </dsp:txBody>
      <dsp:txXfrm>
        <a:off x="6058400" y="3124744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3A863-2B57-4B0B-A850-A5A9EC961AE7}">
      <dsp:nvSpPr>
        <dsp:cNvPr id="0" name=""/>
        <dsp:cNvSpPr/>
      </dsp:nvSpPr>
      <dsp:spPr>
        <a:xfrm>
          <a:off x="2778720" y="766215"/>
          <a:ext cx="2634852" cy="26348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04FA1-4270-48CD-9ACA-8E675EDD5B0C}">
      <dsp:nvSpPr>
        <dsp:cNvPr id="0" name=""/>
        <dsp:cNvSpPr/>
      </dsp:nvSpPr>
      <dsp:spPr>
        <a:xfrm>
          <a:off x="3071408" y="1058903"/>
          <a:ext cx="2049476" cy="20494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30B65-ADF7-46F5-BE1E-9CF749894958}">
      <dsp:nvSpPr>
        <dsp:cNvPr id="0" name=""/>
        <dsp:cNvSpPr/>
      </dsp:nvSpPr>
      <dsp:spPr>
        <a:xfrm>
          <a:off x="3364096" y="1351591"/>
          <a:ext cx="1464099" cy="14640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A1F84-ABBB-4542-9541-622445EEEAF2}">
      <dsp:nvSpPr>
        <dsp:cNvPr id="0" name=""/>
        <dsp:cNvSpPr/>
      </dsp:nvSpPr>
      <dsp:spPr>
        <a:xfrm>
          <a:off x="3657004" y="1644499"/>
          <a:ext cx="878284" cy="8782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7D861-F7D7-4AB1-A9E5-AF28931BB240}">
      <dsp:nvSpPr>
        <dsp:cNvPr id="0" name=""/>
        <dsp:cNvSpPr/>
      </dsp:nvSpPr>
      <dsp:spPr>
        <a:xfrm>
          <a:off x="3949692" y="1937187"/>
          <a:ext cx="292907" cy="2929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40F81-0899-4FCA-A6BA-54F294CBDE64}">
      <dsp:nvSpPr>
        <dsp:cNvPr id="0" name=""/>
        <dsp:cNvSpPr/>
      </dsp:nvSpPr>
      <dsp:spPr>
        <a:xfrm>
          <a:off x="5852715" y="112069"/>
          <a:ext cx="1317426" cy="46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 Programs</a:t>
          </a:r>
        </a:p>
      </dsp:txBody>
      <dsp:txXfrm>
        <a:off x="5852715" y="112069"/>
        <a:ext cx="1317426" cy="465139"/>
      </dsp:txXfrm>
    </dsp:sp>
    <dsp:sp modelId="{F8FB90B3-072A-440A-8670-CBCDBED36775}">
      <dsp:nvSpPr>
        <dsp:cNvPr id="0" name=""/>
        <dsp:cNvSpPr/>
      </dsp:nvSpPr>
      <dsp:spPr>
        <a:xfrm>
          <a:off x="5523358" y="344638"/>
          <a:ext cx="3293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76C36-99AA-4001-8AA6-B0F71A5FEA6A}">
      <dsp:nvSpPr>
        <dsp:cNvPr id="0" name=""/>
        <dsp:cNvSpPr/>
      </dsp:nvSpPr>
      <dsp:spPr>
        <a:xfrm rot="5400000">
          <a:off x="3939153" y="501632"/>
          <a:ext cx="1739002" cy="1425016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A5C43-A334-447C-886D-9ECB02984F10}">
      <dsp:nvSpPr>
        <dsp:cNvPr id="0" name=""/>
        <dsp:cNvSpPr/>
      </dsp:nvSpPr>
      <dsp:spPr>
        <a:xfrm>
          <a:off x="5852715" y="603908"/>
          <a:ext cx="1317426" cy="46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I/O Buffer</a:t>
          </a:r>
        </a:p>
      </dsp:txBody>
      <dsp:txXfrm>
        <a:off x="5852715" y="603908"/>
        <a:ext cx="1317426" cy="465139"/>
      </dsp:txXfrm>
    </dsp:sp>
    <dsp:sp modelId="{BE94BF6F-AC12-4D2A-82DE-449B7F308CC9}">
      <dsp:nvSpPr>
        <dsp:cNvPr id="0" name=""/>
        <dsp:cNvSpPr/>
      </dsp:nvSpPr>
      <dsp:spPr>
        <a:xfrm>
          <a:off x="5523358" y="836477"/>
          <a:ext cx="3293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EE5EF-8C70-4553-83BF-71D275B8266C}">
      <dsp:nvSpPr>
        <dsp:cNvPr id="0" name=""/>
        <dsp:cNvSpPr/>
      </dsp:nvSpPr>
      <dsp:spPr>
        <a:xfrm rot="5400000">
          <a:off x="4194690" y="956100"/>
          <a:ext cx="1447939" cy="120764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AA261-915F-45E9-9E3A-EF0400179CB4}">
      <dsp:nvSpPr>
        <dsp:cNvPr id="0" name=""/>
        <dsp:cNvSpPr/>
      </dsp:nvSpPr>
      <dsp:spPr>
        <a:xfrm>
          <a:off x="5852715" y="1095747"/>
          <a:ext cx="1317426" cy="46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Process Management</a:t>
          </a:r>
        </a:p>
      </dsp:txBody>
      <dsp:txXfrm>
        <a:off x="5852715" y="1095747"/>
        <a:ext cx="1317426" cy="465139"/>
      </dsp:txXfrm>
    </dsp:sp>
    <dsp:sp modelId="{684BA0D8-F0ED-48CC-A0C8-62CB4F9EF530}">
      <dsp:nvSpPr>
        <dsp:cNvPr id="0" name=""/>
        <dsp:cNvSpPr/>
      </dsp:nvSpPr>
      <dsp:spPr>
        <a:xfrm>
          <a:off x="5523358" y="1328317"/>
          <a:ext cx="3293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0669B-F305-481F-92CB-B62F3DBBAFD8}">
      <dsp:nvSpPr>
        <dsp:cNvPr id="0" name=""/>
        <dsp:cNvSpPr/>
      </dsp:nvSpPr>
      <dsp:spPr>
        <a:xfrm rot="5400000">
          <a:off x="4445264" y="1391992"/>
          <a:ext cx="1141769" cy="1014418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FA207-6704-4738-B3CD-0A218551C919}">
      <dsp:nvSpPr>
        <dsp:cNvPr id="0" name=""/>
        <dsp:cNvSpPr/>
      </dsp:nvSpPr>
      <dsp:spPr>
        <a:xfrm>
          <a:off x="5852715" y="1577047"/>
          <a:ext cx="1317426" cy="46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Memory Management</a:t>
          </a:r>
        </a:p>
      </dsp:txBody>
      <dsp:txXfrm>
        <a:off x="5852715" y="1577047"/>
        <a:ext cx="1317426" cy="465139"/>
      </dsp:txXfrm>
    </dsp:sp>
    <dsp:sp modelId="{200C73C1-8E39-4352-BB95-6B826D2FBA92}">
      <dsp:nvSpPr>
        <dsp:cNvPr id="0" name=""/>
        <dsp:cNvSpPr/>
      </dsp:nvSpPr>
      <dsp:spPr>
        <a:xfrm>
          <a:off x="5523358" y="1809616"/>
          <a:ext cx="3293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F374A-9985-4596-86B7-7C03E3D42FEF}">
      <dsp:nvSpPr>
        <dsp:cNvPr id="0" name=""/>
        <dsp:cNvSpPr/>
      </dsp:nvSpPr>
      <dsp:spPr>
        <a:xfrm rot="5400000">
          <a:off x="4694697" y="1852213"/>
          <a:ext cx="871257" cy="786064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AB4B2-3098-45CD-9D7F-F6C2214B672B}">
      <dsp:nvSpPr>
        <dsp:cNvPr id="0" name=""/>
        <dsp:cNvSpPr/>
      </dsp:nvSpPr>
      <dsp:spPr>
        <a:xfrm>
          <a:off x="5852715" y="2044294"/>
          <a:ext cx="1317426" cy="46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CPU Scheduling</a:t>
          </a:r>
        </a:p>
      </dsp:txBody>
      <dsp:txXfrm>
        <a:off x="5852715" y="2044294"/>
        <a:ext cx="1317426" cy="465139"/>
      </dsp:txXfrm>
    </dsp:sp>
    <dsp:sp modelId="{B32FA4BE-C398-40C4-AC1B-48131E6F6B08}">
      <dsp:nvSpPr>
        <dsp:cNvPr id="0" name=""/>
        <dsp:cNvSpPr/>
      </dsp:nvSpPr>
      <dsp:spPr>
        <a:xfrm>
          <a:off x="5523358" y="2276864"/>
          <a:ext cx="3293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D7D26-129E-48D1-85C0-3980E56FDB83}">
      <dsp:nvSpPr>
        <dsp:cNvPr id="0" name=""/>
        <dsp:cNvSpPr/>
      </dsp:nvSpPr>
      <dsp:spPr>
        <a:xfrm rot="5400000">
          <a:off x="4930516" y="2298821"/>
          <a:ext cx="614798" cy="570884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3A863-2B57-4B0B-A850-A5A9EC961AE7}">
      <dsp:nvSpPr>
        <dsp:cNvPr id="0" name=""/>
        <dsp:cNvSpPr/>
      </dsp:nvSpPr>
      <dsp:spPr>
        <a:xfrm>
          <a:off x="2778720" y="766215"/>
          <a:ext cx="2634852" cy="26348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04FA1-4270-48CD-9ACA-8E675EDD5B0C}">
      <dsp:nvSpPr>
        <dsp:cNvPr id="0" name=""/>
        <dsp:cNvSpPr/>
      </dsp:nvSpPr>
      <dsp:spPr>
        <a:xfrm>
          <a:off x="3071408" y="1058903"/>
          <a:ext cx="2049476" cy="20494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30B65-ADF7-46F5-BE1E-9CF749894958}">
      <dsp:nvSpPr>
        <dsp:cNvPr id="0" name=""/>
        <dsp:cNvSpPr/>
      </dsp:nvSpPr>
      <dsp:spPr>
        <a:xfrm>
          <a:off x="3364096" y="1351591"/>
          <a:ext cx="1464099" cy="14640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A1F84-ABBB-4542-9541-622445EEEAF2}">
      <dsp:nvSpPr>
        <dsp:cNvPr id="0" name=""/>
        <dsp:cNvSpPr/>
      </dsp:nvSpPr>
      <dsp:spPr>
        <a:xfrm>
          <a:off x="3657004" y="1644499"/>
          <a:ext cx="878284" cy="8782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7D861-F7D7-4AB1-A9E5-AF28931BB240}">
      <dsp:nvSpPr>
        <dsp:cNvPr id="0" name=""/>
        <dsp:cNvSpPr/>
      </dsp:nvSpPr>
      <dsp:spPr>
        <a:xfrm>
          <a:off x="3949692" y="1937187"/>
          <a:ext cx="292907" cy="2929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40F81-0899-4FCA-A6BA-54F294CBDE64}">
      <dsp:nvSpPr>
        <dsp:cNvPr id="0" name=""/>
        <dsp:cNvSpPr/>
      </dsp:nvSpPr>
      <dsp:spPr>
        <a:xfrm>
          <a:off x="5852715" y="112069"/>
          <a:ext cx="1317426" cy="46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User Programs</a:t>
          </a:r>
          <a:endParaRPr lang="en-US" sz="1500" kern="1200" dirty="0"/>
        </a:p>
      </dsp:txBody>
      <dsp:txXfrm>
        <a:off x="5852715" y="112069"/>
        <a:ext cx="1317426" cy="465139"/>
      </dsp:txXfrm>
    </dsp:sp>
    <dsp:sp modelId="{F8FB90B3-072A-440A-8670-CBCDBED36775}">
      <dsp:nvSpPr>
        <dsp:cNvPr id="0" name=""/>
        <dsp:cNvSpPr/>
      </dsp:nvSpPr>
      <dsp:spPr>
        <a:xfrm>
          <a:off x="5523358" y="344638"/>
          <a:ext cx="3293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76C36-99AA-4001-8AA6-B0F71A5FEA6A}">
      <dsp:nvSpPr>
        <dsp:cNvPr id="0" name=""/>
        <dsp:cNvSpPr/>
      </dsp:nvSpPr>
      <dsp:spPr>
        <a:xfrm rot="5400000">
          <a:off x="3939153" y="501632"/>
          <a:ext cx="1739002" cy="1425016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A5C43-A334-447C-886D-9ECB02984F10}">
      <dsp:nvSpPr>
        <dsp:cNvPr id="0" name=""/>
        <dsp:cNvSpPr/>
      </dsp:nvSpPr>
      <dsp:spPr>
        <a:xfrm>
          <a:off x="5852715" y="603908"/>
          <a:ext cx="1317426" cy="46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I/O Buffer</a:t>
          </a:r>
        </a:p>
      </dsp:txBody>
      <dsp:txXfrm>
        <a:off x="5852715" y="603908"/>
        <a:ext cx="1317426" cy="465139"/>
      </dsp:txXfrm>
    </dsp:sp>
    <dsp:sp modelId="{BE94BF6F-AC12-4D2A-82DE-449B7F308CC9}">
      <dsp:nvSpPr>
        <dsp:cNvPr id="0" name=""/>
        <dsp:cNvSpPr/>
      </dsp:nvSpPr>
      <dsp:spPr>
        <a:xfrm>
          <a:off x="5523358" y="836477"/>
          <a:ext cx="3293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EE5EF-8C70-4553-83BF-71D275B8266C}">
      <dsp:nvSpPr>
        <dsp:cNvPr id="0" name=""/>
        <dsp:cNvSpPr/>
      </dsp:nvSpPr>
      <dsp:spPr>
        <a:xfrm rot="5400000">
          <a:off x="4194690" y="956100"/>
          <a:ext cx="1447939" cy="120764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AA261-915F-45E9-9E3A-EF0400179CB4}">
      <dsp:nvSpPr>
        <dsp:cNvPr id="0" name=""/>
        <dsp:cNvSpPr/>
      </dsp:nvSpPr>
      <dsp:spPr>
        <a:xfrm>
          <a:off x="5852715" y="1095747"/>
          <a:ext cx="1317426" cy="46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Process Management</a:t>
          </a:r>
        </a:p>
      </dsp:txBody>
      <dsp:txXfrm>
        <a:off x="5852715" y="1095747"/>
        <a:ext cx="1317426" cy="465139"/>
      </dsp:txXfrm>
    </dsp:sp>
    <dsp:sp modelId="{684BA0D8-F0ED-48CC-A0C8-62CB4F9EF530}">
      <dsp:nvSpPr>
        <dsp:cNvPr id="0" name=""/>
        <dsp:cNvSpPr/>
      </dsp:nvSpPr>
      <dsp:spPr>
        <a:xfrm>
          <a:off x="5523358" y="1328317"/>
          <a:ext cx="3293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0669B-F305-481F-92CB-B62F3DBBAFD8}">
      <dsp:nvSpPr>
        <dsp:cNvPr id="0" name=""/>
        <dsp:cNvSpPr/>
      </dsp:nvSpPr>
      <dsp:spPr>
        <a:xfrm rot="5400000">
          <a:off x="4445264" y="1391992"/>
          <a:ext cx="1141769" cy="1014418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FA207-6704-4738-B3CD-0A218551C919}">
      <dsp:nvSpPr>
        <dsp:cNvPr id="0" name=""/>
        <dsp:cNvSpPr/>
      </dsp:nvSpPr>
      <dsp:spPr>
        <a:xfrm>
          <a:off x="5852715" y="1577047"/>
          <a:ext cx="1317426" cy="46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Memory Management</a:t>
          </a:r>
        </a:p>
      </dsp:txBody>
      <dsp:txXfrm>
        <a:off x="5852715" y="1577047"/>
        <a:ext cx="1317426" cy="465139"/>
      </dsp:txXfrm>
    </dsp:sp>
    <dsp:sp modelId="{200C73C1-8E39-4352-BB95-6B826D2FBA92}">
      <dsp:nvSpPr>
        <dsp:cNvPr id="0" name=""/>
        <dsp:cNvSpPr/>
      </dsp:nvSpPr>
      <dsp:spPr>
        <a:xfrm>
          <a:off x="5523358" y="1809616"/>
          <a:ext cx="3293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F374A-9985-4596-86B7-7C03E3D42FEF}">
      <dsp:nvSpPr>
        <dsp:cNvPr id="0" name=""/>
        <dsp:cNvSpPr/>
      </dsp:nvSpPr>
      <dsp:spPr>
        <a:xfrm rot="5400000">
          <a:off x="4694697" y="1852213"/>
          <a:ext cx="871257" cy="786064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AB4B2-3098-45CD-9D7F-F6C2214B672B}">
      <dsp:nvSpPr>
        <dsp:cNvPr id="0" name=""/>
        <dsp:cNvSpPr/>
      </dsp:nvSpPr>
      <dsp:spPr>
        <a:xfrm>
          <a:off x="5852715" y="2044294"/>
          <a:ext cx="1317426" cy="46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CPU Scheduling</a:t>
          </a:r>
        </a:p>
      </dsp:txBody>
      <dsp:txXfrm>
        <a:off x="5852715" y="2044294"/>
        <a:ext cx="1317426" cy="465139"/>
      </dsp:txXfrm>
    </dsp:sp>
    <dsp:sp modelId="{B32FA4BE-C398-40C4-AC1B-48131E6F6B08}">
      <dsp:nvSpPr>
        <dsp:cNvPr id="0" name=""/>
        <dsp:cNvSpPr/>
      </dsp:nvSpPr>
      <dsp:spPr>
        <a:xfrm>
          <a:off x="5523358" y="2276864"/>
          <a:ext cx="3293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D7D26-129E-48D1-85C0-3980E56FDB83}">
      <dsp:nvSpPr>
        <dsp:cNvPr id="0" name=""/>
        <dsp:cNvSpPr/>
      </dsp:nvSpPr>
      <dsp:spPr>
        <a:xfrm rot="5400000">
          <a:off x="4930516" y="2298821"/>
          <a:ext cx="614798" cy="570884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8B23B-E834-4FBE-A030-C8EEBA0DFBCC}">
      <dsp:nvSpPr>
        <dsp:cNvPr id="0" name=""/>
        <dsp:cNvSpPr/>
      </dsp:nvSpPr>
      <dsp:spPr>
        <a:xfrm>
          <a:off x="7092" y="149055"/>
          <a:ext cx="2119828" cy="1271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C#</a:t>
          </a:r>
        </a:p>
      </dsp:txBody>
      <dsp:txXfrm>
        <a:off x="44345" y="186308"/>
        <a:ext cx="2045322" cy="1197390"/>
      </dsp:txXfrm>
    </dsp:sp>
    <dsp:sp modelId="{5BEE002C-5270-4FFF-AFD9-B703FCB44CDD}">
      <dsp:nvSpPr>
        <dsp:cNvPr id="0" name=""/>
        <dsp:cNvSpPr/>
      </dsp:nvSpPr>
      <dsp:spPr>
        <a:xfrm>
          <a:off x="2338903" y="522144"/>
          <a:ext cx="449403" cy="525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38903" y="627287"/>
        <a:ext cx="314582" cy="315431"/>
      </dsp:txXfrm>
    </dsp:sp>
    <dsp:sp modelId="{4476369B-64C3-4E03-82F0-D855B7354EF2}">
      <dsp:nvSpPr>
        <dsp:cNvPr id="0" name=""/>
        <dsp:cNvSpPr/>
      </dsp:nvSpPr>
      <dsp:spPr>
        <a:xfrm>
          <a:off x="2974851" y="149055"/>
          <a:ext cx="2119828" cy="1271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IL</a:t>
          </a:r>
        </a:p>
      </dsp:txBody>
      <dsp:txXfrm>
        <a:off x="3012104" y="186308"/>
        <a:ext cx="2045322" cy="1197390"/>
      </dsp:txXfrm>
    </dsp:sp>
    <dsp:sp modelId="{C293A2AF-778B-460D-A999-2A2C126D18BF}">
      <dsp:nvSpPr>
        <dsp:cNvPr id="0" name=""/>
        <dsp:cNvSpPr/>
      </dsp:nvSpPr>
      <dsp:spPr>
        <a:xfrm>
          <a:off x="5306662" y="522144"/>
          <a:ext cx="449403" cy="525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06662" y="627287"/>
        <a:ext cx="314582" cy="315431"/>
      </dsp:txXfrm>
    </dsp:sp>
    <dsp:sp modelId="{44E0F4FD-6186-4361-941D-D744D06F10DD}">
      <dsp:nvSpPr>
        <dsp:cNvPr id="0" name=""/>
        <dsp:cNvSpPr/>
      </dsp:nvSpPr>
      <dsp:spPr>
        <a:xfrm>
          <a:off x="5942611" y="149055"/>
          <a:ext cx="2119828" cy="1271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Native</a:t>
          </a:r>
        </a:p>
      </dsp:txBody>
      <dsp:txXfrm>
        <a:off x="5979864" y="186308"/>
        <a:ext cx="2045322" cy="11973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8B23B-E834-4FBE-A030-C8EEBA0DFBCC}">
      <dsp:nvSpPr>
        <dsp:cNvPr id="0" name=""/>
        <dsp:cNvSpPr/>
      </dsp:nvSpPr>
      <dsp:spPr>
        <a:xfrm>
          <a:off x="1576" y="0"/>
          <a:ext cx="3360991" cy="1570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C#</a:t>
          </a:r>
        </a:p>
      </dsp:txBody>
      <dsp:txXfrm>
        <a:off x="47560" y="45984"/>
        <a:ext cx="3269023" cy="1478039"/>
      </dsp:txXfrm>
    </dsp:sp>
    <dsp:sp modelId="{5BEE002C-5270-4FFF-AFD9-B703FCB44CDD}">
      <dsp:nvSpPr>
        <dsp:cNvPr id="0" name=""/>
        <dsp:cNvSpPr/>
      </dsp:nvSpPr>
      <dsp:spPr>
        <a:xfrm>
          <a:off x="3698666" y="368240"/>
          <a:ext cx="712530" cy="833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98666" y="534945"/>
        <a:ext cx="498771" cy="500115"/>
      </dsp:txXfrm>
    </dsp:sp>
    <dsp:sp modelId="{44E0F4FD-6186-4361-941D-D744D06F10DD}">
      <dsp:nvSpPr>
        <dsp:cNvPr id="0" name=""/>
        <dsp:cNvSpPr/>
      </dsp:nvSpPr>
      <dsp:spPr>
        <a:xfrm>
          <a:off x="4706964" y="0"/>
          <a:ext cx="3360991" cy="1570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Native</a:t>
          </a:r>
        </a:p>
      </dsp:txBody>
      <dsp:txXfrm>
        <a:off x="4752948" y="45984"/>
        <a:ext cx="3269023" cy="1478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403A7-D878-4E20-810E-C876CDA22F4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6657B-2B39-4A41-830D-91874FDC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27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elemetry.io/docs/concepts/observability-primer/#what-is-observability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74febf3a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74febf3a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Firstname</a:t>
            </a:r>
            <a:r>
              <a:rPr lang="en-US" dirty="0"/>
              <a:t> is </a:t>
            </a:r>
            <a:r>
              <a:rPr lang="en-US" dirty="0" err="1"/>
              <a:t>niet</a:t>
            </a:r>
            <a:r>
              <a:rPr lang="en-US" dirty="0"/>
              <a:t> unique, elke record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doorlopen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r>
              <a:rPr lang="en-US" dirty="0" err="1"/>
              <a:t>Grafiek</a:t>
            </a:r>
            <a:r>
              <a:rPr lang="en-US" dirty="0"/>
              <a:t>: </a:t>
            </a:r>
            <a:r>
              <a:rPr lang="en-US" dirty="0" err="1"/>
              <a:t>relatie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aantal</a:t>
            </a:r>
            <a:r>
              <a:rPr lang="en-US" dirty="0"/>
              <a:t> records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aantal</a:t>
            </a:r>
            <a:r>
              <a:rPr lang="en-US" dirty="0"/>
              <a:t> checks. </a:t>
            </a:r>
          </a:p>
          <a:p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rechtlijnig</a:t>
            </a:r>
            <a:r>
              <a:rPr lang="en-US" dirty="0"/>
              <a:t>, elke record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gechecked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98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09A68-61B3-44A7-19A7-1055D6103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E23DB0-1351-D9E0-8343-58C792A905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C8A120-ECFD-D36A-B13F-FE9621F37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email is unique, elke record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doorlopen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tot value </a:t>
            </a:r>
            <a:r>
              <a:rPr lang="en-US" dirty="0" err="1"/>
              <a:t>gevonden</a:t>
            </a:r>
            <a:r>
              <a:rPr lang="en-US" dirty="0"/>
              <a:t> 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96492-55B1-790A-C5E2-78A01F62CA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41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B9007-E29A-388D-ACD4-B2E46CB25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B15B24-EE1D-9B14-E257-CBC892F43F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4ECAA8-BB98-2C61-D6C7-63067EDD1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email is unique, elke record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doorlopen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tot value </a:t>
            </a:r>
            <a:r>
              <a:rPr lang="en-US" dirty="0" err="1"/>
              <a:t>gevonden</a:t>
            </a:r>
            <a:r>
              <a:rPr lang="en-US" dirty="0"/>
              <a:t> 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96995-45A1-FB74-08F6-FD68DC825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08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3AF9D-73F9-90AB-9F3A-D4A3F33D4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FB6594-5347-E55D-D4CF-A9BE4BAC63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DB86A8-AB34-F33C-E2FF-2AAD91945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 op email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950A1-8512-C7FF-F4ED-F3881E2A3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15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Gestructureerd</a:t>
            </a:r>
            <a:r>
              <a:rPr lang="en-US" dirty="0"/>
              <a:t> datatype. “</a:t>
            </a:r>
            <a:r>
              <a:rPr lang="en-US" dirty="0" err="1"/>
              <a:t>gesorteerd</a:t>
            </a:r>
            <a:r>
              <a:rPr lang="en-US" dirty="0"/>
              <a:t> == balanced”</a:t>
            </a:r>
          </a:p>
          <a:p>
            <a:endParaRPr lang="en-US" dirty="0"/>
          </a:p>
          <a:p>
            <a:r>
              <a:rPr lang="en-US" dirty="0" err="1"/>
              <a:t>Dankzij</a:t>
            </a:r>
            <a:r>
              <a:rPr lang="en-US" dirty="0"/>
              <a:t> balanced </a:t>
            </a:r>
            <a:r>
              <a:rPr lang="en-US" dirty="0" err="1"/>
              <a:t>kan</a:t>
            </a:r>
            <a:r>
              <a:rPr lang="en-US" dirty="0"/>
              <a:t> er </a:t>
            </a:r>
            <a:r>
              <a:rPr lang="en-US" dirty="0" err="1"/>
              <a:t>een</a:t>
            </a:r>
            <a:r>
              <a:rPr lang="en-US" dirty="0"/>
              <a:t> path </a:t>
            </a:r>
            <a:r>
              <a:rPr lang="en-US" dirty="0" err="1"/>
              <a:t>gekozen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gezochte</a:t>
            </a:r>
            <a:r>
              <a:rPr lang="en-US" dirty="0"/>
              <a:t>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42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sng" dirty="0">
                <a:effectLst/>
                <a:latin typeface="-apple-system"/>
                <a:hlinkClick r:id="rId3"/>
              </a:rPr>
              <a:t>Observability</a:t>
            </a: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 is the ability to understand the internal state of a system by examining its outputs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12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47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immutable by default, but prefer to it for immutable types</a:t>
            </a:r>
          </a:p>
          <a:p>
            <a:r>
              <a:rPr lang="en-US" dirty="0"/>
              <a:t>No inheritance, but interfaces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15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to use </a:t>
            </a:r>
            <a:r>
              <a:rPr lang="en-US" dirty="0" err="1"/>
              <a:t>readonly</a:t>
            </a:r>
            <a:r>
              <a:rPr lang="en-US" dirty="0"/>
              <a:t> structs to enforce immutable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immutable by default, but prefer to it for immutable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89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Reflection: json.net / </a:t>
            </a:r>
            <a:r>
              <a:rPr lang="en-US" dirty="0" err="1"/>
              <a:t>configurationmanager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62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 object heap for objects &gt; 85000 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63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reflection</a:t>
            </a:r>
          </a:p>
          <a:p>
            <a:r>
              <a:rPr lang="en-US" dirty="0"/>
              <a:t>Better performance vs longer builds</a:t>
            </a:r>
          </a:p>
          <a:p>
            <a:r>
              <a:rPr lang="en-US" dirty="0"/>
              <a:t>Single exe, no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/>
              <a:t>smaller</a:t>
            </a:r>
          </a:p>
          <a:p>
            <a:r>
              <a:rPr lang="en-US" dirty="0"/>
              <a:t>Limited debugging</a:t>
            </a:r>
          </a:p>
          <a:p>
            <a:r>
              <a:rPr lang="en-US" dirty="0"/>
              <a:t>Only for deploy, not debug</a:t>
            </a:r>
          </a:p>
          <a:p>
            <a:r>
              <a:rPr lang="en-US" dirty="0"/>
              <a:t>Can’t compile for </a:t>
            </a:r>
            <a:r>
              <a:rPr lang="en-US" dirty="0" err="1"/>
              <a:t>linux</a:t>
            </a:r>
            <a:r>
              <a:rPr lang="en-US" dirty="0"/>
              <a:t> on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66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91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Atomicity: 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The outcome of a transaction can either be completely successful or completely unsuccessful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Consistency: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 Transactions maintain integrity restrictions by moving the database from one valid state to another.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Isolation: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 Concurrent transactions are isolated from one another, assuring the accuracy of the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Durability: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 Once a transaction is committed, its modifications remain in effect even in the event of a system failure.</a:t>
            </a:r>
          </a:p>
          <a:p>
            <a:endParaRPr lang="en-GB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41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2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1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51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l" smtClean="0"/>
              <a:pPr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104615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7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0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4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6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6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6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6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0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  <p:sldLayoutId id="2147483700" r:id="rId12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82E472-1CA5-46C0-AE6C-D963B0AA6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DCE8B-E0DF-2403-3BFB-2F4B1CB9F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182472" cy="3162300"/>
          </a:xfrm>
        </p:spPr>
        <p:txBody>
          <a:bodyPr>
            <a:normAutofit/>
          </a:bodyPr>
          <a:lstStyle/>
          <a:p>
            <a:r>
              <a:rPr lang="en-US" dirty="0"/>
              <a:t>The .NET ABC of things you pretend to know about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AC187-AF6D-7C55-6426-E1FD98C7E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182472" cy="985075"/>
          </a:xfrm>
        </p:spPr>
        <p:txBody>
          <a:bodyPr>
            <a:normAutofit/>
          </a:bodyPr>
          <a:lstStyle/>
          <a:p>
            <a:r>
              <a:rPr lang="en-US"/>
              <a:t>Nico Vermeir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E1F1C-1651-4D09-B967-2E2765020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673752" y="-8569"/>
            <a:ext cx="3518248" cy="3463107"/>
          </a:xfrm>
          <a:custGeom>
            <a:avLst/>
            <a:gdLst>
              <a:gd name="connsiteX0" fmla="*/ 2 w 3518248"/>
              <a:gd name="connsiteY0" fmla="*/ 3444546 h 3463107"/>
              <a:gd name="connsiteX1" fmla="*/ 0 w 3518248"/>
              <a:gd name="connsiteY1" fmla="*/ 3444546 h 3463107"/>
              <a:gd name="connsiteX2" fmla="*/ 0 w 3518248"/>
              <a:gd name="connsiteY2" fmla="*/ 3463107 h 3463107"/>
              <a:gd name="connsiteX3" fmla="*/ 2 w 3518248"/>
              <a:gd name="connsiteY3" fmla="*/ 3463107 h 3463107"/>
              <a:gd name="connsiteX4" fmla="*/ 3518248 w 3518248"/>
              <a:gd name="connsiteY4" fmla="*/ 0 h 3463107"/>
              <a:gd name="connsiteX5" fmla="*/ 0 w 3518248"/>
              <a:gd name="connsiteY5" fmla="*/ 0 h 3463107"/>
              <a:gd name="connsiteX6" fmla="*/ 0 w 3518248"/>
              <a:gd name="connsiteY6" fmla="*/ 3444546 h 3463107"/>
              <a:gd name="connsiteX7" fmla="*/ 2 w 3518248"/>
              <a:gd name="connsiteY7" fmla="*/ 3444467 h 3463107"/>
              <a:gd name="connsiteX8" fmla="*/ 2 w 3518248"/>
              <a:gd name="connsiteY8" fmla="*/ 3435229 h 3463107"/>
              <a:gd name="connsiteX9" fmla="*/ 239 w 3518248"/>
              <a:gd name="connsiteY9" fmla="*/ 3435229 h 3463107"/>
              <a:gd name="connsiteX10" fmla="*/ 4544 w 3518248"/>
              <a:gd name="connsiteY10" fmla="*/ 3267731 h 3463107"/>
              <a:gd name="connsiteX11" fmla="*/ 3492160 w 3518248"/>
              <a:gd name="connsiteY11" fmla="*/ 8567 h 3463107"/>
              <a:gd name="connsiteX12" fmla="*/ 3492160 w 3518248"/>
              <a:gd name="connsiteY12" fmla="*/ 3435228 h 3463107"/>
              <a:gd name="connsiteX13" fmla="*/ 3492162 w 3518248"/>
              <a:gd name="connsiteY13" fmla="*/ 3435228 h 3463107"/>
              <a:gd name="connsiteX14" fmla="*/ 3492162 w 3518248"/>
              <a:gd name="connsiteY14" fmla="*/ 3463107 h 3463107"/>
              <a:gd name="connsiteX15" fmla="*/ 3518248 w 3518248"/>
              <a:gd name="connsiteY15" fmla="*/ 3463107 h 346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18248" h="3463107">
                <a:moveTo>
                  <a:pt x="2" y="3444546"/>
                </a:moveTo>
                <a:lnTo>
                  <a:pt x="0" y="3444546"/>
                </a:lnTo>
                <a:lnTo>
                  <a:pt x="0" y="3463107"/>
                </a:lnTo>
                <a:lnTo>
                  <a:pt x="2" y="3463107"/>
                </a:lnTo>
                <a:close/>
                <a:moveTo>
                  <a:pt x="3518248" y="0"/>
                </a:moveTo>
                <a:lnTo>
                  <a:pt x="0" y="0"/>
                </a:lnTo>
                <a:lnTo>
                  <a:pt x="0" y="3444546"/>
                </a:lnTo>
                <a:lnTo>
                  <a:pt x="2" y="3444467"/>
                </a:lnTo>
                <a:lnTo>
                  <a:pt x="2" y="3435229"/>
                </a:lnTo>
                <a:lnTo>
                  <a:pt x="239" y="3435229"/>
                </a:lnTo>
                <a:lnTo>
                  <a:pt x="4544" y="3267731"/>
                </a:lnTo>
                <a:cubicBezTo>
                  <a:pt x="98075" y="1452264"/>
                  <a:pt x="1623765" y="8567"/>
                  <a:pt x="3492160" y="8567"/>
                </a:cubicBezTo>
                <a:lnTo>
                  <a:pt x="3492160" y="3435228"/>
                </a:lnTo>
                <a:lnTo>
                  <a:pt x="3492162" y="3435228"/>
                </a:lnTo>
                <a:lnTo>
                  <a:pt x="3492162" y="3463107"/>
                </a:lnTo>
                <a:lnTo>
                  <a:pt x="3518248" y="34631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0BE76C-8C31-474D-9C9C-79733F933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224980" y="-794"/>
            <a:ext cx="3492162" cy="3463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D3D5E0-FE4C-47B2-A91D-20273BB7A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4462" y="192629"/>
            <a:ext cx="3070455" cy="307045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95431E-B7EE-44A7-BC53-12738BB8E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243267" y="3462314"/>
            <a:ext cx="3456575" cy="34008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B5A3B83-A4E3-4C3A-A50B-DB9185BBB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80" y="3459708"/>
            <a:ext cx="3474862" cy="3403464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675F6D52-8A9F-C6C0-2D71-90C5CF7E7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46" r="17016" b="-1"/>
          <a:stretch/>
        </p:blipFill>
        <p:spPr>
          <a:xfrm>
            <a:off x="8699840" y="10"/>
            <a:ext cx="3492162" cy="6857992"/>
          </a:xfrm>
          <a:custGeom>
            <a:avLst/>
            <a:gdLst/>
            <a:ahLst/>
            <a:cxnLst/>
            <a:rect l="l" t="t" r="r" b="b"/>
            <a:pathLst>
              <a:path w="3492162" h="6858002">
                <a:moveTo>
                  <a:pt x="2" y="0"/>
                </a:moveTo>
                <a:cubicBezTo>
                  <a:pt x="1868397" y="0"/>
                  <a:pt x="3394087" y="1443697"/>
                  <a:pt x="3487618" y="3259164"/>
                </a:cubicBezTo>
                <a:lnTo>
                  <a:pt x="3491923" y="3426662"/>
                </a:lnTo>
                <a:lnTo>
                  <a:pt x="3492160" y="3426662"/>
                </a:lnTo>
                <a:lnTo>
                  <a:pt x="3492160" y="3435900"/>
                </a:lnTo>
                <a:lnTo>
                  <a:pt x="3492162" y="3435979"/>
                </a:lnTo>
                <a:lnTo>
                  <a:pt x="3492160" y="3435979"/>
                </a:lnTo>
                <a:lnTo>
                  <a:pt x="3492159" y="6858002"/>
                </a:lnTo>
                <a:lnTo>
                  <a:pt x="0" y="6858002"/>
                </a:lnTo>
                <a:lnTo>
                  <a:pt x="0" y="3426661"/>
                </a:lnTo>
                <a:lnTo>
                  <a:pt x="2" y="342666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6377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C15C1-F29C-B3DC-711A-A3DC80CB0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B64C-56AF-9182-25A2-B4BCCED4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40280"/>
          </a:xfrm>
        </p:spPr>
        <p:txBody>
          <a:bodyPr/>
          <a:lstStyle/>
          <a:p>
            <a:r>
              <a:rPr lang="en-US" dirty="0"/>
              <a:t>Operating System layers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ACC61C-DD5A-13E4-807C-D713D02D1F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2166030" y="2151402"/>
          <a:ext cx="9948862" cy="351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47E197-2EC7-247D-8403-731073A77F2B}"/>
              </a:ext>
            </a:extLst>
          </p:cNvPr>
          <p:cNvCxnSpPr/>
          <p:nvPr/>
        </p:nvCxnSpPr>
        <p:spPr>
          <a:xfrm>
            <a:off x="5105400" y="2547257"/>
            <a:ext cx="1796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4F55BE-E790-9C11-B5A8-9E539238B9FB}"/>
              </a:ext>
            </a:extLst>
          </p:cNvPr>
          <p:cNvSpPr txBox="1"/>
          <p:nvPr/>
        </p:nvSpPr>
        <p:spPr>
          <a:xfrm>
            <a:off x="7043057" y="2313215"/>
            <a:ext cx="275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 with C#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C6F54BA-8C49-988B-C2D4-B2A5A262D561}"/>
              </a:ext>
            </a:extLst>
          </p:cNvPr>
          <p:cNvSpPr/>
          <p:nvPr/>
        </p:nvSpPr>
        <p:spPr>
          <a:xfrm>
            <a:off x="5067300" y="2862942"/>
            <a:ext cx="489857" cy="185057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00A58F-3A84-D5D2-68D5-44470A22B527}"/>
              </a:ext>
            </a:extLst>
          </p:cNvPr>
          <p:cNvSpPr txBox="1"/>
          <p:nvPr/>
        </p:nvSpPr>
        <p:spPr>
          <a:xfrm>
            <a:off x="5666014" y="3611848"/>
            <a:ext cx="275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Abstracted by .NET</a:t>
            </a:r>
          </a:p>
        </p:txBody>
      </p:sp>
    </p:spTree>
    <p:extLst>
      <p:ext uri="{BB962C8B-B14F-4D97-AF65-F5344CB8AC3E}">
        <p14:creationId xmlns:p14="http://schemas.microsoft.com/office/powerpoint/2010/main" val="3077714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9F1C8B-71F1-C842-F7BF-DC8FCD75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 / Structs /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4B274-1DC5-DDB4-6067-B45AFB2E2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05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806C-739E-B5A3-C1AC-81659BED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31423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359D4-11EE-A4ED-5DF7-AFBD0831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600200"/>
            <a:ext cx="9950103" cy="1045029"/>
          </a:xfrm>
        </p:spPr>
        <p:txBody>
          <a:bodyPr/>
          <a:lstStyle/>
          <a:p>
            <a:r>
              <a:rPr lang="en-US" dirty="0"/>
              <a:t>Value types</a:t>
            </a:r>
          </a:p>
          <a:p>
            <a:r>
              <a:rPr lang="en-US" dirty="0"/>
              <a:t>Ideal for immutable, small, data centric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000F2-D87D-60B9-7B9F-2426D1F65A20}"/>
              </a:ext>
            </a:extLst>
          </p:cNvPr>
          <p:cNvSpPr txBox="1"/>
          <p:nvPr/>
        </p:nvSpPr>
        <p:spPr>
          <a:xfrm>
            <a:off x="1077362" y="2877741"/>
            <a:ext cx="104394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0xProto Nerd Font Mono" panose="02000009000000000000" pitchFamily="49"/>
              </a:rPr>
              <a:t>public struct Coords</a:t>
            </a:r>
          </a:p>
          <a:p>
            <a:r>
              <a:rPr lang="en-US" dirty="0">
                <a:latin typeface="0xProto Nerd Font Mono" panose="02000009000000000000" pitchFamily="49"/>
              </a:rPr>
              <a:t>{</a:t>
            </a:r>
          </a:p>
          <a:p>
            <a:r>
              <a:rPr lang="en-US" dirty="0">
                <a:latin typeface="0xProto Nerd Font Mono" panose="02000009000000000000" pitchFamily="49"/>
              </a:rPr>
              <a:t>    public Coords(double x, double y)</a:t>
            </a:r>
          </a:p>
          <a:p>
            <a:r>
              <a:rPr lang="en-US" dirty="0">
                <a:latin typeface="0xProto Nerd Font Mono" panose="02000009000000000000" pitchFamily="49"/>
              </a:rPr>
              <a:t>    {</a:t>
            </a:r>
          </a:p>
          <a:p>
            <a:r>
              <a:rPr lang="en-US" dirty="0">
                <a:latin typeface="0xProto Nerd Font Mono" panose="02000009000000000000" pitchFamily="49"/>
              </a:rPr>
              <a:t>        X = x;</a:t>
            </a:r>
          </a:p>
          <a:p>
            <a:r>
              <a:rPr lang="en-US" dirty="0">
                <a:latin typeface="0xProto Nerd Font Mono" panose="02000009000000000000" pitchFamily="49"/>
              </a:rPr>
              <a:t>        Y = y;</a:t>
            </a:r>
          </a:p>
          <a:p>
            <a:r>
              <a:rPr lang="en-US" dirty="0">
                <a:latin typeface="0xProto Nerd Font Mono" panose="02000009000000000000" pitchFamily="49"/>
              </a:rPr>
              <a:t>    }</a:t>
            </a:r>
          </a:p>
          <a:p>
            <a:endParaRPr lang="en-US" dirty="0">
              <a:latin typeface="0xProto Nerd Font Mono" panose="02000009000000000000" pitchFamily="49"/>
            </a:endParaRPr>
          </a:p>
          <a:p>
            <a:r>
              <a:rPr lang="en-US" dirty="0">
                <a:latin typeface="0xProto Nerd Font Mono" panose="02000009000000000000" pitchFamily="49"/>
              </a:rPr>
              <a:t>    public double X { get; }</a:t>
            </a:r>
          </a:p>
          <a:p>
            <a:r>
              <a:rPr lang="en-US" dirty="0">
                <a:latin typeface="0xProto Nerd Font Mono" panose="02000009000000000000" pitchFamily="49"/>
              </a:rPr>
              <a:t>    public double Y { get; }</a:t>
            </a:r>
          </a:p>
          <a:p>
            <a:endParaRPr lang="en-US" dirty="0">
              <a:latin typeface="0xProto Nerd Font Mono" panose="02000009000000000000" pitchFamily="49"/>
            </a:endParaRPr>
          </a:p>
          <a:p>
            <a:r>
              <a:rPr lang="en-US" dirty="0">
                <a:latin typeface="0xProto Nerd Font Mono" panose="02000009000000000000" pitchFamily="49"/>
              </a:rPr>
              <a:t>    public override string </a:t>
            </a:r>
            <a:r>
              <a:rPr lang="en-US" dirty="0" err="1">
                <a:latin typeface="0xProto Nerd Font Mono" panose="02000009000000000000" pitchFamily="49"/>
              </a:rPr>
              <a:t>ToString</a:t>
            </a:r>
            <a:r>
              <a:rPr lang="en-US" dirty="0">
                <a:latin typeface="0xProto Nerd Font Mono" panose="02000009000000000000" pitchFamily="49"/>
              </a:rPr>
              <a:t>() =&gt; $"({X}, {Y})";</a:t>
            </a:r>
          </a:p>
          <a:p>
            <a:r>
              <a:rPr lang="en-US" dirty="0">
                <a:latin typeface="0xProto Nerd Font Mono" panose="02000009000000000000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9294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806C-739E-B5A3-C1AC-81659BED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31423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359D4-11EE-A4ED-5DF7-AFBD0831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600200"/>
            <a:ext cx="9950103" cy="1045029"/>
          </a:xfrm>
        </p:spPr>
        <p:txBody>
          <a:bodyPr/>
          <a:lstStyle/>
          <a:p>
            <a:r>
              <a:rPr lang="en-US" dirty="0"/>
              <a:t>Value types</a:t>
            </a:r>
          </a:p>
          <a:p>
            <a:r>
              <a:rPr lang="en-US" dirty="0"/>
              <a:t>Ideal for immutable, small, data centric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000F2-D87D-60B9-7B9F-2426D1F65A20}"/>
              </a:ext>
            </a:extLst>
          </p:cNvPr>
          <p:cNvSpPr txBox="1"/>
          <p:nvPr/>
        </p:nvSpPr>
        <p:spPr>
          <a:xfrm>
            <a:off x="1077362" y="2877741"/>
            <a:ext cx="104394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0xProto Nerd Font Mono" panose="02000009000000000000" pitchFamily="49"/>
              </a:rPr>
              <a:t>public </a:t>
            </a:r>
            <a:r>
              <a:rPr lang="en-US" dirty="0" err="1">
                <a:highlight>
                  <a:srgbClr val="FFFF00"/>
                </a:highlight>
                <a:latin typeface="0xProto Nerd Font Mono" panose="02000009000000000000" pitchFamily="49"/>
              </a:rPr>
              <a:t>readonly</a:t>
            </a:r>
            <a:r>
              <a:rPr lang="en-US" dirty="0">
                <a:latin typeface="0xProto Nerd Font Mono" panose="02000009000000000000" pitchFamily="49"/>
              </a:rPr>
              <a:t> struct Coords</a:t>
            </a:r>
          </a:p>
          <a:p>
            <a:r>
              <a:rPr lang="en-US" dirty="0">
                <a:latin typeface="0xProto Nerd Font Mono" panose="02000009000000000000" pitchFamily="49"/>
              </a:rPr>
              <a:t>{</a:t>
            </a:r>
          </a:p>
          <a:p>
            <a:r>
              <a:rPr lang="en-US" dirty="0">
                <a:latin typeface="0xProto Nerd Font Mono" panose="02000009000000000000" pitchFamily="49"/>
              </a:rPr>
              <a:t>    public Coords(double x, double y)</a:t>
            </a:r>
          </a:p>
          <a:p>
            <a:r>
              <a:rPr lang="en-US" dirty="0">
                <a:latin typeface="0xProto Nerd Font Mono" panose="02000009000000000000" pitchFamily="49"/>
              </a:rPr>
              <a:t>    {</a:t>
            </a:r>
          </a:p>
          <a:p>
            <a:r>
              <a:rPr lang="en-US" dirty="0">
                <a:latin typeface="0xProto Nerd Font Mono" panose="02000009000000000000" pitchFamily="49"/>
              </a:rPr>
              <a:t>        X = x;</a:t>
            </a:r>
          </a:p>
          <a:p>
            <a:r>
              <a:rPr lang="en-US" dirty="0">
                <a:latin typeface="0xProto Nerd Font Mono" panose="02000009000000000000" pitchFamily="49"/>
              </a:rPr>
              <a:t>        Y = y;</a:t>
            </a:r>
          </a:p>
          <a:p>
            <a:r>
              <a:rPr lang="en-US" dirty="0">
                <a:latin typeface="0xProto Nerd Font Mono" panose="02000009000000000000" pitchFamily="49"/>
              </a:rPr>
              <a:t>    }</a:t>
            </a:r>
          </a:p>
          <a:p>
            <a:endParaRPr lang="en-US" dirty="0">
              <a:latin typeface="0xProto Nerd Font Mono" panose="02000009000000000000" pitchFamily="49"/>
            </a:endParaRPr>
          </a:p>
          <a:p>
            <a:r>
              <a:rPr lang="en-US" dirty="0">
                <a:latin typeface="0xProto Nerd Font Mono" panose="02000009000000000000" pitchFamily="49"/>
              </a:rPr>
              <a:t>    public double X { get; }</a:t>
            </a:r>
          </a:p>
          <a:p>
            <a:r>
              <a:rPr lang="en-US" dirty="0">
                <a:latin typeface="0xProto Nerd Font Mono" panose="02000009000000000000" pitchFamily="49"/>
              </a:rPr>
              <a:t>    public double Y { get; }</a:t>
            </a:r>
          </a:p>
          <a:p>
            <a:endParaRPr lang="en-US" dirty="0">
              <a:latin typeface="0xProto Nerd Font Mono" panose="02000009000000000000" pitchFamily="49"/>
            </a:endParaRPr>
          </a:p>
          <a:p>
            <a:r>
              <a:rPr lang="en-US" dirty="0">
                <a:latin typeface="0xProto Nerd Font Mono" panose="02000009000000000000" pitchFamily="49"/>
              </a:rPr>
              <a:t>    public override string </a:t>
            </a:r>
            <a:r>
              <a:rPr lang="en-US" dirty="0" err="1">
                <a:latin typeface="0xProto Nerd Font Mono" panose="02000009000000000000" pitchFamily="49"/>
              </a:rPr>
              <a:t>ToString</a:t>
            </a:r>
            <a:r>
              <a:rPr lang="en-US" dirty="0">
                <a:latin typeface="0xProto Nerd Font Mono" panose="02000009000000000000" pitchFamily="49"/>
              </a:rPr>
              <a:t>() =&gt; $"({X}, {Y})";</a:t>
            </a:r>
          </a:p>
          <a:p>
            <a:r>
              <a:rPr lang="en-US" dirty="0">
                <a:latin typeface="0xProto Nerd Font Mono" panose="02000009000000000000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886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806C-739E-B5A3-C1AC-81659BED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31423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 – With keyword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000F2-D87D-60B9-7B9F-2426D1F65A20}"/>
              </a:ext>
            </a:extLst>
          </p:cNvPr>
          <p:cNvSpPr txBox="1"/>
          <p:nvPr/>
        </p:nvSpPr>
        <p:spPr>
          <a:xfrm>
            <a:off x="1077362" y="1484370"/>
            <a:ext cx="104394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0xProto Nerd Font Mono" panose="02000009000000000000" pitchFamily="49"/>
              </a:rPr>
              <a:t>var p1 = new Coords(0, 0); </a:t>
            </a:r>
          </a:p>
          <a:p>
            <a:r>
              <a:rPr lang="en-US" dirty="0" err="1">
                <a:latin typeface="0xProto Nerd Font Mono" panose="02000009000000000000" pitchFamily="49"/>
              </a:rPr>
              <a:t>Console.WriteLine</a:t>
            </a:r>
            <a:r>
              <a:rPr lang="en-US" dirty="0">
                <a:latin typeface="0xProto Nerd Font Mono" panose="02000009000000000000" pitchFamily="49"/>
              </a:rPr>
              <a:t>(p1); // output: (0, 0) </a:t>
            </a:r>
          </a:p>
          <a:p>
            <a:endParaRPr lang="en-US" dirty="0">
              <a:latin typeface="0xProto Nerd Font Mono" panose="02000009000000000000" pitchFamily="49"/>
            </a:endParaRPr>
          </a:p>
          <a:p>
            <a:r>
              <a:rPr lang="en-US" dirty="0">
                <a:latin typeface="0xProto Nerd Font Mono" panose="02000009000000000000" pitchFamily="49"/>
              </a:rPr>
              <a:t>var p2 = p1 </a:t>
            </a:r>
            <a:r>
              <a:rPr lang="en-US" dirty="0">
                <a:highlight>
                  <a:srgbClr val="FFFF00"/>
                </a:highlight>
                <a:latin typeface="0xProto Nerd Font Mono" panose="02000009000000000000" pitchFamily="49"/>
              </a:rPr>
              <a:t>with</a:t>
            </a:r>
            <a:r>
              <a:rPr lang="en-US" dirty="0">
                <a:latin typeface="0xProto Nerd Font Mono" panose="02000009000000000000" pitchFamily="49"/>
              </a:rPr>
              <a:t> { X = 3 }; </a:t>
            </a:r>
          </a:p>
          <a:p>
            <a:r>
              <a:rPr lang="en-US" dirty="0" err="1">
                <a:latin typeface="0xProto Nerd Font Mono" panose="02000009000000000000" pitchFamily="49"/>
              </a:rPr>
              <a:t>Console.WriteLine</a:t>
            </a:r>
            <a:r>
              <a:rPr lang="en-US" dirty="0">
                <a:latin typeface="0xProto Nerd Font Mono" panose="02000009000000000000" pitchFamily="49"/>
              </a:rPr>
              <a:t>(p2); // output: (3, 0)</a:t>
            </a:r>
          </a:p>
          <a:p>
            <a:endParaRPr lang="en-US" dirty="0">
              <a:latin typeface="0xProto Nerd Font Mono" panose="02000009000000000000" pitchFamily="49"/>
            </a:endParaRPr>
          </a:p>
          <a:p>
            <a:r>
              <a:rPr lang="en-US" dirty="0">
                <a:latin typeface="0xProto Nerd Font Mono" panose="02000009000000000000" pitchFamily="49"/>
              </a:rPr>
              <a:t>public struct Coords</a:t>
            </a:r>
          </a:p>
          <a:p>
            <a:r>
              <a:rPr lang="en-US" dirty="0">
                <a:latin typeface="0xProto Nerd Font Mono" panose="02000009000000000000" pitchFamily="49"/>
              </a:rPr>
              <a:t>{</a:t>
            </a:r>
          </a:p>
          <a:p>
            <a:r>
              <a:rPr lang="en-US" dirty="0">
                <a:latin typeface="0xProto Nerd Font Mono" panose="02000009000000000000" pitchFamily="49"/>
              </a:rPr>
              <a:t>    public Coords(double x, double y)</a:t>
            </a:r>
          </a:p>
          <a:p>
            <a:r>
              <a:rPr lang="en-US" dirty="0">
                <a:latin typeface="0xProto Nerd Font Mono" panose="02000009000000000000" pitchFamily="49"/>
              </a:rPr>
              <a:t>    {</a:t>
            </a:r>
          </a:p>
          <a:p>
            <a:r>
              <a:rPr lang="en-US" dirty="0">
                <a:latin typeface="0xProto Nerd Font Mono" panose="02000009000000000000" pitchFamily="49"/>
              </a:rPr>
              <a:t>        X = x;</a:t>
            </a:r>
          </a:p>
          <a:p>
            <a:r>
              <a:rPr lang="en-US" dirty="0">
                <a:latin typeface="0xProto Nerd Font Mono" panose="02000009000000000000" pitchFamily="49"/>
              </a:rPr>
              <a:t>        Y = y;</a:t>
            </a:r>
          </a:p>
          <a:p>
            <a:r>
              <a:rPr lang="en-US" dirty="0">
                <a:latin typeface="0xProto Nerd Font Mono" panose="02000009000000000000" pitchFamily="49"/>
              </a:rPr>
              <a:t>    }</a:t>
            </a:r>
          </a:p>
          <a:p>
            <a:endParaRPr lang="en-US" dirty="0">
              <a:latin typeface="0xProto Nerd Font Mono" panose="02000009000000000000" pitchFamily="49"/>
            </a:endParaRPr>
          </a:p>
          <a:p>
            <a:r>
              <a:rPr lang="en-US" dirty="0">
                <a:latin typeface="0xProto Nerd Font Mono" panose="02000009000000000000" pitchFamily="49"/>
              </a:rPr>
              <a:t>    public double X { get; }</a:t>
            </a:r>
          </a:p>
          <a:p>
            <a:r>
              <a:rPr lang="en-US" dirty="0">
                <a:latin typeface="0xProto Nerd Font Mono" panose="02000009000000000000" pitchFamily="49"/>
              </a:rPr>
              <a:t>    public double Y { get; }</a:t>
            </a:r>
          </a:p>
          <a:p>
            <a:endParaRPr lang="en-US" dirty="0">
              <a:latin typeface="0xProto Nerd Font Mono" panose="02000009000000000000" pitchFamily="49"/>
            </a:endParaRPr>
          </a:p>
          <a:p>
            <a:r>
              <a:rPr lang="en-US" dirty="0">
                <a:latin typeface="0xProto Nerd Font Mono" panose="02000009000000000000" pitchFamily="49"/>
              </a:rPr>
              <a:t>    public override string </a:t>
            </a:r>
            <a:r>
              <a:rPr lang="en-US" dirty="0" err="1">
                <a:latin typeface="0xProto Nerd Font Mono" panose="02000009000000000000" pitchFamily="49"/>
              </a:rPr>
              <a:t>ToString</a:t>
            </a:r>
            <a:r>
              <a:rPr lang="en-US" dirty="0">
                <a:latin typeface="0xProto Nerd Font Mono" panose="02000009000000000000" pitchFamily="49"/>
              </a:rPr>
              <a:t>() =&gt; $"({X}, {Y})";</a:t>
            </a:r>
          </a:p>
          <a:p>
            <a:r>
              <a:rPr lang="en-US" dirty="0">
                <a:latin typeface="0xProto Nerd Font Mono" panose="02000009000000000000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006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ED03-74C9-FDC3-8A2A-369AC0F7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 dirty="0"/>
              <a:t>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A7E4-0D42-1E40-B3FA-63AFBFC9A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600200"/>
            <a:ext cx="9950103" cy="1828800"/>
          </a:xfrm>
        </p:spPr>
        <p:txBody>
          <a:bodyPr/>
          <a:lstStyle/>
          <a:p>
            <a:r>
              <a:rPr lang="en-US" dirty="0"/>
              <a:t>Record =&gt; reference type</a:t>
            </a:r>
          </a:p>
          <a:p>
            <a:r>
              <a:rPr lang="en-US" dirty="0"/>
              <a:t>Record struct =&gt; value type</a:t>
            </a:r>
          </a:p>
          <a:p>
            <a:r>
              <a:rPr lang="en-US" dirty="0"/>
              <a:t>Immutable by default, can be made mutable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5856B-D1AF-B4D3-9C90-87B7D872242A}"/>
              </a:ext>
            </a:extLst>
          </p:cNvPr>
          <p:cNvSpPr txBox="1"/>
          <p:nvPr/>
        </p:nvSpPr>
        <p:spPr>
          <a:xfrm>
            <a:off x="979713" y="4106241"/>
            <a:ext cx="118980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 Foo(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Name,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Status,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DateTimeOffset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ModifiedDate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 struct Foo(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Name,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Status,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DateTimeOffset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ModifiedDate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37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7C9B-15E0-998A-C7B6-F3AE6F73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 dirty="0"/>
              <a:t>Records vs classes vs structs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F2478C-4025-FBC2-8EB2-B72F7DD26A89}"/>
              </a:ext>
            </a:extLst>
          </p:cNvPr>
          <p:cNvSpPr/>
          <p:nvPr/>
        </p:nvSpPr>
        <p:spPr>
          <a:xfrm>
            <a:off x="4082143" y="1554681"/>
            <a:ext cx="2492828" cy="77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it be a value type?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E81785-09F1-8032-B9D8-B2C4B7D1E4B1}"/>
              </a:ext>
            </a:extLst>
          </p:cNvPr>
          <p:cNvSpPr/>
          <p:nvPr/>
        </p:nvSpPr>
        <p:spPr>
          <a:xfrm>
            <a:off x="2024743" y="2828309"/>
            <a:ext cx="2492828" cy="77288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E181EDD-923A-2D87-4E43-06954018BCAD}"/>
              </a:ext>
            </a:extLst>
          </p:cNvPr>
          <p:cNvCxnSpPr>
            <a:stCxn id="6" idx="1"/>
            <a:endCxn id="7" idx="0"/>
          </p:cNvCxnSpPr>
          <p:nvPr/>
        </p:nvCxnSpPr>
        <p:spPr>
          <a:xfrm rot="10800000" flipV="1">
            <a:off x="3271157" y="1941123"/>
            <a:ext cx="810986" cy="887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81A7F7B-8A1A-AD37-A1C1-E48B8936B454}"/>
              </a:ext>
            </a:extLst>
          </p:cNvPr>
          <p:cNvSpPr/>
          <p:nvPr/>
        </p:nvSpPr>
        <p:spPr>
          <a:xfrm>
            <a:off x="5763984" y="2828309"/>
            <a:ext cx="2492828" cy="7728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it look to be immutable?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54579A0-FA47-CC21-6A94-04B3410EE4C0}"/>
              </a:ext>
            </a:extLst>
          </p:cNvPr>
          <p:cNvCxnSpPr>
            <a:stCxn id="6" idx="3"/>
            <a:endCxn id="10" idx="0"/>
          </p:cNvCxnSpPr>
          <p:nvPr/>
        </p:nvCxnSpPr>
        <p:spPr>
          <a:xfrm>
            <a:off x="6574971" y="1941124"/>
            <a:ext cx="435427" cy="887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1ACBEB3-E766-42F8-D3C4-ECEF8871D684}"/>
              </a:ext>
            </a:extLst>
          </p:cNvPr>
          <p:cNvSpPr/>
          <p:nvPr/>
        </p:nvSpPr>
        <p:spPr>
          <a:xfrm>
            <a:off x="4082143" y="4530435"/>
            <a:ext cx="2492828" cy="77288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773CD-F746-A36B-48BC-12EC0CFC75BB}"/>
              </a:ext>
            </a:extLst>
          </p:cNvPr>
          <p:cNvSpPr/>
          <p:nvPr/>
        </p:nvSpPr>
        <p:spPr>
          <a:xfrm>
            <a:off x="7821384" y="4530435"/>
            <a:ext cx="2492828" cy="7728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BE22F42-4317-EEAE-C1B4-F62A802C3D29}"/>
              </a:ext>
            </a:extLst>
          </p:cNvPr>
          <p:cNvCxnSpPr>
            <a:stCxn id="10" idx="1"/>
            <a:endCxn id="13" idx="0"/>
          </p:cNvCxnSpPr>
          <p:nvPr/>
        </p:nvCxnSpPr>
        <p:spPr>
          <a:xfrm rot="10800000" flipV="1">
            <a:off x="5328558" y="3214751"/>
            <a:ext cx="435427" cy="1315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2F85212-EE15-A3D4-D3DB-F753E81C5C97}"/>
              </a:ext>
            </a:extLst>
          </p:cNvPr>
          <p:cNvCxnSpPr>
            <a:stCxn id="10" idx="3"/>
            <a:endCxn id="14" idx="0"/>
          </p:cNvCxnSpPr>
          <p:nvPr/>
        </p:nvCxnSpPr>
        <p:spPr>
          <a:xfrm>
            <a:off x="8256812" y="3214752"/>
            <a:ext cx="810986" cy="1315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23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A2F4-BEFA-B9A3-904C-AE6C207E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42309"/>
          </a:xfrm>
        </p:spPr>
        <p:txBody>
          <a:bodyPr>
            <a:normAutofit fontScale="90000"/>
          </a:bodyPr>
          <a:lstStyle/>
          <a:p>
            <a:r>
              <a:rPr lang="en-US" dirty="0"/>
              <a:t>Trimming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52577-FD4A-008A-AB68-4F7F04CD9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556657"/>
            <a:ext cx="9950103" cy="4384173"/>
          </a:xfrm>
        </p:spPr>
        <p:txBody>
          <a:bodyPr/>
          <a:lstStyle/>
          <a:p>
            <a:r>
              <a:rPr lang="en-US" dirty="0"/>
              <a:t>Reduces size in self-contained 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3A65F-B7E6-EF6A-9E3B-1BA10EBA3BE7}"/>
              </a:ext>
            </a:extLst>
          </p:cNvPr>
          <p:cNvSpPr txBox="1"/>
          <p:nvPr/>
        </p:nvSpPr>
        <p:spPr>
          <a:xfrm>
            <a:off x="1077362" y="240127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PublishTrimmed</a:t>
            </a:r>
            <a:r>
              <a:rPr lang="en-US" dirty="0"/>
              <a:t>&gt;true&lt;/</a:t>
            </a:r>
            <a:r>
              <a:rPr lang="en-US" dirty="0" err="1"/>
              <a:t>PublishTrimmed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29577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5C44-FAF3-6FA5-F80B-F48C7317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 dirty="0"/>
              <a:t>Before Trimming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A96D9E-56D1-EEDA-8085-253C3B80081C}"/>
              </a:ext>
            </a:extLst>
          </p:cNvPr>
          <p:cNvSpPr/>
          <p:nvPr/>
        </p:nvSpPr>
        <p:spPr>
          <a:xfrm>
            <a:off x="816429" y="2286000"/>
            <a:ext cx="1654628" cy="707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MyApp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16E3E5-DB0C-7E7B-A406-F6499CD1D5E1}"/>
              </a:ext>
            </a:extLst>
          </p:cNvPr>
          <p:cNvSpPr/>
          <p:nvPr/>
        </p:nvSpPr>
        <p:spPr>
          <a:xfrm>
            <a:off x="3657601" y="1828800"/>
            <a:ext cx="1654628" cy="70757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6B947-9854-C838-EC7C-8C8DECE7419C}"/>
              </a:ext>
            </a:extLst>
          </p:cNvPr>
          <p:cNvSpPr/>
          <p:nvPr/>
        </p:nvSpPr>
        <p:spPr>
          <a:xfrm>
            <a:off x="3657601" y="3614059"/>
            <a:ext cx="1654628" cy="70757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1D3D1-DAEF-445F-F762-62E17F5F6047}"/>
              </a:ext>
            </a:extLst>
          </p:cNvPr>
          <p:cNvSpPr/>
          <p:nvPr/>
        </p:nvSpPr>
        <p:spPr>
          <a:xfrm>
            <a:off x="7304315" y="1398814"/>
            <a:ext cx="1654628" cy="70757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D14ED-B6F9-B015-AE86-93C1165FF377}"/>
              </a:ext>
            </a:extLst>
          </p:cNvPr>
          <p:cNvSpPr/>
          <p:nvPr/>
        </p:nvSpPr>
        <p:spPr>
          <a:xfrm>
            <a:off x="7304315" y="2530927"/>
            <a:ext cx="1654628" cy="70757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05896B-9ACA-FD4C-1A79-75DB1389B6D3}"/>
              </a:ext>
            </a:extLst>
          </p:cNvPr>
          <p:cNvSpPr/>
          <p:nvPr/>
        </p:nvSpPr>
        <p:spPr>
          <a:xfrm>
            <a:off x="7304315" y="3586843"/>
            <a:ext cx="1654628" cy="70757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8DD40-E2A8-9564-91B5-0AB4B7247685}"/>
              </a:ext>
            </a:extLst>
          </p:cNvPr>
          <p:cNvSpPr/>
          <p:nvPr/>
        </p:nvSpPr>
        <p:spPr>
          <a:xfrm>
            <a:off x="7304315" y="4718956"/>
            <a:ext cx="1654628" cy="70757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FB0C47-EFB2-0870-20E9-F381C93550D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71057" y="2182586"/>
            <a:ext cx="1186544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36C596-4D19-DE14-68B1-76E6142AB769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312229" y="2182586"/>
            <a:ext cx="1992086" cy="702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029A83-A755-611E-7D5E-359F40A5B8D6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5312229" y="1752600"/>
            <a:ext cx="1992086" cy="429986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EF5970-A517-112B-FD69-540AA0F08567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471057" y="2639786"/>
            <a:ext cx="1186544" cy="1328059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4016DB-F30B-5AF0-A18D-B51D0DBCE584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5312229" y="3940629"/>
            <a:ext cx="1992086" cy="27216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60B38F-D07F-9A55-F3D8-4422ADEA68F4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312229" y="3967845"/>
            <a:ext cx="1992086" cy="1104897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420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5C44-FAF3-6FA5-F80B-F48C7317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 dirty="0"/>
              <a:t>After Trimming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A96D9E-56D1-EEDA-8085-253C3B80081C}"/>
              </a:ext>
            </a:extLst>
          </p:cNvPr>
          <p:cNvSpPr/>
          <p:nvPr/>
        </p:nvSpPr>
        <p:spPr>
          <a:xfrm>
            <a:off x="816429" y="2286000"/>
            <a:ext cx="1654628" cy="707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MyApp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16E3E5-DB0C-7E7B-A406-F6499CD1D5E1}"/>
              </a:ext>
            </a:extLst>
          </p:cNvPr>
          <p:cNvSpPr/>
          <p:nvPr/>
        </p:nvSpPr>
        <p:spPr>
          <a:xfrm>
            <a:off x="3657601" y="1828800"/>
            <a:ext cx="1654628" cy="70757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D14ED-B6F9-B015-AE86-93C1165FF377}"/>
              </a:ext>
            </a:extLst>
          </p:cNvPr>
          <p:cNvSpPr/>
          <p:nvPr/>
        </p:nvSpPr>
        <p:spPr>
          <a:xfrm>
            <a:off x="7304315" y="2530927"/>
            <a:ext cx="1654628" cy="70757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FB0C47-EFB2-0870-20E9-F381C93550D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71057" y="2182586"/>
            <a:ext cx="1186544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36C596-4D19-DE14-68B1-76E6142AB769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312229" y="2182586"/>
            <a:ext cx="1992086" cy="702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587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5D8AB8-FF37-6C31-9699-58D614CD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“Hey you know &lt;Insert technical term here&gt; right?”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99700-9D93-9F19-5448-5B3C1973A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78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A7EA-5313-FC11-B5B4-5CA20613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42309"/>
          </a:xfrm>
        </p:spPr>
        <p:txBody>
          <a:bodyPr>
            <a:normAutofit fontScale="90000"/>
          </a:bodyPr>
          <a:lstStyle/>
          <a:p>
            <a:r>
              <a:rPr lang="en-US" dirty="0"/>
              <a:t>Trimming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65EF-D1D4-31C5-EC62-D45F34C5A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502229"/>
            <a:ext cx="9950103" cy="44386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Watch out for:</a:t>
            </a:r>
          </a:p>
          <a:p>
            <a:r>
              <a:rPr lang="en-US" dirty="0"/>
              <a:t>Reflection</a:t>
            </a:r>
          </a:p>
          <a:p>
            <a:r>
              <a:rPr lang="en-US" dirty="0"/>
              <a:t>Dynamic assembly loading</a:t>
            </a:r>
          </a:p>
          <a:p>
            <a:r>
              <a:rPr lang="en-US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180386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917061-1AD1-64EA-2945-C0C9FB2B40E1}"/>
              </a:ext>
            </a:extLst>
          </p:cNvPr>
          <p:cNvSpPr/>
          <p:nvPr/>
        </p:nvSpPr>
        <p:spPr>
          <a:xfrm>
            <a:off x="642257" y="1894114"/>
            <a:ext cx="6596743" cy="424345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FB875-09AD-66D4-5C71-491063BE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97FF29-7AE1-D857-BCF2-8DC99DC78F06}"/>
              </a:ext>
            </a:extLst>
          </p:cNvPr>
          <p:cNvSpPr/>
          <p:nvPr/>
        </p:nvSpPr>
        <p:spPr>
          <a:xfrm>
            <a:off x="968829" y="2275114"/>
            <a:ext cx="2514600" cy="3450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Heap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152D31-8A11-B5FB-FC3F-2EE21B5CA396}"/>
              </a:ext>
            </a:extLst>
          </p:cNvPr>
          <p:cNvSpPr/>
          <p:nvPr/>
        </p:nvSpPr>
        <p:spPr>
          <a:xfrm>
            <a:off x="4452257" y="2275114"/>
            <a:ext cx="2514600" cy="3450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Object 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04D69-8920-61DD-B264-D2D3610A3948}"/>
              </a:ext>
            </a:extLst>
          </p:cNvPr>
          <p:cNvSpPr txBox="1"/>
          <p:nvPr/>
        </p:nvSpPr>
        <p:spPr>
          <a:xfrm>
            <a:off x="642257" y="1482434"/>
            <a:ext cx="487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</p:spTree>
    <p:extLst>
      <p:ext uri="{BB962C8B-B14F-4D97-AF65-F5344CB8AC3E}">
        <p14:creationId xmlns:p14="http://schemas.microsoft.com/office/powerpoint/2010/main" val="3469730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B875-09AD-66D4-5C71-491063BE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97FF29-7AE1-D857-BCF2-8DC99DC78F06}"/>
              </a:ext>
            </a:extLst>
          </p:cNvPr>
          <p:cNvSpPr/>
          <p:nvPr/>
        </p:nvSpPr>
        <p:spPr>
          <a:xfrm>
            <a:off x="642256" y="2028697"/>
            <a:ext cx="5834743" cy="4278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04D69-8920-61DD-B264-D2D3610A3948}"/>
              </a:ext>
            </a:extLst>
          </p:cNvPr>
          <p:cNvSpPr txBox="1"/>
          <p:nvPr/>
        </p:nvSpPr>
        <p:spPr>
          <a:xfrm>
            <a:off x="642257" y="1482434"/>
            <a:ext cx="487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C4E7A6-15EB-D75C-CCAD-3FA538965EC7}"/>
              </a:ext>
            </a:extLst>
          </p:cNvPr>
          <p:cNvSpPr/>
          <p:nvPr/>
        </p:nvSpPr>
        <p:spPr>
          <a:xfrm>
            <a:off x="816429" y="2318657"/>
            <a:ext cx="5464628" cy="59673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Generation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F9FB23-0605-F890-C211-1215C231A5FE}"/>
              </a:ext>
            </a:extLst>
          </p:cNvPr>
          <p:cNvSpPr/>
          <p:nvPr/>
        </p:nvSpPr>
        <p:spPr>
          <a:xfrm>
            <a:off x="816429" y="3280554"/>
            <a:ext cx="5464628" cy="59673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1DAC54-648C-3FF2-FB36-503AE7CBFF37}"/>
              </a:ext>
            </a:extLst>
          </p:cNvPr>
          <p:cNvSpPr/>
          <p:nvPr/>
        </p:nvSpPr>
        <p:spPr>
          <a:xfrm>
            <a:off x="827313" y="4242451"/>
            <a:ext cx="5464628" cy="59673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Generation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9116-49CF-CDE8-4FF3-2026AB52AB9C}"/>
              </a:ext>
            </a:extLst>
          </p:cNvPr>
          <p:cNvSpPr txBox="1"/>
          <p:nvPr/>
        </p:nvSpPr>
        <p:spPr>
          <a:xfrm>
            <a:off x="7053943" y="2028697"/>
            <a:ext cx="4669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The system has low physical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The memory that's used by allocated objects on the managed heap surpasses an acceptable threshold</a:t>
            </a:r>
            <a:endParaRPr lang="en-GB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61616"/>
                </a:solidFill>
                <a:latin typeface="Segoe UI" panose="020B0502040204020203" pitchFamily="34" charset="0"/>
              </a:rPr>
              <a:t>The </a:t>
            </a:r>
            <a:r>
              <a:rPr lang="en-GB" dirty="0" err="1">
                <a:solidFill>
                  <a:srgbClr val="161616"/>
                </a:solidFill>
                <a:latin typeface="Segoe UI" panose="020B0502040204020203" pitchFamily="34" charset="0"/>
              </a:rPr>
              <a:t>GC.Collect</a:t>
            </a:r>
            <a:r>
              <a:rPr lang="en-GB" dirty="0">
                <a:solidFill>
                  <a:srgbClr val="161616"/>
                </a:solidFill>
                <a:latin typeface="Segoe UI" panose="020B0502040204020203" pitchFamily="34" charset="0"/>
              </a:rPr>
              <a:t> method is called</a:t>
            </a:r>
            <a:endParaRPr lang="en-US" dirty="0">
              <a:solidFill>
                <a:srgbClr val="161616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110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88D3-88C9-D360-DEC1-DAF00683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42540"/>
          </a:xfrm>
        </p:spPr>
        <p:txBody>
          <a:bodyPr/>
          <a:lstStyle/>
          <a:p>
            <a:r>
              <a:rPr lang="en-US" dirty="0"/>
              <a:t>AOT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3EC6-35E0-7BAC-ACC9-675B976B0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613140"/>
            <a:ext cx="9950103" cy="4327690"/>
          </a:xfrm>
        </p:spPr>
        <p:txBody>
          <a:bodyPr/>
          <a:lstStyle/>
          <a:p>
            <a:r>
              <a:rPr lang="en-US" dirty="0"/>
              <a:t>Classic .NET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.NET with Native AOT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CD516A3-F2F7-FE71-AD29-47354B795D0C}"/>
              </a:ext>
            </a:extLst>
          </p:cNvPr>
          <p:cNvGraphicFramePr/>
          <p:nvPr/>
        </p:nvGraphicFramePr>
        <p:xfrm>
          <a:off x="1402274" y="1984076"/>
          <a:ext cx="8069532" cy="1570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8652D8F-47E8-B611-65CF-4D83AB3E2152}"/>
              </a:ext>
            </a:extLst>
          </p:cNvPr>
          <p:cNvGraphicFramePr/>
          <p:nvPr/>
        </p:nvGraphicFramePr>
        <p:xfrm>
          <a:off x="1402274" y="4086046"/>
          <a:ext cx="8069532" cy="1570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448046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1263E-46B3-0730-0BAD-CFD35C1CC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CA55-10E9-6AE7-9943-A64C6D42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81893"/>
          </a:xfrm>
        </p:spPr>
        <p:txBody>
          <a:bodyPr>
            <a:normAutofit fontScale="90000"/>
          </a:bodyPr>
          <a:lstStyle/>
          <a:p>
            <a:r>
              <a:rPr lang="en-US" dirty="0"/>
              <a:t>Docker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D07B671-FA46-6148-8F9A-8F5E82068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62" y="1553120"/>
            <a:ext cx="5082686" cy="458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658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02FC-6B8B-E337-CA9A-04D42021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46838F-7679-E21A-93A5-C17A2A95F850}"/>
              </a:ext>
            </a:extLst>
          </p:cNvPr>
          <p:cNvSpPr/>
          <p:nvPr/>
        </p:nvSpPr>
        <p:spPr>
          <a:xfrm>
            <a:off x="1077362" y="2879271"/>
            <a:ext cx="1132114" cy="1099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47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BA2D1-9C1C-F5C3-46BD-55310BA98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AAEBA2-52AB-51DB-E474-C334DD93F0B6}"/>
              </a:ext>
            </a:extLst>
          </p:cNvPr>
          <p:cNvSpPr/>
          <p:nvPr/>
        </p:nvSpPr>
        <p:spPr>
          <a:xfrm>
            <a:off x="1077362" y="2337707"/>
            <a:ext cx="3396667" cy="218258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DCE44-B930-A6C3-B321-18AE3B8D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10291A-E3AE-11F7-1091-8A70260F8E74}"/>
              </a:ext>
            </a:extLst>
          </p:cNvPr>
          <p:cNvSpPr/>
          <p:nvPr/>
        </p:nvSpPr>
        <p:spPr>
          <a:xfrm>
            <a:off x="1251533" y="2522763"/>
            <a:ext cx="1132114" cy="1123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MyApp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B9190E-8BD9-8094-8593-F5F9E4869EF7}"/>
              </a:ext>
            </a:extLst>
          </p:cNvPr>
          <p:cNvSpPr/>
          <p:nvPr/>
        </p:nvSpPr>
        <p:spPr>
          <a:xfrm>
            <a:off x="2557818" y="2522763"/>
            <a:ext cx="1731153" cy="495301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Dependency1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4D0DA9-8E37-AFBB-F33A-6913FA349FBC}"/>
              </a:ext>
            </a:extLst>
          </p:cNvPr>
          <p:cNvSpPr/>
          <p:nvPr/>
        </p:nvSpPr>
        <p:spPr>
          <a:xfrm>
            <a:off x="2557818" y="3151413"/>
            <a:ext cx="1731153" cy="495301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Dependency2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448F87-04E7-E435-9494-A5C8069CBFC4}"/>
              </a:ext>
            </a:extLst>
          </p:cNvPr>
          <p:cNvGrpSpPr/>
          <p:nvPr/>
        </p:nvGrpSpPr>
        <p:grpSpPr>
          <a:xfrm>
            <a:off x="1251533" y="3820885"/>
            <a:ext cx="3037438" cy="495301"/>
            <a:chOff x="1251533" y="3995057"/>
            <a:chExt cx="3037438" cy="4953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3F1457A-253F-4AD6-2E24-580B1EA34DD5}"/>
                </a:ext>
              </a:extLst>
            </p:cNvPr>
            <p:cNvSpPr/>
            <p:nvPr/>
          </p:nvSpPr>
          <p:spPr>
            <a:xfrm>
              <a:off x="1251533" y="3995057"/>
              <a:ext cx="3037438" cy="49530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Dockerfile</a:t>
              </a:r>
              <a:endParaRPr lang="en-US" dirty="0"/>
            </a:p>
          </p:txBody>
        </p:sp>
        <p:pic>
          <p:nvPicPr>
            <p:cNvPr id="1028" name="Picture 4" descr="Docker Logo, symbol, meaning, history, PNG, brand">
              <a:extLst>
                <a:ext uri="{FF2B5EF4-FFF2-40B4-BE49-F238E27FC236}">
                  <a16:creationId xmlns:a16="http://schemas.microsoft.com/office/drawing/2014/main" id="{39B30D25-9769-6A85-9503-042BC40F13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2" t="2540" r="26250" b="33968"/>
            <a:stretch/>
          </p:blipFill>
          <p:spPr bwMode="auto">
            <a:xfrm>
              <a:off x="1513110" y="4064923"/>
              <a:ext cx="522515" cy="390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4EAC36-9499-E056-406E-3487D4BE930B}"/>
              </a:ext>
            </a:extLst>
          </p:cNvPr>
          <p:cNvSpPr txBox="1"/>
          <p:nvPr/>
        </p:nvSpPr>
        <p:spPr>
          <a:xfrm>
            <a:off x="1077362" y="1610114"/>
            <a:ext cx="432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0xProto Nerd Font" panose="02000009000000000000" pitchFamily="50"/>
              </a:rPr>
              <a:t>&gt; Docker build . -t MyApp:1.0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40AAA0D6-D4BD-A864-3285-2BFC0C384591}"/>
              </a:ext>
            </a:extLst>
          </p:cNvPr>
          <p:cNvSpPr/>
          <p:nvPr/>
        </p:nvSpPr>
        <p:spPr>
          <a:xfrm>
            <a:off x="4637314" y="2337707"/>
            <a:ext cx="315686" cy="21825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B82B65-29C4-6C02-69C1-6D4F07279D4F}"/>
              </a:ext>
            </a:extLst>
          </p:cNvPr>
          <p:cNvSpPr txBox="1"/>
          <p:nvPr/>
        </p:nvSpPr>
        <p:spPr>
          <a:xfrm>
            <a:off x="5116285" y="3244334"/>
            <a:ext cx="165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Image</a:t>
            </a:r>
          </a:p>
        </p:txBody>
      </p:sp>
    </p:spTree>
    <p:extLst>
      <p:ext uri="{BB962C8B-B14F-4D97-AF65-F5344CB8AC3E}">
        <p14:creationId xmlns:p14="http://schemas.microsoft.com/office/powerpoint/2010/main" val="4003239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387A6-1F64-B247-6E34-0686764B1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55C593-34B6-AFF1-E6B4-0A3B8CBBC72F}"/>
              </a:ext>
            </a:extLst>
          </p:cNvPr>
          <p:cNvSpPr/>
          <p:nvPr/>
        </p:nvSpPr>
        <p:spPr>
          <a:xfrm>
            <a:off x="1077362" y="2337707"/>
            <a:ext cx="3396667" cy="218258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DCB8A-41BC-5E58-F413-84390332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670F8-2EB9-BA45-AFD7-56E0625009F4}"/>
              </a:ext>
            </a:extLst>
          </p:cNvPr>
          <p:cNvSpPr/>
          <p:nvPr/>
        </p:nvSpPr>
        <p:spPr>
          <a:xfrm>
            <a:off x="1251533" y="2522763"/>
            <a:ext cx="1132114" cy="1123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MyApp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91BB52-726A-F40A-22B5-4D086CE16109}"/>
              </a:ext>
            </a:extLst>
          </p:cNvPr>
          <p:cNvSpPr/>
          <p:nvPr/>
        </p:nvSpPr>
        <p:spPr>
          <a:xfrm>
            <a:off x="2557818" y="2522763"/>
            <a:ext cx="1731153" cy="495301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Dependency1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574CE1-64AF-1B59-13FC-1B72FF3136CB}"/>
              </a:ext>
            </a:extLst>
          </p:cNvPr>
          <p:cNvSpPr/>
          <p:nvPr/>
        </p:nvSpPr>
        <p:spPr>
          <a:xfrm>
            <a:off x="2557818" y="3151413"/>
            <a:ext cx="1731153" cy="495301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Dependency2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C4B409-4CDE-349B-5312-7F69875BCA4A}"/>
              </a:ext>
            </a:extLst>
          </p:cNvPr>
          <p:cNvGrpSpPr/>
          <p:nvPr/>
        </p:nvGrpSpPr>
        <p:grpSpPr>
          <a:xfrm>
            <a:off x="1251533" y="3820885"/>
            <a:ext cx="3037438" cy="495301"/>
            <a:chOff x="1251533" y="3995057"/>
            <a:chExt cx="3037438" cy="4953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6A6190-7668-9A33-D55D-2C3AAC460F8E}"/>
                </a:ext>
              </a:extLst>
            </p:cNvPr>
            <p:cNvSpPr/>
            <p:nvPr/>
          </p:nvSpPr>
          <p:spPr>
            <a:xfrm>
              <a:off x="1251533" y="3995057"/>
              <a:ext cx="3037438" cy="49530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Dockerfile</a:t>
              </a:r>
              <a:endParaRPr lang="en-US" dirty="0"/>
            </a:p>
          </p:txBody>
        </p:sp>
        <p:pic>
          <p:nvPicPr>
            <p:cNvPr id="1028" name="Picture 4" descr="Docker Logo, symbol, meaning, history, PNG, brand">
              <a:extLst>
                <a:ext uri="{FF2B5EF4-FFF2-40B4-BE49-F238E27FC236}">
                  <a16:creationId xmlns:a16="http://schemas.microsoft.com/office/drawing/2014/main" id="{F3FA9A78-AC9D-26D8-9D59-0E405194D2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2" t="2540" r="26250" b="33968"/>
            <a:stretch/>
          </p:blipFill>
          <p:spPr bwMode="auto">
            <a:xfrm>
              <a:off x="1513110" y="4064923"/>
              <a:ext cx="522515" cy="390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010C519-D96B-5E61-80F8-8760E6937D6C}"/>
              </a:ext>
            </a:extLst>
          </p:cNvPr>
          <p:cNvSpPr txBox="1"/>
          <p:nvPr/>
        </p:nvSpPr>
        <p:spPr>
          <a:xfrm>
            <a:off x="1077362" y="1610114"/>
            <a:ext cx="432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0xProto Nerd Font" panose="02000009000000000000" pitchFamily="50"/>
              </a:rPr>
              <a:t>&gt; Docker image push MyApp:1.0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DDBA95B-507C-75A2-6D52-C8C960484035}"/>
              </a:ext>
            </a:extLst>
          </p:cNvPr>
          <p:cNvSpPr/>
          <p:nvPr/>
        </p:nvSpPr>
        <p:spPr>
          <a:xfrm>
            <a:off x="4648200" y="3002791"/>
            <a:ext cx="2035184" cy="8524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71BE5-DF6D-9FB9-203D-4134809AACF4}"/>
              </a:ext>
            </a:extLst>
          </p:cNvPr>
          <p:cNvSpPr/>
          <p:nvPr/>
        </p:nvSpPr>
        <p:spPr>
          <a:xfrm>
            <a:off x="7032616" y="2137682"/>
            <a:ext cx="2776182" cy="3018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B7FA8-738C-EE96-F777-8E35A4C5BCEA}"/>
              </a:ext>
            </a:extLst>
          </p:cNvPr>
          <p:cNvSpPr txBox="1"/>
          <p:nvPr/>
        </p:nvSpPr>
        <p:spPr>
          <a:xfrm>
            <a:off x="7032616" y="2137682"/>
            <a:ext cx="260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Container Registry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B16FAA-C1EE-1ECE-A508-0FE419BDDA0C}"/>
              </a:ext>
            </a:extLst>
          </p:cNvPr>
          <p:cNvSpPr/>
          <p:nvPr/>
        </p:nvSpPr>
        <p:spPr>
          <a:xfrm>
            <a:off x="7140704" y="2633459"/>
            <a:ext cx="249347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Other app:2.3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2F6C0-388E-2417-178C-65205688DC1D}"/>
              </a:ext>
            </a:extLst>
          </p:cNvPr>
          <p:cNvSpPr/>
          <p:nvPr/>
        </p:nvSpPr>
        <p:spPr>
          <a:xfrm>
            <a:off x="7140704" y="3214159"/>
            <a:ext cx="249347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MyApp:1.0</a:t>
            </a:r>
          </a:p>
        </p:txBody>
      </p:sp>
    </p:spTree>
    <p:extLst>
      <p:ext uri="{BB962C8B-B14F-4D97-AF65-F5344CB8AC3E}">
        <p14:creationId xmlns:p14="http://schemas.microsoft.com/office/powerpoint/2010/main" val="281701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3DD84-6AC6-E252-2C2A-21DCEC33B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D169-8266-0974-C636-F1187382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31F223-B8FE-4A34-A684-0A9E82659929}"/>
              </a:ext>
            </a:extLst>
          </p:cNvPr>
          <p:cNvSpPr txBox="1"/>
          <p:nvPr/>
        </p:nvSpPr>
        <p:spPr>
          <a:xfrm>
            <a:off x="1077362" y="1610114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0xProto Nerd Font" panose="02000009000000000000" pitchFamily="50"/>
              </a:rPr>
              <a:t>&gt; Docker run MyApp:1.0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4E1DA2-2101-AD38-3535-C205ED8BFDD4}"/>
              </a:ext>
            </a:extLst>
          </p:cNvPr>
          <p:cNvSpPr/>
          <p:nvPr/>
        </p:nvSpPr>
        <p:spPr>
          <a:xfrm>
            <a:off x="1165216" y="2272389"/>
            <a:ext cx="2776182" cy="3018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690E2D-F2EC-813B-7A42-62ACB21504D2}"/>
              </a:ext>
            </a:extLst>
          </p:cNvPr>
          <p:cNvSpPr txBox="1"/>
          <p:nvPr/>
        </p:nvSpPr>
        <p:spPr>
          <a:xfrm>
            <a:off x="1165216" y="2272389"/>
            <a:ext cx="260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Container Registry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CB36ED-727F-E76C-0501-6D7D86DF2182}"/>
              </a:ext>
            </a:extLst>
          </p:cNvPr>
          <p:cNvSpPr/>
          <p:nvPr/>
        </p:nvSpPr>
        <p:spPr>
          <a:xfrm>
            <a:off x="1273304" y="2768166"/>
            <a:ext cx="249347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Other app:2.3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483B96-18A3-2BBB-4936-CD07963214B9}"/>
              </a:ext>
            </a:extLst>
          </p:cNvPr>
          <p:cNvSpPr/>
          <p:nvPr/>
        </p:nvSpPr>
        <p:spPr>
          <a:xfrm>
            <a:off x="1273304" y="3348866"/>
            <a:ext cx="249347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MyApp:1.0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3F25C8-7163-5C69-752A-537B342CDB4E}"/>
              </a:ext>
            </a:extLst>
          </p:cNvPr>
          <p:cNvSpPr/>
          <p:nvPr/>
        </p:nvSpPr>
        <p:spPr>
          <a:xfrm>
            <a:off x="6096000" y="2272389"/>
            <a:ext cx="4930784" cy="3018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FDFC42-5B52-4C60-B632-F7579FF59691}"/>
              </a:ext>
            </a:extLst>
          </p:cNvPr>
          <p:cNvSpPr txBox="1"/>
          <p:nvPr/>
        </p:nvSpPr>
        <p:spPr>
          <a:xfrm>
            <a:off x="6096000" y="2272389"/>
            <a:ext cx="247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Docker Host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18E608-C20A-DD33-374B-289D95EC2DB9}"/>
              </a:ext>
            </a:extLst>
          </p:cNvPr>
          <p:cNvSpPr/>
          <p:nvPr/>
        </p:nvSpPr>
        <p:spPr>
          <a:xfrm>
            <a:off x="6193971" y="2996376"/>
            <a:ext cx="2275114" cy="17276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6D269-A491-901F-0FB1-712D3FACEE74}"/>
              </a:ext>
            </a:extLst>
          </p:cNvPr>
          <p:cNvSpPr txBox="1"/>
          <p:nvPr/>
        </p:nvSpPr>
        <p:spPr>
          <a:xfrm>
            <a:off x="6096000" y="264172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Running container</a:t>
            </a:r>
          </a:p>
        </p:txBody>
      </p:sp>
    </p:spTree>
    <p:extLst>
      <p:ext uri="{BB962C8B-B14F-4D97-AF65-F5344CB8AC3E}">
        <p14:creationId xmlns:p14="http://schemas.microsoft.com/office/powerpoint/2010/main" val="1250649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7571F-7AE0-9F30-2D5D-14B15CCC1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7C0A-3CF4-7E6C-C8A4-29F2680A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133480-9EA3-D532-C2A4-1B62AD73A0C7}"/>
              </a:ext>
            </a:extLst>
          </p:cNvPr>
          <p:cNvSpPr txBox="1"/>
          <p:nvPr/>
        </p:nvSpPr>
        <p:spPr>
          <a:xfrm>
            <a:off x="1077362" y="1610114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0xProto Nerd Font" panose="02000009000000000000" pitchFamily="50"/>
              </a:rPr>
              <a:t>&gt; Docker run MyApp:1.0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89BE5F-0EFA-EA0B-3D7B-F560BB0E8FB9}"/>
              </a:ext>
            </a:extLst>
          </p:cNvPr>
          <p:cNvSpPr/>
          <p:nvPr/>
        </p:nvSpPr>
        <p:spPr>
          <a:xfrm>
            <a:off x="1165216" y="2272389"/>
            <a:ext cx="2776182" cy="3018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701BF-CBCB-A090-A24A-0334ABA42247}"/>
              </a:ext>
            </a:extLst>
          </p:cNvPr>
          <p:cNvSpPr txBox="1"/>
          <p:nvPr/>
        </p:nvSpPr>
        <p:spPr>
          <a:xfrm>
            <a:off x="1165216" y="2272389"/>
            <a:ext cx="260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Container Registry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F03D8E-571C-68B2-FCAC-EBA2410A4724}"/>
              </a:ext>
            </a:extLst>
          </p:cNvPr>
          <p:cNvSpPr/>
          <p:nvPr/>
        </p:nvSpPr>
        <p:spPr>
          <a:xfrm>
            <a:off x="1273304" y="2768166"/>
            <a:ext cx="249347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Other app:2.3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AEFE46-2B29-543A-E28B-79B21074AB95}"/>
              </a:ext>
            </a:extLst>
          </p:cNvPr>
          <p:cNvSpPr/>
          <p:nvPr/>
        </p:nvSpPr>
        <p:spPr>
          <a:xfrm>
            <a:off x="1273304" y="3348866"/>
            <a:ext cx="249347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MyApp:1.0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7A1AB6-594D-FBB2-2189-7E476117D9A5}"/>
              </a:ext>
            </a:extLst>
          </p:cNvPr>
          <p:cNvSpPr/>
          <p:nvPr/>
        </p:nvSpPr>
        <p:spPr>
          <a:xfrm>
            <a:off x="6096000" y="2272389"/>
            <a:ext cx="4930784" cy="3018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7D0628-D9A2-C8FA-2AC9-E115BD34F5D8}"/>
              </a:ext>
            </a:extLst>
          </p:cNvPr>
          <p:cNvSpPr txBox="1"/>
          <p:nvPr/>
        </p:nvSpPr>
        <p:spPr>
          <a:xfrm>
            <a:off x="6096000" y="2272389"/>
            <a:ext cx="247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Docker Host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49931-8AC6-6C95-EDEA-233ADF46B5D9}"/>
              </a:ext>
            </a:extLst>
          </p:cNvPr>
          <p:cNvSpPr/>
          <p:nvPr/>
        </p:nvSpPr>
        <p:spPr>
          <a:xfrm>
            <a:off x="6193971" y="2996376"/>
            <a:ext cx="2275114" cy="17276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20DFE3-95A6-5D12-0411-B67D713B50E0}"/>
              </a:ext>
            </a:extLst>
          </p:cNvPr>
          <p:cNvSpPr txBox="1"/>
          <p:nvPr/>
        </p:nvSpPr>
        <p:spPr>
          <a:xfrm>
            <a:off x="6096000" y="264172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Running container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F8550F6-FC4E-8C16-64EE-7953439773D9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3766782" y="3533532"/>
            <a:ext cx="2427189" cy="326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96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81F0-5C6B-56DD-B30F-666159C7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Nice to meet you!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5586E9-6E78-95ED-0B4E-57A961DCD6EF}"/>
              </a:ext>
            </a:extLst>
          </p:cNvPr>
          <p:cNvSpPr txBox="1">
            <a:spLocks/>
          </p:cNvSpPr>
          <p:nvPr/>
        </p:nvSpPr>
        <p:spPr>
          <a:xfrm>
            <a:off x="415600" y="2153374"/>
            <a:ext cx="7562000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.NET Architect @ </a:t>
            </a:r>
            <a:r>
              <a:rPr lang="en-US" sz="2400" dirty="0" err="1">
                <a:solidFill>
                  <a:schemeClr val="tx1"/>
                </a:solidFill>
              </a:rPr>
              <a:t>Inetum</a:t>
            </a:r>
            <a:r>
              <a:rPr lang="en-US" sz="2400" dirty="0">
                <a:solidFill>
                  <a:schemeClr val="tx1"/>
                </a:solidFill>
              </a:rPr>
              <a:t> Belgium</a:t>
            </a:r>
          </a:p>
          <a:p>
            <a:r>
              <a:rPr lang="en-US" sz="2400" dirty="0">
                <a:solidFill>
                  <a:schemeClr val="tx1"/>
                </a:solidFill>
              </a:rPr>
              <a:t>Microsoft MVP since 2014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Community leader / member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Conference Speaker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BlueSky @nicovermeir.bsky.social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4846C2-637F-4FDB-7FDE-ECBFF5A37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847" y="2394566"/>
            <a:ext cx="2986840" cy="32644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157BA-9CA2-0153-B440-251CCECBE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30C4-1220-826E-6F3C-A681B10F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D44156-2B1E-EA89-D81C-A50E23D98F80}"/>
              </a:ext>
            </a:extLst>
          </p:cNvPr>
          <p:cNvSpPr txBox="1"/>
          <p:nvPr/>
        </p:nvSpPr>
        <p:spPr>
          <a:xfrm>
            <a:off x="1077362" y="1610114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0xProto Nerd Font" panose="02000009000000000000" pitchFamily="50"/>
              </a:rPr>
              <a:t>&gt; Docker run MyApp:1.0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14B99F-D81C-908B-E864-4D2455665E2E}"/>
              </a:ext>
            </a:extLst>
          </p:cNvPr>
          <p:cNvSpPr/>
          <p:nvPr/>
        </p:nvSpPr>
        <p:spPr>
          <a:xfrm>
            <a:off x="1165216" y="2272389"/>
            <a:ext cx="2776182" cy="3018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4673B9-CB6F-B715-74D3-B1B07501F823}"/>
              </a:ext>
            </a:extLst>
          </p:cNvPr>
          <p:cNvSpPr txBox="1"/>
          <p:nvPr/>
        </p:nvSpPr>
        <p:spPr>
          <a:xfrm>
            <a:off x="1165216" y="2272389"/>
            <a:ext cx="260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Container Registry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BE88C2-D94B-7B45-9D50-E87CC8CB4C59}"/>
              </a:ext>
            </a:extLst>
          </p:cNvPr>
          <p:cNvSpPr/>
          <p:nvPr/>
        </p:nvSpPr>
        <p:spPr>
          <a:xfrm>
            <a:off x="1273304" y="2768166"/>
            <a:ext cx="249347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Other app:2.3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B852F-40E9-A9E9-88BC-4AD6F0E50D04}"/>
              </a:ext>
            </a:extLst>
          </p:cNvPr>
          <p:cNvSpPr/>
          <p:nvPr/>
        </p:nvSpPr>
        <p:spPr>
          <a:xfrm>
            <a:off x="1273304" y="3348866"/>
            <a:ext cx="249347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MyApp:1.0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2A808F-347C-1D00-7D65-818F5BAA7D82}"/>
              </a:ext>
            </a:extLst>
          </p:cNvPr>
          <p:cNvSpPr/>
          <p:nvPr/>
        </p:nvSpPr>
        <p:spPr>
          <a:xfrm>
            <a:off x="6096000" y="2272389"/>
            <a:ext cx="4930784" cy="3018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F00C58-1A1F-8B7C-9CA1-3932BF76ACAF}"/>
              </a:ext>
            </a:extLst>
          </p:cNvPr>
          <p:cNvSpPr txBox="1"/>
          <p:nvPr/>
        </p:nvSpPr>
        <p:spPr>
          <a:xfrm>
            <a:off x="6096000" y="2272389"/>
            <a:ext cx="247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Docker Host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E9F7B3-40CF-C97C-3B7C-8A1E452A1CB7}"/>
              </a:ext>
            </a:extLst>
          </p:cNvPr>
          <p:cNvSpPr/>
          <p:nvPr/>
        </p:nvSpPr>
        <p:spPr>
          <a:xfrm>
            <a:off x="6193971" y="2996376"/>
            <a:ext cx="2275114" cy="17276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42C382-9E0B-75AC-5141-66B4DB2AAB9D}"/>
              </a:ext>
            </a:extLst>
          </p:cNvPr>
          <p:cNvSpPr txBox="1"/>
          <p:nvPr/>
        </p:nvSpPr>
        <p:spPr>
          <a:xfrm>
            <a:off x="6096000" y="264172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Running container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CA60EFA-640D-FD65-7619-E107927B1655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3766782" y="3533532"/>
            <a:ext cx="2427189" cy="326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B4D889-15F8-4D51-73FC-7EE52D27BE96}"/>
              </a:ext>
            </a:extLst>
          </p:cNvPr>
          <p:cNvSpPr/>
          <p:nvPr/>
        </p:nvSpPr>
        <p:spPr>
          <a:xfrm>
            <a:off x="6264728" y="3662282"/>
            <a:ext cx="2133600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MyApp:1.0</a:t>
            </a:r>
          </a:p>
        </p:txBody>
      </p:sp>
    </p:spTree>
    <p:extLst>
      <p:ext uri="{BB962C8B-B14F-4D97-AF65-F5344CB8AC3E}">
        <p14:creationId xmlns:p14="http://schemas.microsoft.com/office/powerpoint/2010/main" val="2929581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B6C1-660C-C351-445D-4CC8B7E4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53195"/>
          </a:xfrm>
        </p:spPr>
        <p:txBody>
          <a:bodyPr>
            <a:normAutofit fontScale="90000"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4DE50-860A-464A-3B2C-984C3753E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752402"/>
            <a:ext cx="9950103" cy="35135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Pack application</a:t>
            </a:r>
            <a:br>
              <a:rPr lang="en-US" dirty="0"/>
            </a:br>
            <a:r>
              <a:rPr lang="en-US" sz="1600" b="1" dirty="0">
                <a:latin typeface="0xProto Nerd Font" panose="02000009000000000000" pitchFamily="50"/>
              </a:rPr>
              <a:t>&gt; docker build .</a:t>
            </a:r>
            <a:br>
              <a:rPr lang="en-US" sz="1600" b="1" dirty="0">
                <a:latin typeface="0xProto Nerd Font" panose="02000009000000000000" pitchFamily="50"/>
              </a:rPr>
            </a:br>
            <a:endParaRPr lang="en-US" sz="1600" b="1" dirty="0">
              <a:latin typeface="0xProto Nerd Font" panose="02000009000000000000" pitchFamily="50"/>
            </a:endParaRPr>
          </a:p>
          <a:p>
            <a:r>
              <a:rPr lang="en-US" dirty="0"/>
              <a:t>Run application as container</a:t>
            </a:r>
            <a:br>
              <a:rPr lang="en-US" dirty="0"/>
            </a:br>
            <a:r>
              <a:rPr lang="en-US" sz="1600" b="1" dirty="0">
                <a:latin typeface="0xProto Nerd Font" panose="02000009000000000000" pitchFamily="50"/>
              </a:rPr>
              <a:t>&gt; docker run &lt;image name&gt;</a:t>
            </a:r>
            <a:br>
              <a:rPr lang="en-US" sz="1600" b="1" dirty="0">
                <a:latin typeface="0xProto Nerd Font" panose="02000009000000000000" pitchFamily="50"/>
              </a:rPr>
            </a:br>
            <a:endParaRPr lang="en-US" dirty="0"/>
          </a:p>
          <a:p>
            <a:r>
              <a:rPr lang="en-US" dirty="0"/>
              <a:t>Tag image</a:t>
            </a:r>
            <a:br>
              <a:rPr lang="en-US" dirty="0"/>
            </a:br>
            <a:r>
              <a:rPr lang="en-US" sz="1600" b="1" dirty="0">
                <a:latin typeface="0xProto Nerd Font" panose="02000009000000000000" pitchFamily="50"/>
              </a:rPr>
              <a:t>&gt; docker image tag &lt;image name&gt;:latest &lt;new tag name&gt;:1.0</a:t>
            </a:r>
            <a:br>
              <a:rPr lang="en-US" sz="1600" b="1" dirty="0">
                <a:latin typeface="0xProto Nerd Font" panose="02000009000000000000" pitchFamily="50"/>
              </a:rPr>
            </a:br>
            <a:br>
              <a:rPr lang="en-US" dirty="0">
                <a:latin typeface="0xProto Nerd Font" panose="02000009000000000000" pitchFamily="50"/>
              </a:rPr>
            </a:br>
            <a:endParaRPr lang="en-US" dirty="0"/>
          </a:p>
          <a:p>
            <a:pPr lvl="1"/>
            <a:br>
              <a:rPr lang="en-US" dirty="0">
                <a:latin typeface="0xProto Nerd Font" panose="02000009000000000000" pitchFamily="50"/>
              </a:rPr>
            </a:br>
            <a:endParaRPr lang="en-US" dirty="0">
              <a:latin typeface="0xProto Nerd Font" panose="02000009000000000000" pitchFamily="50"/>
            </a:endParaRPr>
          </a:p>
          <a:p>
            <a:pPr lvl="1"/>
            <a:endParaRPr lang="en-US" dirty="0">
              <a:latin typeface="0xProto Nerd Font" panose="02000009000000000000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3953192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EA8ED7-7F1C-9737-4CC7-9BE16FBB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5CD56-36CE-EFA3-341B-48FF00EF1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0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EFC0-A96A-A286-C616-8F895DF9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96ACD-5881-67CE-9BDA-05BC4E4E8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Framework described by RFC 6749 and RFC 6750</a:t>
            </a:r>
          </a:p>
          <a:p>
            <a:r>
              <a:rPr lang="en-US" dirty="0"/>
              <a:t>Describes authentication and authorization protocols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79997-60F7-C9D3-46B7-E9C1EB7A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2701798"/>
            <a:ext cx="4297914" cy="2909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08918F-3E36-8E04-A56E-5EE01A8AC114}"/>
              </a:ext>
            </a:extLst>
          </p:cNvPr>
          <p:cNvSpPr txBox="1"/>
          <p:nvPr/>
        </p:nvSpPr>
        <p:spPr>
          <a:xfrm>
            <a:off x="415600" y="58953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https://www.rfc-editor.org/rfc/rfc6749.html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182CB9-F9FD-A730-E7DC-2C2589407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1798"/>
            <a:ext cx="5229955" cy="29626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C4A0C3-C7C4-9488-CA72-DB04168C0E84}"/>
              </a:ext>
            </a:extLst>
          </p:cNvPr>
          <p:cNvSpPr txBox="1"/>
          <p:nvPr/>
        </p:nvSpPr>
        <p:spPr>
          <a:xfrm>
            <a:off x="6096000" y="58953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https://www.rfc-editor.org/rfc/rfc6750.html</a:t>
            </a:r>
          </a:p>
        </p:txBody>
      </p:sp>
    </p:spTree>
    <p:extLst>
      <p:ext uri="{BB962C8B-B14F-4D97-AF65-F5344CB8AC3E}">
        <p14:creationId xmlns:p14="http://schemas.microsoft.com/office/powerpoint/2010/main" val="2531617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674A-EBDE-91B1-6EDE-33692F4B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OpenID Connect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5EDEF-BD5A-A063-4F6C-52C34A9FD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Interoperable authentication protocol based on the OAuth 2.0 framework</a:t>
            </a:r>
          </a:p>
          <a:p>
            <a:r>
              <a:rPr lang="en-GB" dirty="0"/>
              <a:t>Web, Mobile, JavaScript</a:t>
            </a:r>
          </a:p>
          <a:p>
            <a:endParaRPr lang="en-US" dirty="0"/>
          </a:p>
        </p:txBody>
      </p:sp>
      <p:pic>
        <p:nvPicPr>
          <p:cNvPr id="1026" name="Picture 2" descr="OpenID Connect Spec Map">
            <a:extLst>
              <a:ext uri="{FF2B5EF4-FFF2-40B4-BE49-F238E27FC236}">
                <a16:creationId xmlns:a16="http://schemas.microsoft.com/office/drawing/2014/main" id="{C6A3D5E7-912D-4B17-8B0B-BD486BF5B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44" y="2552419"/>
            <a:ext cx="4863972" cy="414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C32172-674E-4936-DEB3-CEB5A48332E3}"/>
              </a:ext>
            </a:extLst>
          </p:cNvPr>
          <p:cNvSpPr txBox="1"/>
          <p:nvPr/>
        </p:nvSpPr>
        <p:spPr>
          <a:xfrm>
            <a:off x="5680400" y="44406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https://openid.net/developers/how-connect-works/</a:t>
            </a:r>
          </a:p>
        </p:txBody>
      </p:sp>
    </p:spTree>
    <p:extLst>
      <p:ext uri="{BB962C8B-B14F-4D97-AF65-F5344CB8AC3E}">
        <p14:creationId xmlns:p14="http://schemas.microsoft.com/office/powerpoint/2010/main" val="1693800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0949-3692-7805-EF32-006BC2A2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01AB5-7FCF-A80B-50AC-C551D2B5B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  <a:p>
            <a:pPr lvl="1"/>
            <a:r>
              <a:rPr lang="en-US" dirty="0"/>
              <a:t>Atomic</a:t>
            </a:r>
          </a:p>
          <a:p>
            <a:pPr lvl="1"/>
            <a:r>
              <a:rPr lang="en-US" dirty="0"/>
              <a:t>Consistent</a:t>
            </a:r>
          </a:p>
          <a:p>
            <a:pPr lvl="1"/>
            <a:r>
              <a:rPr lang="en-US" dirty="0"/>
              <a:t>Isolated</a:t>
            </a:r>
          </a:p>
          <a:p>
            <a:pPr lvl="1"/>
            <a:r>
              <a:rPr lang="en-US" dirty="0"/>
              <a:t>Durable</a:t>
            </a:r>
          </a:p>
        </p:txBody>
      </p:sp>
    </p:spTree>
    <p:extLst>
      <p:ext uri="{BB962C8B-B14F-4D97-AF65-F5344CB8AC3E}">
        <p14:creationId xmlns:p14="http://schemas.microsoft.com/office/powerpoint/2010/main" val="1847074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24F2-2098-F76C-9AA7-242E9AA3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D8889-3F1C-BC9C-B2A6-38248054B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BEGIN TRANSACTION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COMMIT</a:t>
            </a:r>
          </a:p>
          <a:p>
            <a:pPr>
              <a:buFont typeface="+mj-lt"/>
              <a:buAutoNum type="arabicPeriod"/>
            </a:pPr>
            <a:r>
              <a:rPr lang="en-US" dirty="0"/>
              <a:t>ROLLBACK</a:t>
            </a:r>
          </a:p>
          <a:p>
            <a:pPr>
              <a:buFont typeface="+mj-lt"/>
              <a:buAutoNum type="arabicPeriod"/>
            </a:pPr>
            <a:r>
              <a:rPr lang="en-US" dirty="0"/>
              <a:t>SAVEPOINT</a:t>
            </a:r>
          </a:p>
        </p:txBody>
      </p:sp>
    </p:spTree>
    <p:extLst>
      <p:ext uri="{BB962C8B-B14F-4D97-AF65-F5344CB8AC3E}">
        <p14:creationId xmlns:p14="http://schemas.microsoft.com/office/powerpoint/2010/main" val="3818081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15E3-059F-FA9F-C4A2-9EA693ED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5FAF1-FFB5-97FA-5239-0F4BE0DA0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GB" dirty="0">
                <a:latin typeface="0xProto Nerd Font" panose="02000009000000000000" pitchFamily="50"/>
              </a:rPr>
              <a:t>BEGIN TRANSACTION;</a:t>
            </a:r>
          </a:p>
          <a:p>
            <a:pPr marL="152396" indent="0">
              <a:buNone/>
            </a:pPr>
            <a:endParaRPr lang="en-GB" dirty="0">
              <a:latin typeface="0xProto Nerd Font" panose="02000009000000000000" pitchFamily="50"/>
            </a:endParaRPr>
          </a:p>
          <a:p>
            <a:pPr marL="152396" indent="0">
              <a:buNone/>
            </a:pPr>
            <a:r>
              <a:rPr lang="en-GB" dirty="0">
                <a:latin typeface="0xProto Nerd Font" panose="02000009000000000000" pitchFamily="50"/>
              </a:rPr>
              <a:t>UPDATE Accounts</a:t>
            </a:r>
          </a:p>
          <a:p>
            <a:pPr marL="152396" indent="0">
              <a:buNone/>
            </a:pPr>
            <a:r>
              <a:rPr lang="en-GB" dirty="0">
                <a:latin typeface="0xProto Nerd Font" panose="02000009000000000000" pitchFamily="50"/>
              </a:rPr>
              <a:t>SET Balance = Balance - 150</a:t>
            </a:r>
          </a:p>
          <a:p>
            <a:pPr marL="152396" indent="0">
              <a:buNone/>
            </a:pPr>
            <a:r>
              <a:rPr lang="en-GB" dirty="0">
                <a:latin typeface="0xProto Nerd Font" panose="02000009000000000000" pitchFamily="50"/>
              </a:rPr>
              <a:t>WHERE </a:t>
            </a:r>
            <a:r>
              <a:rPr lang="en-GB" dirty="0" err="1">
                <a:latin typeface="0xProto Nerd Font" panose="02000009000000000000" pitchFamily="50"/>
              </a:rPr>
              <a:t>AccountID</a:t>
            </a:r>
            <a:r>
              <a:rPr lang="en-GB" dirty="0">
                <a:latin typeface="0xProto Nerd Font" panose="02000009000000000000" pitchFamily="50"/>
              </a:rPr>
              <a:t> = 'A';</a:t>
            </a:r>
          </a:p>
          <a:p>
            <a:pPr marL="152396" indent="0">
              <a:buNone/>
            </a:pPr>
            <a:endParaRPr lang="en-GB" dirty="0">
              <a:latin typeface="0xProto Nerd Font" panose="02000009000000000000" pitchFamily="50"/>
            </a:endParaRPr>
          </a:p>
          <a:p>
            <a:pPr marL="152396" indent="0">
              <a:buNone/>
            </a:pPr>
            <a:r>
              <a:rPr lang="en-GB" dirty="0">
                <a:latin typeface="0xProto Nerd Font" panose="02000009000000000000" pitchFamily="50"/>
              </a:rPr>
              <a:t>UPDATE Accounts</a:t>
            </a:r>
          </a:p>
          <a:p>
            <a:pPr marL="152396" indent="0">
              <a:buNone/>
            </a:pPr>
            <a:r>
              <a:rPr lang="en-GB" dirty="0">
                <a:latin typeface="0xProto Nerd Font" panose="02000009000000000000" pitchFamily="50"/>
              </a:rPr>
              <a:t>SET Balance = Balance + 150</a:t>
            </a:r>
          </a:p>
          <a:p>
            <a:pPr marL="152396" indent="0">
              <a:buNone/>
            </a:pPr>
            <a:r>
              <a:rPr lang="en-GB" dirty="0">
                <a:latin typeface="0xProto Nerd Font" panose="02000009000000000000" pitchFamily="50"/>
              </a:rPr>
              <a:t>WHERE </a:t>
            </a:r>
            <a:r>
              <a:rPr lang="en-GB" dirty="0" err="1">
                <a:latin typeface="0xProto Nerd Font" panose="02000009000000000000" pitchFamily="50"/>
              </a:rPr>
              <a:t>AccountID</a:t>
            </a:r>
            <a:r>
              <a:rPr lang="en-GB" dirty="0">
                <a:latin typeface="0xProto Nerd Font" panose="02000009000000000000" pitchFamily="50"/>
              </a:rPr>
              <a:t> = 'B’;</a:t>
            </a:r>
          </a:p>
          <a:p>
            <a:pPr marL="152396" indent="0">
              <a:buNone/>
            </a:pPr>
            <a:endParaRPr lang="en-GB" dirty="0">
              <a:latin typeface="0xProto Nerd Font" panose="02000009000000000000" pitchFamily="50"/>
            </a:endParaRPr>
          </a:p>
          <a:p>
            <a:pPr marL="152396" indent="0">
              <a:buNone/>
            </a:pPr>
            <a:r>
              <a:rPr lang="en-GB" dirty="0">
                <a:latin typeface="0xProto Nerd Font" panose="02000009000000000000" pitchFamily="50"/>
              </a:rPr>
              <a:t>COMMIT;</a:t>
            </a:r>
            <a:endParaRPr lang="en-US" dirty="0">
              <a:latin typeface="0xProto Nerd Font" panose="02000009000000000000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22429044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54E9-3D88-17E0-C2E9-0315EB7B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Index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913593-D4C2-3A2A-ED8A-7F8F45FDB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608462"/>
              </p:ext>
            </p:extLst>
          </p:nvPr>
        </p:nvGraphicFramePr>
        <p:xfrm>
          <a:off x="415600" y="1356967"/>
          <a:ext cx="10165315" cy="47297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59945">
                  <a:extLst>
                    <a:ext uri="{9D8B030D-6E8A-4147-A177-3AD203B41FA5}">
                      <a16:colId xmlns:a16="http://schemas.microsoft.com/office/drawing/2014/main" val="3498190106"/>
                    </a:ext>
                  </a:extLst>
                </a:gridCol>
                <a:gridCol w="1035283">
                  <a:extLst>
                    <a:ext uri="{9D8B030D-6E8A-4147-A177-3AD203B41FA5}">
                      <a16:colId xmlns:a16="http://schemas.microsoft.com/office/drawing/2014/main" val="1446362094"/>
                    </a:ext>
                  </a:extLst>
                </a:gridCol>
                <a:gridCol w="1022161">
                  <a:extLst>
                    <a:ext uri="{9D8B030D-6E8A-4147-A177-3AD203B41FA5}">
                      <a16:colId xmlns:a16="http://schemas.microsoft.com/office/drawing/2014/main" val="4282648797"/>
                    </a:ext>
                  </a:extLst>
                </a:gridCol>
                <a:gridCol w="2644953">
                  <a:extLst>
                    <a:ext uri="{9D8B030D-6E8A-4147-A177-3AD203B41FA5}">
                      <a16:colId xmlns:a16="http://schemas.microsoft.com/office/drawing/2014/main" val="2954780507"/>
                    </a:ext>
                  </a:extLst>
                </a:gridCol>
                <a:gridCol w="536635">
                  <a:extLst>
                    <a:ext uri="{9D8B030D-6E8A-4147-A177-3AD203B41FA5}">
                      <a16:colId xmlns:a16="http://schemas.microsoft.com/office/drawing/2014/main" val="3106920374"/>
                    </a:ext>
                  </a:extLst>
                </a:gridCol>
                <a:gridCol w="810016">
                  <a:extLst>
                    <a:ext uri="{9D8B030D-6E8A-4147-A177-3AD203B41FA5}">
                      <a16:colId xmlns:a16="http://schemas.microsoft.com/office/drawing/2014/main" val="2577438623"/>
                    </a:ext>
                  </a:extLst>
                </a:gridCol>
                <a:gridCol w="1033096">
                  <a:extLst>
                    <a:ext uri="{9D8B030D-6E8A-4147-A177-3AD203B41FA5}">
                      <a16:colId xmlns:a16="http://schemas.microsoft.com/office/drawing/2014/main" val="3297172262"/>
                    </a:ext>
                  </a:extLst>
                </a:gridCol>
                <a:gridCol w="1923226">
                  <a:extLst>
                    <a:ext uri="{9D8B030D-6E8A-4147-A177-3AD203B41FA5}">
                      <a16:colId xmlns:a16="http://schemas.microsoft.com/office/drawing/2014/main" val="4288574527"/>
                    </a:ext>
                  </a:extLst>
                </a:gridCol>
              </a:tblGrid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CustomerID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FirstName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LastName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Email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Age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Gender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City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MembershipStartDate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598100538"/>
                  </a:ext>
                </a:extLst>
              </a:tr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1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Doe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john.doe@example.com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34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Zurich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2021-01-15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687309136"/>
                  </a:ext>
                </a:extLst>
              </a:tr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2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Smith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jane.smith@example.com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29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Geneva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2020-05-22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562094816"/>
                  </a:ext>
                </a:extLst>
              </a:tr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3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Michael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Brown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michael.brown@example.com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45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2019-11-30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4133337081"/>
                  </a:ext>
                </a:extLst>
              </a:tr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4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Emily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Davis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emily.davis@example.com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27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Lausanne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2018-04-10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626892964"/>
                  </a:ext>
                </a:extLst>
              </a:tr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5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Daniel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Wilson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daniel.wilson@example.com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32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Bern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2022-03-12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525683071"/>
                  </a:ext>
                </a:extLst>
              </a:tr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Laura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White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laura.white@example.com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Lucerne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2017-08-05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1644150123"/>
                  </a:ext>
                </a:extLst>
              </a:tr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7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James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Johnson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james.johnson@example.com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Winterthur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2023-06-18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965557240"/>
                  </a:ext>
                </a:extLst>
              </a:tr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8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Emma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Martinez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emma.martinez@example.com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Zurich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2021-10-25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764163405"/>
                  </a:ext>
                </a:extLst>
              </a:tr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9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David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Garcia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david.garcia@example.com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48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2019-02-28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4017198976"/>
                  </a:ext>
                </a:extLst>
              </a:tr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10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Olivia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Lopez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olivia.lopez@example.com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Geneva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2022-07-14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821052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0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6BEB9-E68B-2E3F-A3FD-C42FDFABE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7B7A-A439-4A7B-73B5-A030061D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Index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1872E3-BDD7-9297-62ED-171200A5D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22653"/>
              </p:ext>
            </p:extLst>
          </p:nvPr>
        </p:nvGraphicFramePr>
        <p:xfrm>
          <a:off x="415600" y="1356967"/>
          <a:ext cx="7770458" cy="27251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86672">
                  <a:extLst>
                    <a:ext uri="{9D8B030D-6E8A-4147-A177-3AD203B41FA5}">
                      <a16:colId xmlns:a16="http://schemas.microsoft.com/office/drawing/2014/main" val="3498190106"/>
                    </a:ext>
                  </a:extLst>
                </a:gridCol>
                <a:gridCol w="791380">
                  <a:extLst>
                    <a:ext uri="{9D8B030D-6E8A-4147-A177-3AD203B41FA5}">
                      <a16:colId xmlns:a16="http://schemas.microsoft.com/office/drawing/2014/main" val="1446362094"/>
                    </a:ext>
                  </a:extLst>
                </a:gridCol>
                <a:gridCol w="781349">
                  <a:extLst>
                    <a:ext uri="{9D8B030D-6E8A-4147-A177-3AD203B41FA5}">
                      <a16:colId xmlns:a16="http://schemas.microsoft.com/office/drawing/2014/main" val="4282648797"/>
                    </a:ext>
                  </a:extLst>
                </a:gridCol>
                <a:gridCol w="2021826">
                  <a:extLst>
                    <a:ext uri="{9D8B030D-6E8A-4147-A177-3AD203B41FA5}">
                      <a16:colId xmlns:a16="http://schemas.microsoft.com/office/drawing/2014/main" val="2954780507"/>
                    </a:ext>
                  </a:extLst>
                </a:gridCol>
                <a:gridCol w="410209">
                  <a:extLst>
                    <a:ext uri="{9D8B030D-6E8A-4147-A177-3AD203B41FA5}">
                      <a16:colId xmlns:a16="http://schemas.microsoft.com/office/drawing/2014/main" val="3106920374"/>
                    </a:ext>
                  </a:extLst>
                </a:gridCol>
                <a:gridCol w="619183">
                  <a:extLst>
                    <a:ext uri="{9D8B030D-6E8A-4147-A177-3AD203B41FA5}">
                      <a16:colId xmlns:a16="http://schemas.microsoft.com/office/drawing/2014/main" val="2577438623"/>
                    </a:ext>
                  </a:extLst>
                </a:gridCol>
                <a:gridCol w="789708">
                  <a:extLst>
                    <a:ext uri="{9D8B030D-6E8A-4147-A177-3AD203B41FA5}">
                      <a16:colId xmlns:a16="http://schemas.microsoft.com/office/drawing/2014/main" val="3297172262"/>
                    </a:ext>
                  </a:extLst>
                </a:gridCol>
                <a:gridCol w="1470131">
                  <a:extLst>
                    <a:ext uri="{9D8B030D-6E8A-4147-A177-3AD203B41FA5}">
                      <a16:colId xmlns:a16="http://schemas.microsoft.com/office/drawing/2014/main" val="4288574527"/>
                    </a:ext>
                  </a:extLst>
                </a:gridCol>
              </a:tblGrid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CustomerID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FirstName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LastName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Email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Age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Gender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City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MembershipStartDate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598100538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1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Doe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john.doe@example.com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34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Zurich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2021-01-15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68730913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2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Smith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jane.smith@example.com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29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Geneva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2020-05-22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56209481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3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Michael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Brown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michael.brown@example.com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45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2019-11-30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4133337081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4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Emily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Davis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emily.davis@example.com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27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Lausanne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2018-04-10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626892964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5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Daniel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Wilson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daniel.wilson@example.com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32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Bern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2022-03-12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525683071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Laura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White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laura.white@example.com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Lucerne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2017-08-05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1644150123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7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James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Johnson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james.johnson@example.com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Winterthur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2023-06-18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965557240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8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Emma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Martinez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emma.martinez@example.com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Zurich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2021-10-25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764163405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9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David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Garcia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david.garcia@example.com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48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2019-02-28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401719897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10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Olivia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Lopez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olivia.lopez@example.com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Geneva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2022-07-14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8210528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93AE4D4-2A10-2B34-5115-BCE963DD87A1}"/>
              </a:ext>
            </a:extLst>
          </p:cNvPr>
          <p:cNvSpPr txBox="1"/>
          <p:nvPr/>
        </p:nvSpPr>
        <p:spPr>
          <a:xfrm>
            <a:off x="415599" y="4234543"/>
            <a:ext cx="1089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0xProto Nerd Font" panose="02000009000000000000" pitchFamily="50"/>
              </a:rPr>
              <a:t>SELECT * FROM Customers WHERE FirstName LIKE ‘Laura’ </a:t>
            </a: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A60E8F6C-8221-8C82-2881-F99BC089E97A}"/>
              </a:ext>
            </a:extLst>
          </p:cNvPr>
          <p:cNvSpPr/>
          <p:nvPr/>
        </p:nvSpPr>
        <p:spPr>
          <a:xfrm>
            <a:off x="4789714" y="4603875"/>
            <a:ext cx="653143" cy="599496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E5528-DB8F-9F0A-20FC-07A95B14AA47}"/>
              </a:ext>
            </a:extLst>
          </p:cNvPr>
          <p:cNvSpPr txBox="1"/>
          <p:nvPr/>
        </p:nvSpPr>
        <p:spPr>
          <a:xfrm>
            <a:off x="1916812" y="4925395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Non-unique column: O(n)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DBFEAA-F16F-1BB3-EDD5-B3A78E908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927" y="1329362"/>
            <a:ext cx="6204857" cy="51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09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574C-FC33-74F4-817F-CF780E57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7E15A-CD63-39A8-2576-B65B6FA85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/>
              <a:t>AppSettings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.NET (naming, architecture, …)</a:t>
            </a:r>
          </a:p>
          <a:p>
            <a:pPr>
              <a:buFont typeface="+mj-lt"/>
              <a:buAutoNum type="arabicPeriod"/>
            </a:pPr>
            <a:r>
              <a:rPr lang="en-US" dirty="0"/>
              <a:t>Records / Structs / Classes</a:t>
            </a:r>
          </a:p>
          <a:p>
            <a:pPr>
              <a:buFont typeface="+mj-lt"/>
              <a:buAutoNum type="arabicPeriod"/>
            </a:pPr>
            <a:r>
              <a:rPr lang="en-US" dirty="0"/>
              <a:t>Trimming</a:t>
            </a:r>
          </a:p>
          <a:p>
            <a:pPr>
              <a:buFont typeface="+mj-lt"/>
              <a:buAutoNum type="arabicPeriod"/>
            </a:pPr>
            <a:r>
              <a:rPr lang="en-US" dirty="0"/>
              <a:t>Garbage Collection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AOT / JIT</a:t>
            </a:r>
          </a:p>
          <a:p>
            <a:pPr>
              <a:buFont typeface="+mj-lt"/>
              <a:buAutoNum type="arabicPeriod"/>
            </a:pPr>
            <a:r>
              <a:rPr lang="en-US" dirty="0"/>
              <a:t>Docker</a:t>
            </a:r>
          </a:p>
          <a:p>
            <a:pPr>
              <a:buFont typeface="+mj-lt"/>
              <a:buAutoNum type="arabicPeriod"/>
            </a:pPr>
            <a:r>
              <a:rPr lang="en-US" dirty="0"/>
              <a:t>OAuth / OIDC</a:t>
            </a:r>
          </a:p>
          <a:p>
            <a:pPr>
              <a:buFont typeface="+mj-lt"/>
              <a:buAutoNum type="arabicPeriod"/>
            </a:pPr>
            <a:r>
              <a:rPr lang="en-US" dirty="0"/>
              <a:t>SQL Transactions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SQL Indexes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OpenTelemetry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61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CFD2D-E839-D1BF-E11A-45DDA8CA7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DDC0-8149-CEAA-FEA0-620AA662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Index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9B0B27-FB11-3E2B-CBFB-473254F4C81E}"/>
              </a:ext>
            </a:extLst>
          </p:cNvPr>
          <p:cNvGraphicFramePr>
            <a:graphicFrameLocks noGrp="1"/>
          </p:cNvGraphicFramePr>
          <p:nvPr/>
        </p:nvGraphicFramePr>
        <p:xfrm>
          <a:off x="415600" y="1356967"/>
          <a:ext cx="7770458" cy="27251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86672">
                  <a:extLst>
                    <a:ext uri="{9D8B030D-6E8A-4147-A177-3AD203B41FA5}">
                      <a16:colId xmlns:a16="http://schemas.microsoft.com/office/drawing/2014/main" val="3498190106"/>
                    </a:ext>
                  </a:extLst>
                </a:gridCol>
                <a:gridCol w="791380">
                  <a:extLst>
                    <a:ext uri="{9D8B030D-6E8A-4147-A177-3AD203B41FA5}">
                      <a16:colId xmlns:a16="http://schemas.microsoft.com/office/drawing/2014/main" val="1446362094"/>
                    </a:ext>
                  </a:extLst>
                </a:gridCol>
                <a:gridCol w="781349">
                  <a:extLst>
                    <a:ext uri="{9D8B030D-6E8A-4147-A177-3AD203B41FA5}">
                      <a16:colId xmlns:a16="http://schemas.microsoft.com/office/drawing/2014/main" val="4282648797"/>
                    </a:ext>
                  </a:extLst>
                </a:gridCol>
                <a:gridCol w="2021826">
                  <a:extLst>
                    <a:ext uri="{9D8B030D-6E8A-4147-A177-3AD203B41FA5}">
                      <a16:colId xmlns:a16="http://schemas.microsoft.com/office/drawing/2014/main" val="2954780507"/>
                    </a:ext>
                  </a:extLst>
                </a:gridCol>
                <a:gridCol w="410209">
                  <a:extLst>
                    <a:ext uri="{9D8B030D-6E8A-4147-A177-3AD203B41FA5}">
                      <a16:colId xmlns:a16="http://schemas.microsoft.com/office/drawing/2014/main" val="3106920374"/>
                    </a:ext>
                  </a:extLst>
                </a:gridCol>
                <a:gridCol w="619183">
                  <a:extLst>
                    <a:ext uri="{9D8B030D-6E8A-4147-A177-3AD203B41FA5}">
                      <a16:colId xmlns:a16="http://schemas.microsoft.com/office/drawing/2014/main" val="2577438623"/>
                    </a:ext>
                  </a:extLst>
                </a:gridCol>
                <a:gridCol w="789708">
                  <a:extLst>
                    <a:ext uri="{9D8B030D-6E8A-4147-A177-3AD203B41FA5}">
                      <a16:colId xmlns:a16="http://schemas.microsoft.com/office/drawing/2014/main" val="3297172262"/>
                    </a:ext>
                  </a:extLst>
                </a:gridCol>
                <a:gridCol w="1470131">
                  <a:extLst>
                    <a:ext uri="{9D8B030D-6E8A-4147-A177-3AD203B41FA5}">
                      <a16:colId xmlns:a16="http://schemas.microsoft.com/office/drawing/2014/main" val="4288574527"/>
                    </a:ext>
                  </a:extLst>
                </a:gridCol>
              </a:tblGrid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CustomerID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FirstName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LastName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Email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Age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Gender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City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MembershipStartDate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598100538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1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Doe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john.doe@example.com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34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Zurich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2021-01-15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68730913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2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Smith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jane.smith@example.com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29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Geneva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2020-05-22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56209481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3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Michael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Brown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michael.brown@example.com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45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2019-11-30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4133337081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4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Emily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Davis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emily.davis@example.com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27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Lausanne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2018-04-10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626892964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5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Daniel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Wilson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daniel.wilson@example.com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32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Bern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2022-03-12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525683071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Laura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White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laura.white@example.com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Lucerne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2017-08-05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1644150123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7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James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Johnson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james.johnson@example.com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Winterthur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2023-06-18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965557240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8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Emma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Martinez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emma.martinez@example.com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Zurich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2021-10-25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764163405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9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David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Garcia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david.garcia@example.com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48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2019-02-28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401719897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10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Olivia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Lopez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olivia.lopez@example.com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Geneva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2022-07-14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8210528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70F4039-1DA2-52CB-560C-68A2B51755E7}"/>
              </a:ext>
            </a:extLst>
          </p:cNvPr>
          <p:cNvSpPr txBox="1"/>
          <p:nvPr/>
        </p:nvSpPr>
        <p:spPr>
          <a:xfrm>
            <a:off x="415599" y="4234543"/>
            <a:ext cx="1089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0xProto Nerd Font" panose="02000009000000000000" pitchFamily="50"/>
              </a:rPr>
              <a:t>SELECT * FROM Customers WHERE Email LIKE ‘laura.white@example.com’ </a:t>
            </a: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239BD707-3374-FA12-5E55-44F7C621AFFE}"/>
              </a:ext>
            </a:extLst>
          </p:cNvPr>
          <p:cNvSpPr/>
          <p:nvPr/>
        </p:nvSpPr>
        <p:spPr>
          <a:xfrm>
            <a:off x="4789714" y="4603875"/>
            <a:ext cx="653143" cy="599496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AB6F6-D895-C43E-0936-7FA26518A06E}"/>
              </a:ext>
            </a:extLst>
          </p:cNvPr>
          <p:cNvSpPr txBox="1"/>
          <p:nvPr/>
        </p:nvSpPr>
        <p:spPr>
          <a:xfrm>
            <a:off x="1650713" y="4903623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column: O((n+1) / 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13FA7A-4881-E068-CA7E-7B388D0E1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066" y="1269881"/>
            <a:ext cx="6978905" cy="533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1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15FDC-AD22-AADF-3AC4-972BE2619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340C-9901-ABC8-98F5-7E8AFBC2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Index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00F728-7D58-FAA8-79F8-135C7DCBA855}"/>
              </a:ext>
            </a:extLst>
          </p:cNvPr>
          <p:cNvGraphicFramePr>
            <a:graphicFrameLocks noGrp="1"/>
          </p:cNvGraphicFramePr>
          <p:nvPr/>
        </p:nvGraphicFramePr>
        <p:xfrm>
          <a:off x="415600" y="1356967"/>
          <a:ext cx="7770458" cy="27251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86672">
                  <a:extLst>
                    <a:ext uri="{9D8B030D-6E8A-4147-A177-3AD203B41FA5}">
                      <a16:colId xmlns:a16="http://schemas.microsoft.com/office/drawing/2014/main" val="3498190106"/>
                    </a:ext>
                  </a:extLst>
                </a:gridCol>
                <a:gridCol w="791380">
                  <a:extLst>
                    <a:ext uri="{9D8B030D-6E8A-4147-A177-3AD203B41FA5}">
                      <a16:colId xmlns:a16="http://schemas.microsoft.com/office/drawing/2014/main" val="1446362094"/>
                    </a:ext>
                  </a:extLst>
                </a:gridCol>
                <a:gridCol w="781349">
                  <a:extLst>
                    <a:ext uri="{9D8B030D-6E8A-4147-A177-3AD203B41FA5}">
                      <a16:colId xmlns:a16="http://schemas.microsoft.com/office/drawing/2014/main" val="4282648797"/>
                    </a:ext>
                  </a:extLst>
                </a:gridCol>
                <a:gridCol w="2021826">
                  <a:extLst>
                    <a:ext uri="{9D8B030D-6E8A-4147-A177-3AD203B41FA5}">
                      <a16:colId xmlns:a16="http://schemas.microsoft.com/office/drawing/2014/main" val="2954780507"/>
                    </a:ext>
                  </a:extLst>
                </a:gridCol>
                <a:gridCol w="410209">
                  <a:extLst>
                    <a:ext uri="{9D8B030D-6E8A-4147-A177-3AD203B41FA5}">
                      <a16:colId xmlns:a16="http://schemas.microsoft.com/office/drawing/2014/main" val="3106920374"/>
                    </a:ext>
                  </a:extLst>
                </a:gridCol>
                <a:gridCol w="619183">
                  <a:extLst>
                    <a:ext uri="{9D8B030D-6E8A-4147-A177-3AD203B41FA5}">
                      <a16:colId xmlns:a16="http://schemas.microsoft.com/office/drawing/2014/main" val="2577438623"/>
                    </a:ext>
                  </a:extLst>
                </a:gridCol>
                <a:gridCol w="789708">
                  <a:extLst>
                    <a:ext uri="{9D8B030D-6E8A-4147-A177-3AD203B41FA5}">
                      <a16:colId xmlns:a16="http://schemas.microsoft.com/office/drawing/2014/main" val="3297172262"/>
                    </a:ext>
                  </a:extLst>
                </a:gridCol>
                <a:gridCol w="1470131">
                  <a:extLst>
                    <a:ext uri="{9D8B030D-6E8A-4147-A177-3AD203B41FA5}">
                      <a16:colId xmlns:a16="http://schemas.microsoft.com/office/drawing/2014/main" val="4288574527"/>
                    </a:ext>
                  </a:extLst>
                </a:gridCol>
              </a:tblGrid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CustomerID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FirstName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LastName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Email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Age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Gender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City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MembershipStartDate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598100538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1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Doe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john.doe@example.com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34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Zurich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2021-01-15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68730913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2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Smith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jane.smith@example.com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29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Geneva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2020-05-22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56209481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3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Michael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Brown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michael.brown@example.com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45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2019-11-30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4133337081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4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Emily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Davis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emily.davis@example.com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27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Lausanne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2018-04-10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626892964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5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Daniel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Wilson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daniel.wilson@example.com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32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Bern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2022-03-12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525683071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Laura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White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laura.white@example.com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Lucerne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2017-08-05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1644150123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7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James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Johnson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james.johnson@example.com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Winterthur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2023-06-18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965557240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8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Emma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Martinez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emma.martinez@example.com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Zurich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2021-10-25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764163405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9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David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Garcia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david.garcia@example.com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48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2019-02-28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401719897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10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Olivia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Lopez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olivia.lopez@example.com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Geneva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2022-07-14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8210528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8E550C-EC06-3A96-F713-2428BCDE3B99}"/>
              </a:ext>
            </a:extLst>
          </p:cNvPr>
          <p:cNvSpPr txBox="1"/>
          <p:nvPr/>
        </p:nvSpPr>
        <p:spPr>
          <a:xfrm>
            <a:off x="415599" y="4234543"/>
            <a:ext cx="1089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0xProto Nerd Font" panose="02000009000000000000" pitchFamily="50"/>
              </a:rPr>
              <a:t>SELECT * FROM Customers WHERE </a:t>
            </a:r>
            <a:r>
              <a:rPr lang="en-US" dirty="0" err="1">
                <a:latin typeface="0xProto Nerd Font" panose="02000009000000000000" pitchFamily="50"/>
              </a:rPr>
              <a:t>CustomerID</a:t>
            </a:r>
            <a:r>
              <a:rPr lang="en-US" dirty="0">
                <a:latin typeface="0xProto Nerd Font" panose="02000009000000000000" pitchFamily="50"/>
              </a:rPr>
              <a:t> = 4</a:t>
            </a: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7EA944EB-840E-E870-02B7-10238EDB2C86}"/>
              </a:ext>
            </a:extLst>
          </p:cNvPr>
          <p:cNvSpPr/>
          <p:nvPr/>
        </p:nvSpPr>
        <p:spPr>
          <a:xfrm>
            <a:off x="4789714" y="4603875"/>
            <a:ext cx="653143" cy="599496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51D27-4455-D349-9D7F-CC468BB5F6D4}"/>
              </a:ext>
            </a:extLst>
          </p:cNvPr>
          <p:cNvSpPr txBox="1"/>
          <p:nvPr/>
        </p:nvSpPr>
        <p:spPr>
          <a:xfrm>
            <a:off x="2336513" y="4903623"/>
            <a:ext cx="246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Key: O(log(n))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8E390A-31DB-1F64-140C-AC4F94690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927" y="3058225"/>
            <a:ext cx="7598101" cy="180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5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5D25D-690F-886B-A80C-6CD525437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A2F6-B2DD-049F-26B5-BC97AE0B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Index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FE1B43-1C92-31F6-72C3-1D2FCE53A82F}"/>
              </a:ext>
            </a:extLst>
          </p:cNvPr>
          <p:cNvGraphicFramePr>
            <a:graphicFrameLocks noGrp="1"/>
          </p:cNvGraphicFramePr>
          <p:nvPr/>
        </p:nvGraphicFramePr>
        <p:xfrm>
          <a:off x="415600" y="1356967"/>
          <a:ext cx="7770458" cy="27251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86672">
                  <a:extLst>
                    <a:ext uri="{9D8B030D-6E8A-4147-A177-3AD203B41FA5}">
                      <a16:colId xmlns:a16="http://schemas.microsoft.com/office/drawing/2014/main" val="3498190106"/>
                    </a:ext>
                  </a:extLst>
                </a:gridCol>
                <a:gridCol w="791380">
                  <a:extLst>
                    <a:ext uri="{9D8B030D-6E8A-4147-A177-3AD203B41FA5}">
                      <a16:colId xmlns:a16="http://schemas.microsoft.com/office/drawing/2014/main" val="1446362094"/>
                    </a:ext>
                  </a:extLst>
                </a:gridCol>
                <a:gridCol w="781349">
                  <a:extLst>
                    <a:ext uri="{9D8B030D-6E8A-4147-A177-3AD203B41FA5}">
                      <a16:colId xmlns:a16="http://schemas.microsoft.com/office/drawing/2014/main" val="4282648797"/>
                    </a:ext>
                  </a:extLst>
                </a:gridCol>
                <a:gridCol w="2021826">
                  <a:extLst>
                    <a:ext uri="{9D8B030D-6E8A-4147-A177-3AD203B41FA5}">
                      <a16:colId xmlns:a16="http://schemas.microsoft.com/office/drawing/2014/main" val="2954780507"/>
                    </a:ext>
                  </a:extLst>
                </a:gridCol>
                <a:gridCol w="410209">
                  <a:extLst>
                    <a:ext uri="{9D8B030D-6E8A-4147-A177-3AD203B41FA5}">
                      <a16:colId xmlns:a16="http://schemas.microsoft.com/office/drawing/2014/main" val="3106920374"/>
                    </a:ext>
                  </a:extLst>
                </a:gridCol>
                <a:gridCol w="619183">
                  <a:extLst>
                    <a:ext uri="{9D8B030D-6E8A-4147-A177-3AD203B41FA5}">
                      <a16:colId xmlns:a16="http://schemas.microsoft.com/office/drawing/2014/main" val="2577438623"/>
                    </a:ext>
                  </a:extLst>
                </a:gridCol>
                <a:gridCol w="789708">
                  <a:extLst>
                    <a:ext uri="{9D8B030D-6E8A-4147-A177-3AD203B41FA5}">
                      <a16:colId xmlns:a16="http://schemas.microsoft.com/office/drawing/2014/main" val="3297172262"/>
                    </a:ext>
                  </a:extLst>
                </a:gridCol>
                <a:gridCol w="1470131">
                  <a:extLst>
                    <a:ext uri="{9D8B030D-6E8A-4147-A177-3AD203B41FA5}">
                      <a16:colId xmlns:a16="http://schemas.microsoft.com/office/drawing/2014/main" val="4288574527"/>
                    </a:ext>
                  </a:extLst>
                </a:gridCol>
              </a:tblGrid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CustomerID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FirstName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LastName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Email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Age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Gender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City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MembershipStartDate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598100538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1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Doe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john.doe@example.com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34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Zurich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2021-01-15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68730913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2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Smith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jane.smith@example.com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29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Geneva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2020-05-22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56209481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3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Michael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Brown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michael.brown@example.com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45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2019-11-30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4133337081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4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Emily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Davis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emily.davis@example.com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27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Lausanne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2018-04-10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626892964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5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Daniel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Wilson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daniel.wilson@example.com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32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Bern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2022-03-12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525683071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Laura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White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laura.white@example.com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Lucerne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2017-08-05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1644150123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7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James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Johnson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james.johnson@example.com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Winterthur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2023-06-18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965557240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8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Emma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Martinez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emma.martinez@example.com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Zurich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2021-10-25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764163405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9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David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Garcia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david.garcia@example.com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48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2019-02-28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401719897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10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Olivia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Lopez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olivia.lopez@example.com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Geneva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2022-07-14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8210528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2FD8A74-B136-B4D4-ADCA-3DBA2594E85C}"/>
              </a:ext>
            </a:extLst>
          </p:cNvPr>
          <p:cNvSpPr txBox="1"/>
          <p:nvPr/>
        </p:nvSpPr>
        <p:spPr>
          <a:xfrm>
            <a:off x="415599" y="4234543"/>
            <a:ext cx="1089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0xProto Nerd Font" panose="02000009000000000000" pitchFamily="50"/>
              </a:rPr>
              <a:t>SELECT * FROM Customers WHERE Email LIKE ‘laura.white@example.com’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69B153-B560-A421-BA34-B1D5652D8AE5}"/>
              </a:ext>
            </a:extLst>
          </p:cNvPr>
          <p:cNvSpPr/>
          <p:nvPr/>
        </p:nvSpPr>
        <p:spPr>
          <a:xfrm>
            <a:off x="2819400" y="1208315"/>
            <a:ext cx="1926771" cy="3026228"/>
          </a:xfrm>
          <a:prstGeom prst="rect">
            <a:avLst/>
          </a:prstGeom>
          <a:solidFill>
            <a:srgbClr val="49A3C7">
              <a:alpha val="2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682AD-BC48-B91E-EEE3-3CC9E348F3FB}"/>
              </a:ext>
            </a:extLst>
          </p:cNvPr>
          <p:cNvSpPr txBox="1"/>
          <p:nvPr/>
        </p:nvSpPr>
        <p:spPr>
          <a:xfrm>
            <a:off x="3145972" y="869068"/>
            <a:ext cx="103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Indexed</a:t>
            </a:r>
          </a:p>
        </p:txBody>
      </p:sp>
    </p:spTree>
    <p:extLst>
      <p:ext uri="{BB962C8B-B14F-4D97-AF65-F5344CB8AC3E}">
        <p14:creationId xmlns:p14="http://schemas.microsoft.com/office/powerpoint/2010/main" val="221534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EC5F-C6F1-4709-2922-E323E440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Index – B-Tree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EA9AAB-D10C-CF4E-1569-C6CEB7EF8EAA}"/>
              </a:ext>
            </a:extLst>
          </p:cNvPr>
          <p:cNvSpPr/>
          <p:nvPr/>
        </p:nvSpPr>
        <p:spPr>
          <a:xfrm>
            <a:off x="4740728" y="1239302"/>
            <a:ext cx="2710543" cy="9154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Key: </a:t>
            </a:r>
          </a:p>
          <a:p>
            <a:r>
              <a:rPr lang="en-US" sz="1200" dirty="0"/>
              <a:t>james.johnson@example.com</a:t>
            </a:r>
          </a:p>
          <a:p>
            <a:endParaRPr lang="en-US" sz="1200" dirty="0"/>
          </a:p>
          <a:p>
            <a:r>
              <a:rPr lang="en-US" sz="1200" dirty="0"/>
              <a:t>Value: </a:t>
            </a:r>
          </a:p>
          <a:p>
            <a:r>
              <a:rPr lang="en-US" sz="1200" dirty="0"/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FF6E9-5CA3-8F80-9BB7-07730FE176C8}"/>
              </a:ext>
            </a:extLst>
          </p:cNvPr>
          <p:cNvSpPr/>
          <p:nvPr/>
        </p:nvSpPr>
        <p:spPr>
          <a:xfrm>
            <a:off x="849083" y="2598438"/>
            <a:ext cx="2492830" cy="930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Key: </a:t>
            </a:r>
          </a:p>
          <a:p>
            <a:r>
              <a:rPr lang="en-US" sz="1200" dirty="0"/>
              <a:t>Emily.davis@example.com</a:t>
            </a:r>
          </a:p>
          <a:p>
            <a:endParaRPr lang="en-US" sz="1200" dirty="0"/>
          </a:p>
          <a:p>
            <a:r>
              <a:rPr lang="en-US" sz="1200" dirty="0"/>
              <a:t>Value: </a:t>
            </a:r>
          </a:p>
          <a:p>
            <a:r>
              <a:rPr lang="en-US" sz="1200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5D1E95-B68B-3F8C-AC87-8D289E94FBAE}"/>
              </a:ext>
            </a:extLst>
          </p:cNvPr>
          <p:cNvSpPr/>
          <p:nvPr/>
        </p:nvSpPr>
        <p:spPr>
          <a:xfrm>
            <a:off x="6637949" y="2598438"/>
            <a:ext cx="2492830" cy="930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Key: </a:t>
            </a:r>
          </a:p>
          <a:p>
            <a:r>
              <a:rPr lang="en-US" sz="1200" dirty="0"/>
              <a:t>John.doe@example.com</a:t>
            </a:r>
          </a:p>
          <a:p>
            <a:endParaRPr lang="en-US" sz="1200" dirty="0"/>
          </a:p>
          <a:p>
            <a:r>
              <a:rPr lang="en-US" sz="1200" dirty="0"/>
              <a:t>Value: </a:t>
            </a:r>
          </a:p>
          <a:p>
            <a:r>
              <a:rPr lang="en-US" sz="1200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A2ECA8-3F0E-324A-C6FB-28F32313D7FD}"/>
              </a:ext>
            </a:extLst>
          </p:cNvPr>
          <p:cNvSpPr/>
          <p:nvPr/>
        </p:nvSpPr>
        <p:spPr>
          <a:xfrm>
            <a:off x="2513431" y="4219484"/>
            <a:ext cx="2120769" cy="994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Key: </a:t>
            </a:r>
          </a:p>
          <a:p>
            <a:r>
              <a:rPr lang="en-US" sz="1200" dirty="0"/>
              <a:t>David.garcia@example.com</a:t>
            </a:r>
          </a:p>
          <a:p>
            <a:endParaRPr lang="en-US" sz="1200" dirty="0"/>
          </a:p>
          <a:p>
            <a:r>
              <a:rPr lang="en-US" sz="1200" dirty="0"/>
              <a:t>Value: </a:t>
            </a:r>
          </a:p>
          <a:p>
            <a:r>
              <a:rPr lang="en-US" sz="1200" dirty="0"/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CFC89A-C3FC-CCC4-7251-1DE94ED34E74}"/>
              </a:ext>
            </a:extLst>
          </p:cNvPr>
          <p:cNvSpPr/>
          <p:nvPr/>
        </p:nvSpPr>
        <p:spPr>
          <a:xfrm>
            <a:off x="9491951" y="4202821"/>
            <a:ext cx="2120770" cy="99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Key: </a:t>
            </a:r>
          </a:p>
          <a:p>
            <a:r>
              <a:rPr lang="en-US" sz="1200" dirty="0"/>
              <a:t>Laura.white@example.com</a:t>
            </a:r>
          </a:p>
          <a:p>
            <a:br>
              <a:rPr lang="en-US" sz="1200" dirty="0"/>
            </a:br>
            <a:r>
              <a:rPr lang="en-US" sz="1200" dirty="0"/>
              <a:t>Value: </a:t>
            </a:r>
          </a:p>
          <a:p>
            <a:r>
              <a:rPr lang="en-US" sz="1200" dirty="0"/>
              <a:t>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0C1DC3-DA78-C2C6-6A80-712C71D8ACA3}"/>
              </a:ext>
            </a:extLst>
          </p:cNvPr>
          <p:cNvSpPr/>
          <p:nvPr/>
        </p:nvSpPr>
        <p:spPr>
          <a:xfrm>
            <a:off x="7451271" y="4204424"/>
            <a:ext cx="1945430" cy="994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Key: </a:t>
            </a:r>
          </a:p>
          <a:p>
            <a:r>
              <a:rPr lang="en-US" sz="1200" dirty="0"/>
              <a:t>jane.smith@example.com</a:t>
            </a:r>
          </a:p>
          <a:p>
            <a:endParaRPr lang="en-US" sz="1200" dirty="0"/>
          </a:p>
          <a:p>
            <a:r>
              <a:rPr lang="en-US" sz="1200" dirty="0"/>
              <a:t>Value: </a:t>
            </a:r>
          </a:p>
          <a:p>
            <a:r>
              <a:rPr lang="en-US" sz="1200" dirty="0"/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2F359E-F762-1902-55EA-526E31FE53B4}"/>
              </a:ext>
            </a:extLst>
          </p:cNvPr>
          <p:cNvSpPr/>
          <p:nvPr/>
        </p:nvSpPr>
        <p:spPr>
          <a:xfrm>
            <a:off x="9130779" y="2598438"/>
            <a:ext cx="2843115" cy="930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Key: </a:t>
            </a:r>
          </a:p>
          <a:p>
            <a:r>
              <a:rPr lang="en-US" sz="1200" dirty="0"/>
              <a:t>Michael.brown@example.com</a:t>
            </a:r>
          </a:p>
          <a:p>
            <a:endParaRPr lang="en-US" sz="1200" dirty="0"/>
          </a:p>
          <a:p>
            <a:r>
              <a:rPr lang="en-US" sz="1200" dirty="0"/>
              <a:t>Value: </a:t>
            </a:r>
          </a:p>
          <a:p>
            <a:r>
              <a:rPr lang="en-US" sz="1200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DE1FAD-4526-1075-01F2-64E7ED2D51F6}"/>
              </a:ext>
            </a:extLst>
          </p:cNvPr>
          <p:cNvSpPr/>
          <p:nvPr/>
        </p:nvSpPr>
        <p:spPr>
          <a:xfrm>
            <a:off x="283803" y="4224866"/>
            <a:ext cx="2229628" cy="994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Key: </a:t>
            </a:r>
            <a:br>
              <a:rPr lang="en-US" sz="1200" dirty="0"/>
            </a:br>
            <a:r>
              <a:rPr lang="en-US" sz="1200" dirty="0"/>
              <a:t>Daniel.wilson@example.com</a:t>
            </a:r>
          </a:p>
          <a:p>
            <a:endParaRPr lang="en-US" sz="1200" dirty="0"/>
          </a:p>
          <a:p>
            <a:r>
              <a:rPr lang="en-US" sz="1200" dirty="0"/>
              <a:t>Value: </a:t>
            </a:r>
          </a:p>
          <a:p>
            <a:r>
              <a:rPr lang="en-US" sz="1200" dirty="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10582E-245F-6F66-2D10-FB0695B164BD}"/>
              </a:ext>
            </a:extLst>
          </p:cNvPr>
          <p:cNvSpPr/>
          <p:nvPr/>
        </p:nvSpPr>
        <p:spPr>
          <a:xfrm>
            <a:off x="4740728" y="4219484"/>
            <a:ext cx="2364147" cy="994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Key: </a:t>
            </a:r>
          </a:p>
          <a:p>
            <a:r>
              <a:rPr lang="en-US" sz="1200" dirty="0"/>
              <a:t>emma.martinez@example.com</a:t>
            </a:r>
          </a:p>
          <a:p>
            <a:endParaRPr lang="en-US" sz="1200" dirty="0"/>
          </a:p>
          <a:p>
            <a:r>
              <a:rPr lang="en-US" sz="1200" dirty="0"/>
              <a:t>Value: </a:t>
            </a:r>
          </a:p>
          <a:p>
            <a:r>
              <a:rPr lang="en-US" sz="1200" dirty="0"/>
              <a:t>1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CB2441D-C308-1D6A-14FF-96AA0175A166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5400000">
            <a:off x="3873924" y="376362"/>
            <a:ext cx="443650" cy="400050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AD85B00-4B49-38EB-4617-B24D80D44B4E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6768357" y="1482431"/>
            <a:ext cx="443650" cy="178836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176ECB2-D75C-0200-AE40-E6B10966F72A}"/>
              </a:ext>
            </a:extLst>
          </p:cNvPr>
          <p:cNvCxnSpPr>
            <a:stCxn id="10" idx="2"/>
            <a:endCxn id="46" idx="0"/>
          </p:cNvCxnSpPr>
          <p:nvPr/>
        </p:nvCxnSpPr>
        <p:spPr>
          <a:xfrm rot="5400000">
            <a:off x="1399102" y="3528470"/>
            <a:ext cx="695912" cy="69688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753F0D0-14CE-A1EA-C949-1DA8FB5B04CF}"/>
              </a:ext>
            </a:extLst>
          </p:cNvPr>
          <p:cNvCxnSpPr>
            <a:stCxn id="10" idx="2"/>
            <a:endCxn id="47" idx="0"/>
          </p:cNvCxnSpPr>
          <p:nvPr/>
        </p:nvCxnSpPr>
        <p:spPr>
          <a:xfrm rot="16200000" flipH="1">
            <a:off x="3663885" y="1960567"/>
            <a:ext cx="690530" cy="382730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7A3A693-FF60-FA91-9F54-52074EDC5D02}"/>
              </a:ext>
            </a:extLst>
          </p:cNvPr>
          <p:cNvCxnSpPr>
            <a:stCxn id="11" idx="2"/>
            <a:endCxn id="42" idx="0"/>
          </p:cNvCxnSpPr>
          <p:nvPr/>
        </p:nvCxnSpPr>
        <p:spPr>
          <a:xfrm rot="16200000" flipH="1">
            <a:off x="7816440" y="3596878"/>
            <a:ext cx="675470" cy="5396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C972625-F3DC-41FD-014A-790ADF87B86E}"/>
              </a:ext>
            </a:extLst>
          </p:cNvPr>
          <p:cNvCxnSpPr>
            <a:stCxn id="11" idx="2"/>
            <a:endCxn id="27" idx="0"/>
          </p:cNvCxnSpPr>
          <p:nvPr/>
        </p:nvCxnSpPr>
        <p:spPr>
          <a:xfrm rot="16200000" flipH="1">
            <a:off x="8881417" y="2531901"/>
            <a:ext cx="673867" cy="266797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88E8FE0-48FA-2E54-8864-B32FEB4AA2AB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16200000" flipH="1">
            <a:off x="6768357" y="1482431"/>
            <a:ext cx="443650" cy="1788364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38DC1A3-C036-CA9C-5778-AC61042767AB}"/>
              </a:ext>
            </a:extLst>
          </p:cNvPr>
          <p:cNvCxnSpPr>
            <a:stCxn id="11" idx="2"/>
            <a:endCxn id="27" idx="0"/>
          </p:cNvCxnSpPr>
          <p:nvPr/>
        </p:nvCxnSpPr>
        <p:spPr>
          <a:xfrm rot="16200000" flipH="1">
            <a:off x="8881417" y="2531901"/>
            <a:ext cx="673867" cy="2667972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CA79D09-3BD6-AC93-1741-AF29A9C3D36C}"/>
              </a:ext>
            </a:extLst>
          </p:cNvPr>
          <p:cNvSpPr txBox="1"/>
          <p:nvPr/>
        </p:nvSpPr>
        <p:spPr>
          <a:xfrm>
            <a:off x="283803" y="5730886"/>
            <a:ext cx="1089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0xProto Nerd Font" panose="02000009000000000000" pitchFamily="50"/>
              </a:rPr>
              <a:t>SELECT * FROM Customers WHERE Email LIKE ‘laura.white@example.com’ </a:t>
            </a:r>
          </a:p>
        </p:txBody>
      </p:sp>
    </p:spTree>
    <p:extLst>
      <p:ext uri="{BB962C8B-B14F-4D97-AF65-F5344CB8AC3E}">
        <p14:creationId xmlns:p14="http://schemas.microsoft.com/office/powerpoint/2010/main" val="210920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177D3-A795-215C-4612-0F2526DD5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E07D-FDF1-E885-6FCB-B0EFFDAA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Index – B-Tree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8A61BF-CF9E-D4DD-2BD4-9DD3D9BEEB9D}"/>
              </a:ext>
            </a:extLst>
          </p:cNvPr>
          <p:cNvSpPr/>
          <p:nvPr/>
        </p:nvSpPr>
        <p:spPr>
          <a:xfrm>
            <a:off x="4740728" y="1239302"/>
            <a:ext cx="2710543" cy="9154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Key: </a:t>
            </a:r>
          </a:p>
          <a:p>
            <a:r>
              <a:rPr lang="en-US" sz="1200" dirty="0"/>
              <a:t>james.johnson@example.com</a:t>
            </a:r>
          </a:p>
          <a:p>
            <a:endParaRPr lang="en-US" sz="1200" dirty="0"/>
          </a:p>
          <a:p>
            <a:r>
              <a:rPr lang="en-US" sz="1200" dirty="0"/>
              <a:t>Value: </a:t>
            </a:r>
          </a:p>
          <a:p>
            <a:r>
              <a:rPr lang="en-US" sz="1200" dirty="0"/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37691-9E77-5C98-51F6-DEAB08E2E46E}"/>
              </a:ext>
            </a:extLst>
          </p:cNvPr>
          <p:cNvSpPr/>
          <p:nvPr/>
        </p:nvSpPr>
        <p:spPr>
          <a:xfrm>
            <a:off x="849083" y="2598438"/>
            <a:ext cx="2492830" cy="930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Key: </a:t>
            </a:r>
          </a:p>
          <a:p>
            <a:r>
              <a:rPr lang="en-US" sz="1200" dirty="0"/>
              <a:t>Emily.davis@example.com</a:t>
            </a:r>
          </a:p>
          <a:p>
            <a:endParaRPr lang="en-US" sz="1200" dirty="0"/>
          </a:p>
          <a:p>
            <a:r>
              <a:rPr lang="en-US" sz="1200" dirty="0"/>
              <a:t>Value: </a:t>
            </a:r>
          </a:p>
          <a:p>
            <a:r>
              <a:rPr lang="en-US" sz="1200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C50B4-6AF2-7B83-102D-BECE05864FDD}"/>
              </a:ext>
            </a:extLst>
          </p:cNvPr>
          <p:cNvSpPr/>
          <p:nvPr/>
        </p:nvSpPr>
        <p:spPr>
          <a:xfrm>
            <a:off x="6637949" y="2598438"/>
            <a:ext cx="2492830" cy="930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Key: </a:t>
            </a:r>
          </a:p>
          <a:p>
            <a:r>
              <a:rPr lang="en-US" sz="1200" dirty="0"/>
              <a:t>John.doe@example.com</a:t>
            </a:r>
          </a:p>
          <a:p>
            <a:endParaRPr lang="en-US" sz="1200" dirty="0"/>
          </a:p>
          <a:p>
            <a:r>
              <a:rPr lang="en-US" sz="1200" dirty="0"/>
              <a:t>Value: </a:t>
            </a:r>
          </a:p>
          <a:p>
            <a:r>
              <a:rPr lang="en-US" sz="1200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37AE8A-2A8E-243F-FDAA-87A610C6E697}"/>
              </a:ext>
            </a:extLst>
          </p:cNvPr>
          <p:cNvSpPr/>
          <p:nvPr/>
        </p:nvSpPr>
        <p:spPr>
          <a:xfrm>
            <a:off x="2513431" y="4219484"/>
            <a:ext cx="2120769" cy="994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Key: </a:t>
            </a:r>
          </a:p>
          <a:p>
            <a:r>
              <a:rPr lang="en-US" sz="1200" dirty="0"/>
              <a:t>David.garcia@example.com</a:t>
            </a:r>
          </a:p>
          <a:p>
            <a:endParaRPr lang="en-US" sz="1200" dirty="0"/>
          </a:p>
          <a:p>
            <a:r>
              <a:rPr lang="en-US" sz="1200" dirty="0"/>
              <a:t>Value: </a:t>
            </a:r>
          </a:p>
          <a:p>
            <a:r>
              <a:rPr lang="en-US" sz="1200" dirty="0"/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F66518-09DC-1967-B427-410CE4636732}"/>
              </a:ext>
            </a:extLst>
          </p:cNvPr>
          <p:cNvSpPr/>
          <p:nvPr/>
        </p:nvSpPr>
        <p:spPr>
          <a:xfrm>
            <a:off x="9491951" y="4202821"/>
            <a:ext cx="2120770" cy="994775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Key: </a:t>
            </a:r>
          </a:p>
          <a:p>
            <a:r>
              <a:rPr lang="en-US" sz="1200" dirty="0"/>
              <a:t>Laura.white@example.com</a:t>
            </a:r>
          </a:p>
          <a:p>
            <a:br>
              <a:rPr lang="en-US" sz="1200" dirty="0"/>
            </a:br>
            <a:r>
              <a:rPr lang="en-US" sz="1200" dirty="0"/>
              <a:t>Value: </a:t>
            </a:r>
          </a:p>
          <a:p>
            <a:r>
              <a:rPr lang="en-US" sz="1200" dirty="0"/>
              <a:t>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5F75CD-F52C-139F-D08D-96A48FA52788}"/>
              </a:ext>
            </a:extLst>
          </p:cNvPr>
          <p:cNvSpPr/>
          <p:nvPr/>
        </p:nvSpPr>
        <p:spPr>
          <a:xfrm>
            <a:off x="7451271" y="4204424"/>
            <a:ext cx="1945430" cy="994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Key: </a:t>
            </a:r>
          </a:p>
          <a:p>
            <a:r>
              <a:rPr lang="en-US" sz="1200" dirty="0"/>
              <a:t>jane.smith@example.com</a:t>
            </a:r>
          </a:p>
          <a:p>
            <a:endParaRPr lang="en-US" sz="1200" dirty="0"/>
          </a:p>
          <a:p>
            <a:r>
              <a:rPr lang="en-US" sz="1200" dirty="0"/>
              <a:t>Value: </a:t>
            </a:r>
          </a:p>
          <a:p>
            <a:r>
              <a:rPr lang="en-US" sz="1200" dirty="0"/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4893CB0-3F54-88D8-3F13-48308A90190D}"/>
              </a:ext>
            </a:extLst>
          </p:cNvPr>
          <p:cNvSpPr/>
          <p:nvPr/>
        </p:nvSpPr>
        <p:spPr>
          <a:xfrm>
            <a:off x="9130779" y="2598438"/>
            <a:ext cx="2843115" cy="930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Key: </a:t>
            </a:r>
          </a:p>
          <a:p>
            <a:r>
              <a:rPr lang="en-US" sz="1200" dirty="0"/>
              <a:t>Michael.brown@example.com</a:t>
            </a:r>
          </a:p>
          <a:p>
            <a:endParaRPr lang="en-US" sz="1200" dirty="0"/>
          </a:p>
          <a:p>
            <a:r>
              <a:rPr lang="en-US" sz="1200" dirty="0"/>
              <a:t>Value: </a:t>
            </a:r>
          </a:p>
          <a:p>
            <a:r>
              <a:rPr lang="en-US" sz="1200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66ACF9-5CAB-BD05-FD4B-7078DE9705B1}"/>
              </a:ext>
            </a:extLst>
          </p:cNvPr>
          <p:cNvSpPr/>
          <p:nvPr/>
        </p:nvSpPr>
        <p:spPr>
          <a:xfrm>
            <a:off x="283803" y="4224866"/>
            <a:ext cx="2229628" cy="994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Key: </a:t>
            </a:r>
            <a:br>
              <a:rPr lang="en-US" sz="1200" dirty="0"/>
            </a:br>
            <a:r>
              <a:rPr lang="en-US" sz="1200" dirty="0"/>
              <a:t>Daniel.wilson@example.com</a:t>
            </a:r>
          </a:p>
          <a:p>
            <a:endParaRPr lang="en-US" sz="1200" dirty="0"/>
          </a:p>
          <a:p>
            <a:r>
              <a:rPr lang="en-US" sz="1200" dirty="0"/>
              <a:t>Value: </a:t>
            </a:r>
          </a:p>
          <a:p>
            <a:r>
              <a:rPr lang="en-US" sz="1200" dirty="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65CEB9-AAD8-D852-9D70-772ACC01B0BC}"/>
              </a:ext>
            </a:extLst>
          </p:cNvPr>
          <p:cNvSpPr/>
          <p:nvPr/>
        </p:nvSpPr>
        <p:spPr>
          <a:xfrm>
            <a:off x="4740728" y="4219484"/>
            <a:ext cx="2364147" cy="994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Key: </a:t>
            </a:r>
          </a:p>
          <a:p>
            <a:r>
              <a:rPr lang="en-US" sz="1200" dirty="0"/>
              <a:t>emma.martinez@example.com</a:t>
            </a:r>
          </a:p>
          <a:p>
            <a:endParaRPr lang="en-US" sz="1200" dirty="0"/>
          </a:p>
          <a:p>
            <a:r>
              <a:rPr lang="en-US" sz="1200" dirty="0"/>
              <a:t>Value: </a:t>
            </a:r>
          </a:p>
          <a:p>
            <a:r>
              <a:rPr lang="en-US" sz="1200" dirty="0"/>
              <a:t>1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235DCC1-9280-8E72-E798-D9BC0666F237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5400000">
            <a:off x="3873924" y="376362"/>
            <a:ext cx="443650" cy="400050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3EC1041-E4E3-455E-32D1-9F9FD0B106DC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6768357" y="1482431"/>
            <a:ext cx="443650" cy="178836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8601EE7-ED34-A86B-27FC-53FE20CB50CE}"/>
              </a:ext>
            </a:extLst>
          </p:cNvPr>
          <p:cNvCxnSpPr>
            <a:stCxn id="10" idx="2"/>
            <a:endCxn id="46" idx="0"/>
          </p:cNvCxnSpPr>
          <p:nvPr/>
        </p:nvCxnSpPr>
        <p:spPr>
          <a:xfrm rot="5400000">
            <a:off x="1399102" y="3528470"/>
            <a:ext cx="695912" cy="69688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DB549FE-FE50-1DD3-9DBD-03969AADA756}"/>
              </a:ext>
            </a:extLst>
          </p:cNvPr>
          <p:cNvCxnSpPr>
            <a:stCxn id="10" idx="2"/>
            <a:endCxn id="47" idx="0"/>
          </p:cNvCxnSpPr>
          <p:nvPr/>
        </p:nvCxnSpPr>
        <p:spPr>
          <a:xfrm rot="16200000" flipH="1">
            <a:off x="3663885" y="1960567"/>
            <a:ext cx="690530" cy="382730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374CB53-5D1D-E3D4-846E-34B371320468}"/>
              </a:ext>
            </a:extLst>
          </p:cNvPr>
          <p:cNvCxnSpPr>
            <a:stCxn id="11" idx="2"/>
            <a:endCxn id="42" idx="0"/>
          </p:cNvCxnSpPr>
          <p:nvPr/>
        </p:nvCxnSpPr>
        <p:spPr>
          <a:xfrm rot="16200000" flipH="1">
            <a:off x="7816440" y="3596878"/>
            <a:ext cx="675470" cy="5396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C0F49A8-C87A-B292-62D9-03B03085A41F}"/>
              </a:ext>
            </a:extLst>
          </p:cNvPr>
          <p:cNvCxnSpPr>
            <a:stCxn id="11" idx="2"/>
            <a:endCxn id="27" idx="0"/>
          </p:cNvCxnSpPr>
          <p:nvPr/>
        </p:nvCxnSpPr>
        <p:spPr>
          <a:xfrm rot="16200000" flipH="1">
            <a:off x="8881417" y="2531901"/>
            <a:ext cx="673867" cy="266797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B47D534-8592-7E16-7C33-C7BE5B1BBCA2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16200000" flipH="1">
            <a:off x="6768357" y="1482431"/>
            <a:ext cx="443650" cy="1788364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0EC6219-3BA3-3735-D503-A9F10C8FAEB2}"/>
              </a:ext>
            </a:extLst>
          </p:cNvPr>
          <p:cNvCxnSpPr>
            <a:stCxn id="11" idx="2"/>
            <a:endCxn id="27" idx="0"/>
          </p:cNvCxnSpPr>
          <p:nvPr/>
        </p:nvCxnSpPr>
        <p:spPr>
          <a:xfrm rot="16200000" flipH="1">
            <a:off x="8881417" y="2531901"/>
            <a:ext cx="673867" cy="2667972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078E90D-AC2F-BBE7-EAC7-A6693AB53E01}"/>
              </a:ext>
            </a:extLst>
          </p:cNvPr>
          <p:cNvSpPr txBox="1"/>
          <p:nvPr/>
        </p:nvSpPr>
        <p:spPr>
          <a:xfrm>
            <a:off x="283803" y="5730886"/>
            <a:ext cx="1089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0xProto Nerd Font" panose="02000009000000000000" pitchFamily="50"/>
              </a:rPr>
              <a:t>SELECT * FROM Customers WHERE Email LIKE ‘laura.white@example.com’ </a:t>
            </a:r>
          </a:p>
        </p:txBody>
      </p:sp>
    </p:spTree>
    <p:extLst>
      <p:ext uri="{BB962C8B-B14F-4D97-AF65-F5344CB8AC3E}">
        <p14:creationId xmlns:p14="http://schemas.microsoft.com/office/powerpoint/2010/main" val="2403784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AA78-1C29-7663-24FB-52D9CB02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Index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C4E292-C14A-2580-2E00-3EDFEB0CC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756647"/>
              </p:ext>
            </p:extLst>
          </p:nvPr>
        </p:nvGraphicFramePr>
        <p:xfrm>
          <a:off x="415600" y="1469444"/>
          <a:ext cx="6072286" cy="4795189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30196"/>
                  </a:srgbClr>
                </a:solidFill>
              </a:tblPr>
              <a:tblGrid>
                <a:gridCol w="3039967">
                  <a:extLst>
                    <a:ext uri="{9D8B030D-6E8A-4147-A177-3AD203B41FA5}">
                      <a16:colId xmlns:a16="http://schemas.microsoft.com/office/drawing/2014/main" val="1267157291"/>
                    </a:ext>
                  </a:extLst>
                </a:gridCol>
                <a:gridCol w="3032319">
                  <a:extLst>
                    <a:ext uri="{9D8B030D-6E8A-4147-A177-3AD203B41FA5}">
                      <a16:colId xmlns:a16="http://schemas.microsoft.com/office/drawing/2014/main" val="2101823321"/>
                    </a:ext>
                  </a:extLst>
                </a:gridCol>
              </a:tblGrid>
              <a:tr h="421636"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Pros</a:t>
                      </a:r>
                      <a:endParaRPr lang="en-US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0124" marR="70454" marT="77019" marB="7701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Cons</a:t>
                      </a:r>
                      <a:endParaRPr lang="en-US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0124" marR="70454" marT="77019" marB="7701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51506"/>
                  </a:ext>
                </a:extLst>
              </a:tr>
              <a:tr h="837334"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</a:rPr>
                        <a:t>Improved Query Performance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: Faster data retrieval due to reduced search time.</a:t>
                      </a:r>
                    </a:p>
                  </a:txBody>
                  <a:tcPr marL="100124" marR="70454" marT="77019" marB="7701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</a:rPr>
                        <a:t>Increased Storage Space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: Indexes require additional disk space.</a:t>
                      </a:r>
                    </a:p>
                  </a:txBody>
                  <a:tcPr marL="100124" marR="70454" marT="77019" marB="7701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201182"/>
                  </a:ext>
                </a:extLst>
              </a:tr>
              <a:tr h="1024217">
                <a:tc>
                  <a:txBody>
                    <a:bodyPr/>
                    <a:lstStyle/>
                    <a:p>
                      <a:r>
                        <a:rPr lang="en-GB" sz="1200" b="1" cap="none" spc="0" dirty="0">
                          <a:solidFill>
                            <a:schemeClr val="tx1"/>
                          </a:solidFill>
                        </a:rPr>
                        <a:t>Faster Sorting</a:t>
                      </a:r>
                      <a:r>
                        <a:rPr lang="en-GB" sz="1200" cap="none" spc="0" dirty="0">
                          <a:solidFill>
                            <a:schemeClr val="tx1"/>
                          </a:solidFill>
                        </a:rPr>
                        <a:t>: Enhanced performance of ORDER BY and GROUP BY clauses.</a:t>
                      </a:r>
                    </a:p>
                  </a:txBody>
                  <a:tcPr marL="100124" marR="70454" marT="77019" marB="7701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</a:rPr>
                        <a:t>Slower Write Operations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: Insert, update, and delete operations can be slower due to index maintenance.</a:t>
                      </a:r>
                    </a:p>
                  </a:txBody>
                  <a:tcPr marL="100124" marR="70454" marT="77019" marB="7701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5468"/>
                  </a:ext>
                </a:extLst>
              </a:tr>
              <a:tr h="837334"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</a:rPr>
                        <a:t>Efficient Data Access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: Accelerates queries involving JOIN, WHERE, and SELECT clauses.</a:t>
                      </a:r>
                    </a:p>
                  </a:txBody>
                  <a:tcPr marL="100124" marR="70454" marT="77019" marB="7701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Index Maintenance</a:t>
                      </a: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: Requires regular updates to maintain optimal performance.</a:t>
                      </a:r>
                    </a:p>
                  </a:txBody>
                  <a:tcPr marL="100124" marR="70454" marT="77019" marB="7701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92215"/>
                  </a:ext>
                </a:extLst>
              </a:tr>
              <a:tr h="837334"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</a:rPr>
                        <a:t>Reduced Disk I/O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: Fewer disk reads needed for query execution.</a:t>
                      </a:r>
                    </a:p>
                  </a:txBody>
                  <a:tcPr marL="100124" marR="70454" marT="77019" marB="7701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</a:rPr>
                        <a:t>Overhead on Transactions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: Can affect the speed of transaction processing.</a:t>
                      </a:r>
                    </a:p>
                  </a:txBody>
                  <a:tcPr marL="100124" marR="70454" marT="77019" marB="7701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261358"/>
                  </a:ext>
                </a:extLst>
              </a:tr>
              <a:tr h="837334"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</a:rPr>
                        <a:t>Enhanced Data Integrity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: Supports enforcement of unique constraints.</a:t>
                      </a:r>
                    </a:p>
                  </a:txBody>
                  <a:tcPr marL="100124" marR="70454" marT="77019" marB="7701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cap="none" spc="0" dirty="0">
                          <a:solidFill>
                            <a:schemeClr val="tx1"/>
                          </a:solidFill>
                        </a:rPr>
                        <a:t>Complex Management</a:t>
                      </a:r>
                      <a:r>
                        <a:rPr lang="en-GB" sz="1200" cap="none" spc="0" dirty="0">
                          <a:solidFill>
                            <a:schemeClr val="tx1"/>
                          </a:solidFill>
                        </a:rPr>
                        <a:t>: Requires careful planning and management for optimal use.</a:t>
                      </a:r>
                    </a:p>
                  </a:txBody>
                  <a:tcPr marL="100124" marR="70454" marT="77019" marB="7701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619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402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CB74-D952-0033-490C-F3F1D896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Opentelemetry</a:t>
            </a:r>
            <a:r>
              <a:rPr lang="en-US" dirty="0"/>
              <a:t> (</a:t>
            </a:r>
            <a:r>
              <a:rPr lang="en-US" dirty="0" err="1"/>
              <a:t>Otel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1FCBB-799C-0C9D-97C3-36C818771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Observability framework and toolkit</a:t>
            </a:r>
          </a:p>
          <a:p>
            <a:r>
              <a:rPr lang="en-US" dirty="0"/>
              <a:t>What is Observability?</a:t>
            </a:r>
          </a:p>
          <a:p>
            <a:pPr lvl="1"/>
            <a:r>
              <a:rPr lang="en-US" dirty="0"/>
              <a:t>Traces</a:t>
            </a:r>
          </a:p>
          <a:p>
            <a:pPr lvl="1"/>
            <a:r>
              <a:rPr lang="en-US" dirty="0"/>
              <a:t>Metrics</a:t>
            </a:r>
          </a:p>
          <a:p>
            <a:pPr lvl="1"/>
            <a:r>
              <a:rPr lang="en-US" dirty="0"/>
              <a:t>Logs</a:t>
            </a:r>
            <a:br>
              <a:rPr lang="en-US" dirty="0"/>
            </a:br>
            <a:endParaRPr lang="en-US" dirty="0"/>
          </a:p>
          <a:p>
            <a:r>
              <a:rPr lang="en-US" dirty="0"/>
              <a:t>Vendor-agnostic</a:t>
            </a:r>
          </a:p>
          <a:p>
            <a:r>
              <a:rPr lang="en-US" dirty="0"/>
              <a:t>Single set of APIs and conventions</a:t>
            </a:r>
          </a:p>
        </p:txBody>
      </p:sp>
    </p:spTree>
    <p:extLst>
      <p:ext uri="{BB962C8B-B14F-4D97-AF65-F5344CB8AC3E}">
        <p14:creationId xmlns:p14="http://schemas.microsoft.com/office/powerpoint/2010/main" val="13906208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E17FC-0033-F668-5EE2-DC1BC237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OTel</a:t>
            </a:r>
            <a:r>
              <a:rPr lang="en-US" dirty="0"/>
              <a:t> in .NET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1E9204-18DB-0841-52FA-835BF031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4541"/>
            <a:ext cx="12192000" cy="42914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50CF64-D615-532E-9135-1B8B3E4E3E63}"/>
              </a:ext>
            </a:extLst>
          </p:cNvPr>
          <p:cNvSpPr txBox="1"/>
          <p:nvPr/>
        </p:nvSpPr>
        <p:spPr>
          <a:xfrm>
            <a:off x="0" y="6023546"/>
            <a:ext cx="900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https://learn.microsoft.com/en-us/dotnet/core/diagnostics/observability-with-otel</a:t>
            </a:r>
          </a:p>
        </p:txBody>
      </p:sp>
    </p:spTree>
    <p:extLst>
      <p:ext uri="{BB962C8B-B14F-4D97-AF65-F5344CB8AC3E}">
        <p14:creationId xmlns:p14="http://schemas.microsoft.com/office/powerpoint/2010/main" val="14590082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0E450-9C4D-799E-7398-55D1657E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Otel</a:t>
            </a:r>
            <a:r>
              <a:rPr lang="en-US" dirty="0"/>
              <a:t>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6A90E-11CB-78E9-30AF-2F319B866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407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081ACB-3991-D2ED-040D-FEA92A90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Missed your topics?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18BC4-A495-B370-07FF-82956774D7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Slidedeck</a:t>
            </a:r>
            <a:r>
              <a:rPr lang="en-US" dirty="0"/>
              <a:t> and demos are on my GitHub</a:t>
            </a:r>
          </a:p>
          <a:p>
            <a:r>
              <a:rPr lang="en-US" dirty="0"/>
              <a:t>Come talk to me in the hallway or on BlueSky! @</a:t>
            </a:r>
            <a:r>
              <a:rPr lang="en-US"/>
              <a:t>NicoVermeir.bsky</a:t>
            </a:r>
            <a:r>
              <a:rPr lang="en-US" dirty="0"/>
              <a:t>.social</a:t>
            </a:r>
          </a:p>
        </p:txBody>
      </p:sp>
    </p:spTree>
    <p:extLst>
      <p:ext uri="{BB962C8B-B14F-4D97-AF65-F5344CB8AC3E}">
        <p14:creationId xmlns:p14="http://schemas.microsoft.com/office/powerpoint/2010/main" val="227463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9A39-EB33-5C5A-F06D-928765B9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session works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8F8614B-B0D8-E749-6095-B3450DFB4403}"/>
              </a:ext>
            </a:extLst>
          </p:cNvPr>
          <p:cNvGraphicFramePr/>
          <p:nvPr/>
        </p:nvGraphicFramePr>
        <p:xfrm>
          <a:off x="415600" y="1536633"/>
          <a:ext cx="11360800" cy="455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307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2EE3FF-E2A0-204C-3A92-E5FDB38E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68DC3-E084-AC77-8273-4108A6946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8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50C3-CAA2-24FE-AA6C-EA962479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29395"/>
          </a:xfrm>
        </p:spPr>
        <p:txBody>
          <a:bodyPr>
            <a:normAutofit/>
          </a:bodyPr>
          <a:lstStyle/>
          <a:p>
            <a:r>
              <a:rPr lang="en-US" dirty="0"/>
              <a:t>Naming is hard..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13A3-2F55-ADDE-F58F-D17B26E1E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687286"/>
            <a:ext cx="9950103" cy="4253544"/>
          </a:xfrm>
        </p:spPr>
        <p:txBody>
          <a:bodyPr/>
          <a:lstStyle/>
          <a:p>
            <a:r>
              <a:rPr lang="en-US" dirty="0"/>
              <a:t>.NET Framework: .NET 1.0 - .NET 4.8</a:t>
            </a:r>
          </a:p>
          <a:p>
            <a:r>
              <a:rPr lang="en-US" dirty="0"/>
              <a:t>.NET: .NET 5 - .NET 9</a:t>
            </a:r>
          </a:p>
          <a:p>
            <a:r>
              <a:rPr lang="en-US" dirty="0"/>
              <a:t>.NET Core: old name of new .NET</a:t>
            </a:r>
          </a:p>
          <a:p>
            <a:r>
              <a:rPr lang="en-US" dirty="0"/>
              <a:t>.NET Standard: API contract of .NET APIs</a:t>
            </a:r>
          </a:p>
        </p:txBody>
      </p:sp>
    </p:spTree>
    <p:extLst>
      <p:ext uri="{BB962C8B-B14F-4D97-AF65-F5344CB8AC3E}">
        <p14:creationId xmlns:p14="http://schemas.microsoft.com/office/powerpoint/2010/main" val="151947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55E4-DA12-9691-39AE-14EBDBB7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765466"/>
          </a:xfrm>
        </p:spPr>
        <p:txBody>
          <a:bodyPr/>
          <a:lstStyle/>
          <a:p>
            <a:r>
              <a:rPr lang="en-US" dirty="0"/>
              <a:t>.NET Architecture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C9A5DB-CC6B-2C4A-60E4-931F2A63761F}"/>
              </a:ext>
            </a:extLst>
          </p:cNvPr>
          <p:cNvGrpSpPr/>
          <p:nvPr/>
        </p:nvGrpSpPr>
        <p:grpSpPr>
          <a:xfrm>
            <a:off x="1077362" y="1754576"/>
            <a:ext cx="5159829" cy="2175167"/>
            <a:chOff x="849085" y="1721919"/>
            <a:chExt cx="5159829" cy="217516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6398DC-55F0-1EEA-7988-4E52BE0DF435}"/>
                </a:ext>
              </a:extLst>
            </p:cNvPr>
            <p:cNvSpPr/>
            <p:nvPr/>
          </p:nvSpPr>
          <p:spPr>
            <a:xfrm>
              <a:off x="849085" y="1721919"/>
              <a:ext cx="5159829" cy="2175167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E953365-29BA-60EC-155C-9605417E4E7A}"/>
                </a:ext>
              </a:extLst>
            </p:cNvPr>
            <p:cNvSpPr/>
            <p:nvPr/>
          </p:nvSpPr>
          <p:spPr>
            <a:xfrm>
              <a:off x="1077362" y="1926771"/>
              <a:ext cx="1420909" cy="76546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WPF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69944E-1DD7-3265-C6DE-B2004006CCBE}"/>
                </a:ext>
              </a:extLst>
            </p:cNvPr>
            <p:cNvSpPr/>
            <p:nvPr/>
          </p:nvSpPr>
          <p:spPr>
            <a:xfrm>
              <a:off x="1077361" y="2897088"/>
              <a:ext cx="1420910" cy="76546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WinForms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C74683-B282-3CF7-7ED6-C68926F9E04D}"/>
                </a:ext>
              </a:extLst>
            </p:cNvPr>
            <p:cNvSpPr/>
            <p:nvPr/>
          </p:nvSpPr>
          <p:spPr>
            <a:xfrm>
              <a:off x="2726547" y="2897088"/>
              <a:ext cx="1420910" cy="76546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WinUI</a:t>
              </a:r>
              <a:r>
                <a:rPr lang="en-US" dirty="0"/>
                <a:t> 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D1CC5C-BE74-B00B-1450-712E417A82BC}"/>
                </a:ext>
              </a:extLst>
            </p:cNvPr>
            <p:cNvSpPr/>
            <p:nvPr/>
          </p:nvSpPr>
          <p:spPr>
            <a:xfrm>
              <a:off x="2726548" y="1926771"/>
              <a:ext cx="1420909" cy="76546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ASP.NET Core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9CBD3B-747B-AF08-884F-905CEA491141}"/>
                </a:ext>
              </a:extLst>
            </p:cNvPr>
            <p:cNvSpPr/>
            <p:nvPr/>
          </p:nvSpPr>
          <p:spPr>
            <a:xfrm>
              <a:off x="4375734" y="1926771"/>
              <a:ext cx="1420909" cy="76546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MAUI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6E55716-645B-CB1F-91EB-CED6BACF91C9}"/>
              </a:ext>
            </a:extLst>
          </p:cNvPr>
          <p:cNvSpPr/>
          <p:nvPr/>
        </p:nvSpPr>
        <p:spPr>
          <a:xfrm>
            <a:off x="1077362" y="4114800"/>
            <a:ext cx="5159829" cy="6096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Class Library (BCL)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E9E94-50BF-92ED-3741-4A70C1810292}"/>
              </a:ext>
            </a:extLst>
          </p:cNvPr>
          <p:cNvSpPr/>
          <p:nvPr/>
        </p:nvSpPr>
        <p:spPr>
          <a:xfrm>
            <a:off x="1077362" y="4909457"/>
            <a:ext cx="1420909" cy="765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A62848-017D-24B6-DA49-EBDA3F2A6066}"/>
              </a:ext>
            </a:extLst>
          </p:cNvPr>
          <p:cNvSpPr/>
          <p:nvPr/>
        </p:nvSpPr>
        <p:spPr>
          <a:xfrm>
            <a:off x="2726548" y="4909457"/>
            <a:ext cx="1649186" cy="765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3AC0AA-2631-BA5E-16CB-3C85697FD486}"/>
              </a:ext>
            </a:extLst>
          </p:cNvPr>
          <p:cNvSpPr/>
          <p:nvPr/>
        </p:nvSpPr>
        <p:spPr>
          <a:xfrm>
            <a:off x="4604012" y="4909457"/>
            <a:ext cx="1633180" cy="765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Runtimes</a:t>
            </a:r>
          </a:p>
        </p:txBody>
      </p:sp>
    </p:spTree>
    <p:extLst>
      <p:ext uri="{BB962C8B-B14F-4D97-AF65-F5344CB8AC3E}">
        <p14:creationId xmlns:p14="http://schemas.microsoft.com/office/powerpoint/2010/main" val="180847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BD7E-DFE0-AF23-2BDC-58E4B572C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40280"/>
          </a:xfrm>
        </p:spPr>
        <p:txBody>
          <a:bodyPr/>
          <a:lstStyle/>
          <a:p>
            <a:r>
              <a:rPr lang="en-US" dirty="0"/>
              <a:t>Operating System layers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424584-4827-948D-3796-615D0F018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847246"/>
              </p:ext>
            </p:extLst>
          </p:nvPr>
        </p:nvGraphicFramePr>
        <p:xfrm>
          <a:off x="-2166030" y="2151402"/>
          <a:ext cx="9948862" cy="351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BC205515-3324-B4C2-0835-22DF0B1A02D3}"/>
              </a:ext>
            </a:extLst>
          </p:cNvPr>
          <p:cNvSpPr/>
          <p:nvPr/>
        </p:nvSpPr>
        <p:spPr>
          <a:xfrm>
            <a:off x="5067300" y="2151402"/>
            <a:ext cx="489857" cy="256211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65722-FFF0-1984-BA87-B835D8F67869}"/>
              </a:ext>
            </a:extLst>
          </p:cNvPr>
          <p:cNvSpPr txBox="1"/>
          <p:nvPr/>
        </p:nvSpPr>
        <p:spPr>
          <a:xfrm>
            <a:off x="5704114" y="3244334"/>
            <a:ext cx="351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access with C++</a:t>
            </a:r>
          </a:p>
        </p:txBody>
      </p:sp>
    </p:spTree>
    <p:extLst>
      <p:ext uri="{BB962C8B-B14F-4D97-AF65-F5344CB8AC3E}">
        <p14:creationId xmlns:p14="http://schemas.microsoft.com/office/powerpoint/2010/main" val="32736382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LeftStep">
      <a:dk1>
        <a:srgbClr val="000000"/>
      </a:dk1>
      <a:lt1>
        <a:srgbClr val="FFFFFF"/>
      </a:lt1>
      <a:dk2>
        <a:srgbClr val="203835"/>
      </a:dk2>
      <a:lt2>
        <a:srgbClr val="E8E4E2"/>
      </a:lt2>
      <a:accent1>
        <a:srgbClr val="49A3C7"/>
      </a:accent1>
      <a:accent2>
        <a:srgbClr val="36B1A1"/>
      </a:accent2>
      <a:accent3>
        <a:srgbClr val="43B577"/>
      </a:accent3>
      <a:accent4>
        <a:srgbClr val="37B53C"/>
      </a:accent4>
      <a:accent5>
        <a:srgbClr val="6CB241"/>
      </a:accent5>
      <a:accent6>
        <a:srgbClr val="93AB34"/>
      </a:accent6>
      <a:hlink>
        <a:srgbClr val="BF64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18940</TotalTime>
  <Words>2470</Words>
  <Application>Microsoft Office PowerPoint</Application>
  <PresentationFormat>Widescreen</PresentationFormat>
  <Paragraphs>855</Paragraphs>
  <Slides>49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0xProto Nerd Font</vt:lpstr>
      <vt:lpstr>0xProto Nerd Font Mono</vt:lpstr>
      <vt:lpstr>-apple-system</vt:lpstr>
      <vt:lpstr>Aptos</vt:lpstr>
      <vt:lpstr>Arial</vt:lpstr>
      <vt:lpstr>Avenir Next LT Pro</vt:lpstr>
      <vt:lpstr>Avenir Next LT Pro Light</vt:lpstr>
      <vt:lpstr>Consolas</vt:lpstr>
      <vt:lpstr>Nunito</vt:lpstr>
      <vt:lpstr>Segoe UI</vt:lpstr>
      <vt:lpstr>BlocksVTI</vt:lpstr>
      <vt:lpstr>The .NET ABC of things you pretend to know about</vt:lpstr>
      <vt:lpstr>“Hey you know &lt;Insert technical term here&gt; right?”</vt:lpstr>
      <vt:lpstr>Nice to meet you!</vt:lpstr>
      <vt:lpstr>Topics</vt:lpstr>
      <vt:lpstr>How this session works</vt:lpstr>
      <vt:lpstr>.NET</vt:lpstr>
      <vt:lpstr>Naming is hard..</vt:lpstr>
      <vt:lpstr>.NET Architecture</vt:lpstr>
      <vt:lpstr>Operating System layers</vt:lpstr>
      <vt:lpstr>Operating System layers</vt:lpstr>
      <vt:lpstr>Records / Structs / Classes</vt:lpstr>
      <vt:lpstr>Struct</vt:lpstr>
      <vt:lpstr>Struct</vt:lpstr>
      <vt:lpstr>Struct – With keyword</vt:lpstr>
      <vt:lpstr>Records</vt:lpstr>
      <vt:lpstr>Records vs classes vs structs</vt:lpstr>
      <vt:lpstr>Trimming</vt:lpstr>
      <vt:lpstr>Before Trimming</vt:lpstr>
      <vt:lpstr>After Trimming</vt:lpstr>
      <vt:lpstr>Trimming</vt:lpstr>
      <vt:lpstr>Garbage Collection</vt:lpstr>
      <vt:lpstr>Garbage Collection</vt:lpstr>
      <vt:lpstr>AOT</vt:lpstr>
      <vt:lpstr>Docker</vt:lpstr>
      <vt:lpstr>Docker</vt:lpstr>
      <vt:lpstr>Docker</vt:lpstr>
      <vt:lpstr>Docker</vt:lpstr>
      <vt:lpstr>Docker</vt:lpstr>
      <vt:lpstr>Docker</vt:lpstr>
      <vt:lpstr>Docker</vt:lpstr>
      <vt:lpstr>Docker</vt:lpstr>
      <vt:lpstr>Docker Demo</vt:lpstr>
      <vt:lpstr>OAuth 2.0</vt:lpstr>
      <vt:lpstr>OpenID Connect</vt:lpstr>
      <vt:lpstr>SQL Transactions</vt:lpstr>
      <vt:lpstr>SQL Transactions</vt:lpstr>
      <vt:lpstr>SQL Transactions</vt:lpstr>
      <vt:lpstr>SQL Index</vt:lpstr>
      <vt:lpstr>SQL Index</vt:lpstr>
      <vt:lpstr>SQL Index</vt:lpstr>
      <vt:lpstr>SQL Index</vt:lpstr>
      <vt:lpstr>SQL Index</vt:lpstr>
      <vt:lpstr>SQL Index – B-Tree</vt:lpstr>
      <vt:lpstr>SQL Index – B-Tree</vt:lpstr>
      <vt:lpstr>SQL Index</vt:lpstr>
      <vt:lpstr>Opentelemetry (Otel)</vt:lpstr>
      <vt:lpstr>OTel in .NET</vt:lpstr>
      <vt:lpstr>Otel Demo</vt:lpstr>
      <vt:lpstr>Missed your topics?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.NET ABC of things you pretend to know about</dc:title>
  <dc:creator>Nico Vermeir</dc:creator>
  <cp:lastModifiedBy>Nico Vermeir</cp:lastModifiedBy>
  <cp:revision>1</cp:revision>
  <dcterms:created xsi:type="dcterms:W3CDTF">2024-03-10T06:25:21Z</dcterms:created>
  <dcterms:modified xsi:type="dcterms:W3CDTF">2025-02-03T13:45:45Z</dcterms:modified>
</cp:coreProperties>
</file>