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notesMasterIdLst>
    <p:notesMasterId r:id="rId24"/>
  </p:notesMasterIdLst>
  <p:sldSz cx="12192000" cy="6858000" type="custom"/>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arget="slides/slide17.xml" Type="http://schemas.openxmlformats.org/officeDocument/2006/relationships/slide"/>  <Relationship Id="rId19" Target="slides/slide18.xml" Type="http://schemas.openxmlformats.org/officeDocument/2006/relationships/slide"/>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24"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1. die view kann einfach angepasst werden und ist komplett von der logik gerennt
2. in dem viewmodel ist die gesammte view logik, wodurch es einfach zu testen ist 
Cons:
1. die xaml notation ist umfangreich
2. um mvvm meistern zu können muss man OOP, Binding und Testing verstehen. Das ist viel für den anfang. Auch ist es wahrscheinlich, dass die ersten projekte nix werden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 [pro/con](https://softwareengineering.stackexchange.com/questions/116139/what-are-the-pros-and-cons-of-the-mvvm-architecture)
- [nuter interaktion mit mvc](https://softwareengineering.stackexchange.com/questions/234116/model-view-controller-does-the-user-interact-with-the-view-or-with-the-controll/234117)
- Pro C# 7: With .NET and .NET Core, 2017 978-1-4842-3017-6</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was geht mvvm überhaupt an
2. wo wird es eingesetzt
3. was ist mvvm anhand von c# wpf
3.1 dabei reden wir über die bestandteile
3.2 und wie diese zusammenspielen
4. danach vergleichen wir  mvc mit mvvn
5. noch eine kleine demo
6. und zuletzt heben wir die vor und nachteile von MVVM im c# bereich hervor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*Vorwort*: 
MVVM wird bei der Entwicklung von Applikationen mit UI angewandt.
Dabei werden einige Probleme angegangen:
Generell kommt es auf die ausgangassituation an, wie stark die folgenden punkte gewogen werden.
1. UI und Logik ist ein code, was schwer zu warten ist
2. da die UI und die logik viel miteinander zu tun haben kann man nicht einfach das design ändern. dabei zerstört      man wahrscheinlich viele funktionen usw.
   Auch ist eine Abstraktion der View in vielen Fällen nicht möglich
3. Zudem gibt es Frameworks, wie CrossMVVM, die die Anwendung des Patterns auf Cross Platform ermöglichen
4. Außerdem kann man durch die Trennung von UI und Logik die Logik automatisiert testen
*schlusswort*:
wenn beispielweise Application Layer angewandt wird, ist punkt 1 schonmal deutlich weniger schlimm, da man bereits eine saubere trennung zwsichen UI und Logik hat.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 wird MVVM konkret angewandt?*
1,2: MVVM ursprünglich als Erweiterung des Presentation-Model Pattern von Martin Fowler (2004; 2005)
     Dort wurde es in C# mit WPF und MS Silverlight eingesetzt.
1.   In Delphi, was eigentlich schon ausgestorben ist, wurde MVVM verwendet
2.   Aber auch im Web Bereich ist das Pattern anzutreffen. bspweise bei AngularJS
Im weiteren werden wir alles anhand von C# WPF erläutern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generell lässt sich das MVVM patter in Komponenten und deren Informationsfluss aufteilen.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media/image9.png" Type="http://schemas.openxmlformats.org/officeDocument/2006/relationships/image"/><Relationship Id="rId2"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media/image10.png" Type="http://schemas.openxmlformats.org/officeDocument/2006/relationships/image"/><Relationship Id="rId2"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media/image11.png" Type="http://schemas.openxmlformats.org/officeDocument/2006/relationships/image"/><Relationship Id="rId2"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media/image12.png" Type="http://schemas.openxmlformats.org/officeDocument/2006/relationships/image"/><Relationship Id="rId2" Target="../slideMasters/slideMaster1.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media/image13.png" Type="http://schemas.openxmlformats.org/officeDocument/2006/relationships/image"/><Relationship Id="rId2" Target="../slideMasters/slideMaster1.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media/image14.png" Type="http://schemas.openxmlformats.org/officeDocument/2006/relationships/image"/><Relationship Id="rId2" Target="../slideMasters/slideMaster1.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media/image15.png" Type="http://schemas.openxmlformats.org/officeDocument/2006/relationships/image"/><Relationship Id="rId2" Target="../slideMasters/slideMaster1.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media/image16.png" Type="http://schemas.openxmlformats.org/officeDocument/2006/relationships/image"/><Relationship Id="rId2" Target="../slideMasters/slideMaster1.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media/image17.png" Type="http://schemas.openxmlformats.org/officeDocument/2006/relationships/image"/><Relationship Id="rId2" Target="../slideMasters/slideMaster1.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media/image18.png" Type="http://schemas.openxmlformats.org/officeDocument/2006/relationships/image"/><Relationship Id="rId2"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media/image1.png" Type="http://schemas.openxmlformats.org/officeDocument/2006/relationships/image"/><Relationship Id="rId2"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media/image2.png" Type="http://schemas.openxmlformats.org/officeDocument/2006/relationships/image"/><Relationship Id="rId2"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media/image3.png" Type="http://schemas.openxmlformats.org/officeDocument/2006/relationships/image"/><Relationship Id="rId2"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media/image4.png" Type="http://schemas.openxmlformats.org/officeDocument/2006/relationships/image"/><Relationship Id="rId2"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media/image5.png" Type="http://schemas.openxmlformats.org/officeDocument/2006/relationships/image"/><Relationship Id="rId2"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media/image6.png" Type="http://schemas.openxmlformats.org/officeDocument/2006/relationships/image"/><Relationship Id="rId2"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media/image7.png" Type="http://schemas.openxmlformats.org/officeDocument/2006/relationships/image"/><Relationship Id="rId2"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media/image8.png" Type="http://schemas.openxmlformats.org/officeDocument/2006/relationships/image"/><Relationship Id="rId2"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g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g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g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g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ag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g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ag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g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ag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ag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ag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ag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ag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g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0"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slideLayouts/slideLayout11.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slideLayouts/slideLayout13.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slideLayouts/slideLayout14.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slideLayouts/slideLayout15.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slideLayouts/slideLayout16.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slideLayouts/slideLayout1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
<Relationships xmlns="http://schemas.openxmlformats.org/package/2006/relationships"><Relationship Id="rId1" Target="../slideLayouts/slideLayout18.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18.xml" Type="http://schemas.openxmlformats.org/officeDocument/2006/relationships/notesSlide"/></Relationships>
</file>

<file path=ppt/slides/_rels/slide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slideLayouts/slideLayout4.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slideLayouts/slideLayout5.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slideLayouts/slideLayout8.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slideLayouts/slideLayout9.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slideLayouts/slideLayout10.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Created by Marp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2019-12-12T17:12:47.167Z</dcterms:created>
  <dcterms:modified xsi:type="dcterms:W3CDTF">2019-12-12T17:12:47.167Z</dcterms:modified>
</cp:coreProperties>
</file>