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77050" cy="100028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192DC6D4-6094-4876-8096-4450DCECF0F6}" type="datetimeFigureOut">
              <a:rPr lang="de-DE" smtClean="0"/>
              <a:t>13.10.2012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E342342A-2926-46E1-8791-80301C83D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210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B107-B29A-4B57-BDF8-83A3F23C91DD}" type="datetimeFigureOut">
              <a:rPr lang="de-DE" smtClean="0"/>
              <a:t>13.10.2012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9758-6B27-4BC2-B571-57DAB6CED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65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B107-B29A-4B57-BDF8-83A3F23C91DD}" type="datetimeFigureOut">
              <a:rPr lang="de-DE" smtClean="0"/>
              <a:t>13.10.2012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9758-6B27-4BC2-B571-57DAB6CED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0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B107-B29A-4B57-BDF8-83A3F23C91DD}" type="datetimeFigureOut">
              <a:rPr lang="de-DE" smtClean="0"/>
              <a:t>13.10.2012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9758-6B27-4BC2-B571-57DAB6CED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1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B107-B29A-4B57-BDF8-83A3F23C91DD}" type="datetimeFigureOut">
              <a:rPr lang="de-DE" smtClean="0"/>
              <a:t>13.10.2012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9758-6B27-4BC2-B571-57DAB6CED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77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B107-B29A-4B57-BDF8-83A3F23C91DD}" type="datetimeFigureOut">
              <a:rPr lang="de-DE" smtClean="0"/>
              <a:t>13.10.2012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9758-6B27-4BC2-B571-57DAB6CED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23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B107-B29A-4B57-BDF8-83A3F23C91DD}" type="datetimeFigureOut">
              <a:rPr lang="de-DE" smtClean="0"/>
              <a:t>13.10.2012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9758-6B27-4BC2-B571-57DAB6CED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71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B107-B29A-4B57-BDF8-83A3F23C91DD}" type="datetimeFigureOut">
              <a:rPr lang="de-DE" smtClean="0"/>
              <a:t>13.10.2012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9758-6B27-4BC2-B571-57DAB6CED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91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B107-B29A-4B57-BDF8-83A3F23C91DD}" type="datetimeFigureOut">
              <a:rPr lang="de-DE" smtClean="0"/>
              <a:t>13.10.2012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9758-6B27-4BC2-B571-57DAB6CED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3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B107-B29A-4B57-BDF8-83A3F23C91DD}" type="datetimeFigureOut">
              <a:rPr lang="de-DE" smtClean="0"/>
              <a:t>13.10.2012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9758-6B27-4BC2-B571-57DAB6CED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04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B107-B29A-4B57-BDF8-83A3F23C91DD}" type="datetimeFigureOut">
              <a:rPr lang="de-DE" smtClean="0"/>
              <a:t>13.10.2012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9758-6B27-4BC2-B571-57DAB6CED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88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B107-B29A-4B57-BDF8-83A3F23C91DD}" type="datetimeFigureOut">
              <a:rPr lang="de-DE" smtClean="0"/>
              <a:t>13.10.2012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9758-6B27-4BC2-B571-57DAB6CED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17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1B107-B29A-4B57-BDF8-83A3F23C91DD}" type="datetimeFigureOut">
              <a:rPr lang="de-DE" smtClean="0"/>
              <a:t>13.10.2012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9758-6B27-4BC2-B571-57DAB6CED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1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Markus\AP1213\V303_LockIn\raw\ALL000\F0000T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8280920" cy="62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5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rkus\AP1213\V303_LockIn\raw\ALL001\F0001T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24" y="224644"/>
            <a:ext cx="4310186" cy="323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arkus\AP1213\V303_LockIn\raw\ALL0000\F0000TE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8640"/>
            <a:ext cx="4358192" cy="326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Markus\AP1213\V303_LockIn\raw\ALL0001\F0001TE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37" y="3717032"/>
            <a:ext cx="3984443" cy="2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rkus\AP1213\V303_LockIn\raw\ALL0002\F0002TE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36" y="3717032"/>
            <a:ext cx="4181851" cy="313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7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Markus\AP1213\V303_LockIn\raw\ALL0003\F0003T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6" y="78181"/>
            <a:ext cx="4211940" cy="315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arkus\AP1213\V303_LockIn\raw\ALL0004\F0004TE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78181"/>
            <a:ext cx="4179728" cy="313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Markus\AP1213\V303_LockIn\raw\ALL0006\F0006TE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3159"/>
            <a:ext cx="4355976" cy="32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Markus\AP1213\V303_LockIn\raw\All\F0024TE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45147"/>
            <a:ext cx="4355956" cy="32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63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arkus\AP1213\V303_LockIn\raw\All\F0009T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44164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arkus\AP1213\V303_LockIn\raw\All\F0010TE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95" y="116632"/>
            <a:ext cx="44164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arkus\AP1213\V303_LockIn\raw\All\F0011TE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429000"/>
            <a:ext cx="44164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Markus\AP1213\V303_LockIn\raw\All\F0012TE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94" y="3428999"/>
            <a:ext cx="4416492" cy="33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arkus\AP1213\V303_LockIn\raw\All\F0015T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56984" cy="664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4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rkus\AP1213\V303_LockIn\raw\All\F0019T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4392488" cy="329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arkus\AP1213\V303_LockIn\raw\All\F0020TE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6632"/>
            <a:ext cx="4331320" cy="32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Markus\AP1213\V303_LockIn\raw\All\F0021TE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98807"/>
            <a:ext cx="4392488" cy="329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Markus\AP1213\V303_LockIn\raw\All\F0022TE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422" y="3410997"/>
            <a:ext cx="4474601" cy="33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56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arkus\AP1213\V303_LockIn\raw\All\F0007T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712968" cy="65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276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Stabrin</dc:creator>
  <cp:lastModifiedBy>Markus Stabrin</cp:lastModifiedBy>
  <cp:revision>6</cp:revision>
  <cp:lastPrinted>2012-10-13T14:33:10Z</cp:lastPrinted>
  <dcterms:created xsi:type="dcterms:W3CDTF">2012-10-13T13:24:59Z</dcterms:created>
  <dcterms:modified xsi:type="dcterms:W3CDTF">2012-10-13T14:50:59Z</dcterms:modified>
</cp:coreProperties>
</file>