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E8A"/>
    <a:srgbClr val="D1D1D1"/>
    <a:srgbClr val="FF7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B4BF-681B-82A5-897B-870641DC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21349-611F-0930-73E7-ABCF9635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77B6-158B-98B9-2C4E-D9C32308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0AE3-EA76-193F-0498-3063027F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2301-C082-AD5F-18C6-4E7BC395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11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BD63-373C-A529-E763-B85A1897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1A8C3-116B-9C78-DB26-614532F2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CA68-6410-CBB6-7304-9554883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FA90-6126-F5DC-65C0-9CFDC463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C0D1-4BCE-2A30-06F8-A3C5C4D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EBAA7-96D4-50FD-7B72-5F60CB47D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0BC4-D985-29F6-0342-CF7C65529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078A-73C1-87EB-FEA9-D475E970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7512-B06E-7AED-00BB-A6383D1D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A879-BE34-7F5F-2176-A0F74943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6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A2F1-D758-8945-383B-56ACA522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9035-E847-3A59-EFE7-AA4516B5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38B5-D1F3-8E16-DCBC-A1B64EA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14F2-C559-73F0-57F0-3936CF78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64A8-58D6-D40B-E469-AB1234C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7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A9E7-8D82-965D-7F80-F6B80963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FF387-B8E0-66DF-2B83-407BFD04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C460-D3C1-9462-C57D-12EF5512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2D63-AD7E-804D-8038-FB7588DE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9A42-8DF5-7532-518E-B616636C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CAE9-86D1-D86A-B81B-9939520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4071-0F8C-D760-3CA3-FB45D771D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F848-BBAF-B292-8559-42D977C3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74BEC-0506-B4BF-9885-6A3F7AE5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C796-02F2-CA3F-E9DD-5ABB8328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396D-C2A3-D645-9060-6EA66A17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7543-1E37-F2A7-C26D-A7F54748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C835-9374-3717-3BF1-8375CEB7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5D99-DBAC-B2FC-301A-CB8215B76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8EFB3-E160-CA11-4BA5-7BFF9097B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50169-7517-6256-2336-2A2AC4BE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05272-41D7-70FD-211E-5E85AB7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CD6D5-C44E-2574-A273-6F53F737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DE460-6058-4BE4-3587-D78DE0E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27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8A00-01D0-9837-2707-BC7942BE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2BC29-C264-BBB1-40A9-A0F2FB0F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EA0C2-07F0-5D2D-6F3F-DCAE57F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FFF1D-DEDC-EA9E-2185-582E646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2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5BED7-6C98-B363-48A5-6DEA118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20068-396E-9D8D-EC4E-66EE5B6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8F66-CA06-B110-50CE-B5207A07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0349-1956-870D-B5B2-30EC9D89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CC36-B3DA-DEAD-FE08-B0D63AEA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5204-1767-33C0-4D94-74ABE34C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D9AF-7B12-1143-C780-64E5442C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5906-3D07-0F52-0C18-F8552A36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5C56-57DE-49C9-306F-5AE1E89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4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9EA-5777-2529-EBAA-1434B6E7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2AFC-561B-D49D-5D1A-990F45AB7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C5126-2DC4-6D1E-1217-20CDC15F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0872C-2F3D-6C84-A014-000D6400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179EA-13EE-044C-146C-F66570B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0947-44B4-CBCA-4804-FDE5816D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5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6AE0E-F0D2-FD4F-FE60-BC7748EC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F328-8F38-19D2-AE28-F29658E3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4F2C-975B-F6A0-7BCD-3E2E78104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F2166-1AF7-43D7-BA8C-C9D79F073F1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F985-5AA2-F945-601F-2566C406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78BF-BF07-F8D6-8321-CF869B7E0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A0F53-2097-4DE3-A8B5-C800613987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D28B3-C0E0-3445-7B4D-1E39D5E096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0515600" cy="68579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211F6-7736-B43E-17F3-3E7E996EFA3F}"/>
              </a:ext>
            </a:extLst>
          </p:cNvPr>
          <p:cNvCxnSpPr>
            <a:cxnSpLocks/>
          </p:cNvCxnSpPr>
          <p:nvPr/>
        </p:nvCxnSpPr>
        <p:spPr>
          <a:xfrm>
            <a:off x="3327662" y="1583703"/>
            <a:ext cx="2488676" cy="4176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538F7B-1B06-3465-9024-21C34D677FB9}"/>
              </a:ext>
            </a:extLst>
          </p:cNvPr>
          <p:cNvSpPr txBox="1"/>
          <p:nvPr/>
        </p:nvSpPr>
        <p:spPr>
          <a:xfrm>
            <a:off x="3035431" y="5891753"/>
            <a:ext cx="3139126" cy="615553"/>
          </a:xfrm>
          <a:prstGeom prst="rect">
            <a:avLst/>
          </a:prstGeom>
          <a:solidFill>
            <a:srgbClr val="868E8A">
              <a:alpha val="36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0.5%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user population completes the funnel.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298D3-9F14-A761-D1BB-9D44A8BA03F0}"/>
              </a:ext>
            </a:extLst>
          </p:cNvPr>
          <p:cNvSpPr/>
          <p:nvPr/>
        </p:nvSpPr>
        <p:spPr>
          <a:xfrm>
            <a:off x="3318235" y="1583703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68785B-760A-E526-8068-D8AA8AFC8D06}"/>
              </a:ext>
            </a:extLst>
          </p:cNvPr>
          <p:cNvSpPr/>
          <p:nvPr/>
        </p:nvSpPr>
        <p:spPr>
          <a:xfrm>
            <a:off x="4130510" y="2982642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FAFB4-028B-173A-B508-3E6B51B35CDA}"/>
              </a:ext>
            </a:extLst>
          </p:cNvPr>
          <p:cNvSpPr/>
          <p:nvPr/>
        </p:nvSpPr>
        <p:spPr>
          <a:xfrm>
            <a:off x="4971068" y="4369953"/>
            <a:ext cx="91440" cy="91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aphic 15" descr="Shopping cart with solid fill">
            <a:extLst>
              <a:ext uri="{FF2B5EF4-FFF2-40B4-BE49-F238E27FC236}">
                <a16:creationId xmlns:a16="http://schemas.microsoft.com/office/drawing/2014/main" id="{FEE45FA4-44D9-417F-7E5E-6F9C4353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480" y="4232793"/>
            <a:ext cx="457200" cy="45720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F6CDE056-D32E-0A79-A227-69DC87381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9790" y="2845482"/>
            <a:ext cx="457200" cy="457200"/>
          </a:xfrm>
          <a:prstGeom prst="rect">
            <a:avLst/>
          </a:prstGeom>
        </p:spPr>
      </p:pic>
      <p:pic>
        <p:nvPicPr>
          <p:cNvPr id="20" name="Graphic 19" descr="Home with solid fill">
            <a:extLst>
              <a:ext uri="{FF2B5EF4-FFF2-40B4-BE49-F238E27FC236}">
                <a16:creationId xmlns:a16="http://schemas.microsoft.com/office/drawing/2014/main" id="{B4460639-8980-78C5-DA8F-7AC1020BC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398" y="1443336"/>
            <a:ext cx="457200" cy="457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1FFE9C-C729-F486-4980-AD8106E8927A}"/>
              </a:ext>
            </a:extLst>
          </p:cNvPr>
          <p:cNvGrpSpPr/>
          <p:nvPr/>
        </p:nvGrpSpPr>
        <p:grpSpPr>
          <a:xfrm>
            <a:off x="5257328" y="5393705"/>
            <a:ext cx="274320" cy="365760"/>
            <a:chOff x="3409675" y="4369954"/>
            <a:chExt cx="370473" cy="51643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C56A986-6091-64C6-6F62-9A9E5DF8031D}"/>
                </a:ext>
              </a:extLst>
            </p:cNvPr>
            <p:cNvSpPr/>
            <p:nvPr/>
          </p:nvSpPr>
          <p:spPr>
            <a:xfrm>
              <a:off x="3409675" y="4369954"/>
              <a:ext cx="370473" cy="51643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" name="Graphic 25" descr="Dollar with solid fill">
              <a:extLst>
                <a:ext uri="{FF2B5EF4-FFF2-40B4-BE49-F238E27FC236}">
                  <a16:creationId xmlns:a16="http://schemas.microsoft.com/office/drawing/2014/main" id="{8218F79D-C31E-9D7B-9642-8F09DB03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12309" y="4689993"/>
              <a:ext cx="165912" cy="165912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F4CF25-C45D-D775-5FE7-5EBFEF2755BA}"/>
                </a:ext>
              </a:extLst>
            </p:cNvPr>
            <p:cNvCxnSpPr/>
            <p:nvPr/>
          </p:nvCxnSpPr>
          <p:spPr>
            <a:xfrm>
              <a:off x="3533878" y="4461393"/>
              <a:ext cx="165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D90A46-87B6-C7C4-2BEA-331652872E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2399" y="4540422"/>
              <a:ext cx="165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58F3DD-E194-E364-3545-57D8DEA07682}"/>
                </a:ext>
              </a:extLst>
            </p:cNvPr>
            <p:cNvCxnSpPr>
              <a:cxnSpLocks/>
            </p:cNvCxnSpPr>
            <p:nvPr/>
          </p:nvCxnSpPr>
          <p:spPr>
            <a:xfrm>
              <a:off x="3492399" y="4633827"/>
              <a:ext cx="165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C88434-2B11-21F9-9851-C5AE0BFECAFA}"/>
              </a:ext>
            </a:extLst>
          </p:cNvPr>
          <p:cNvSpPr txBox="1"/>
          <p:nvPr/>
        </p:nvSpPr>
        <p:spPr>
          <a:xfrm>
            <a:off x="5349295" y="994920"/>
            <a:ext cx="261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es-E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es-E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bg1">
                    <a:lumMod val="95000"/>
                  </a:schemeClr>
                </a:solidFill>
              </a:rPr>
              <a:t>Users</a:t>
            </a:r>
            <a:r>
              <a:rPr lang="es-ES" sz="1600" b="1" dirty="0">
                <a:solidFill>
                  <a:schemeClr val="bg1">
                    <a:lumMod val="95000"/>
                  </a:schemeClr>
                </a:solidFill>
              </a:rPr>
              <a:t> / % CR</a:t>
            </a:r>
          </a:p>
        </p:txBody>
      </p:sp>
    </p:spTree>
    <p:extLst>
      <p:ext uri="{BB962C8B-B14F-4D97-AF65-F5344CB8AC3E}">
        <p14:creationId xmlns:p14="http://schemas.microsoft.com/office/powerpoint/2010/main" val="4838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712F0-3630-AC7D-F3E8-D8DF678B6C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81A24E-EC58-A5A0-39FA-683CE0941BFB}"/>
              </a:ext>
            </a:extLst>
          </p:cNvPr>
          <p:cNvSpPr/>
          <p:nvPr/>
        </p:nvSpPr>
        <p:spPr>
          <a:xfrm>
            <a:off x="10303497" y="848412"/>
            <a:ext cx="1159497" cy="2026761"/>
          </a:xfrm>
          <a:prstGeom prst="rect">
            <a:avLst/>
          </a:prstGeom>
          <a:solidFill>
            <a:srgbClr val="D1D1D1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2F3A13-E4DF-A3B5-3C94-D64636419D3A}"/>
              </a:ext>
            </a:extLst>
          </p:cNvPr>
          <p:cNvCxnSpPr>
            <a:cxnSpLocks/>
          </p:cNvCxnSpPr>
          <p:nvPr/>
        </p:nvCxnSpPr>
        <p:spPr>
          <a:xfrm>
            <a:off x="2117888" y="3591611"/>
            <a:ext cx="81856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1671A468-072E-83FF-939B-A9D263197205}"/>
              </a:ext>
            </a:extLst>
          </p:cNvPr>
          <p:cNvSpPr/>
          <p:nvPr/>
        </p:nvSpPr>
        <p:spPr>
          <a:xfrm>
            <a:off x="1447938" y="650449"/>
            <a:ext cx="235671" cy="2846895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24DDA4B-18EF-9F32-05FE-3F063BF0B38F}"/>
              </a:ext>
            </a:extLst>
          </p:cNvPr>
          <p:cNvSpPr/>
          <p:nvPr/>
        </p:nvSpPr>
        <p:spPr>
          <a:xfrm>
            <a:off x="1447938" y="3754224"/>
            <a:ext cx="235671" cy="2846895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AFBC2-5BCB-5318-DF87-F017F56784C6}"/>
              </a:ext>
            </a:extLst>
          </p:cNvPr>
          <p:cNvSpPr txBox="1"/>
          <p:nvPr/>
        </p:nvSpPr>
        <p:spPr>
          <a:xfrm>
            <a:off x="19777" y="1658396"/>
            <a:ext cx="154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49.9% </a:t>
            </a:r>
          </a:p>
          <a:p>
            <a:pPr algn="ctr"/>
            <a:r>
              <a:rPr lang="es-ES" sz="1400" dirty="0" err="1"/>
              <a:t>User</a:t>
            </a:r>
            <a:r>
              <a:rPr lang="es-ES" sz="1400" dirty="0"/>
              <a:t> </a:t>
            </a:r>
            <a:r>
              <a:rPr lang="es-ES" sz="1400" dirty="0" err="1"/>
              <a:t>population</a:t>
            </a:r>
            <a:r>
              <a:rPr lang="es-ES" sz="1400" dirty="0"/>
              <a:t> </a:t>
            </a:r>
            <a:r>
              <a:rPr lang="es-ES" sz="1400" b="1" dirty="0"/>
              <a:t>FEMALE</a:t>
            </a:r>
            <a:endParaRPr lang="es-E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F492-0353-572F-F987-8F0A0427F681}"/>
              </a:ext>
            </a:extLst>
          </p:cNvPr>
          <p:cNvSpPr txBox="1"/>
          <p:nvPr/>
        </p:nvSpPr>
        <p:spPr>
          <a:xfrm>
            <a:off x="0" y="4762172"/>
            <a:ext cx="154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50.1% </a:t>
            </a:r>
          </a:p>
          <a:p>
            <a:pPr algn="ctr"/>
            <a:r>
              <a:rPr lang="es-ES" sz="1400" dirty="0" err="1"/>
              <a:t>User</a:t>
            </a:r>
            <a:r>
              <a:rPr lang="es-ES" sz="1400" dirty="0"/>
              <a:t> </a:t>
            </a:r>
            <a:r>
              <a:rPr lang="es-ES" sz="1400" dirty="0" err="1"/>
              <a:t>population</a:t>
            </a:r>
            <a:r>
              <a:rPr lang="es-ES" sz="1400" dirty="0"/>
              <a:t> </a:t>
            </a:r>
            <a:r>
              <a:rPr lang="es-ES" sz="1400" b="1" dirty="0"/>
              <a:t>MALE</a:t>
            </a:r>
            <a:endParaRPr lang="es-E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A1584-999F-0EA2-34A9-3B09D609B840}"/>
              </a:ext>
            </a:extLst>
          </p:cNvPr>
          <p:cNvSpPr txBox="1"/>
          <p:nvPr/>
        </p:nvSpPr>
        <p:spPr>
          <a:xfrm>
            <a:off x="10116532" y="964808"/>
            <a:ext cx="154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2/3 </a:t>
            </a:r>
          </a:p>
          <a:p>
            <a:pPr algn="ctr"/>
            <a:r>
              <a:rPr lang="es-E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</a:t>
            </a:r>
          </a:p>
          <a:p>
            <a:pPr algn="ct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DESKTOP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759EE-8201-5650-4986-3133E5515523}"/>
              </a:ext>
            </a:extLst>
          </p:cNvPr>
          <p:cNvSpPr txBox="1"/>
          <p:nvPr/>
        </p:nvSpPr>
        <p:spPr>
          <a:xfrm>
            <a:off x="10116532" y="1862710"/>
            <a:ext cx="1545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1/3 </a:t>
            </a:r>
          </a:p>
          <a:p>
            <a:pPr algn="ctr"/>
            <a:r>
              <a:rPr lang="es-E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</a:t>
            </a:r>
          </a:p>
          <a:p>
            <a:pPr algn="ct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75A4E8-2E1F-CDB9-FDA1-BEB4F034C104}"/>
              </a:ext>
            </a:extLst>
          </p:cNvPr>
          <p:cNvGrpSpPr/>
          <p:nvPr/>
        </p:nvGrpSpPr>
        <p:grpSpPr>
          <a:xfrm>
            <a:off x="113123" y="1178350"/>
            <a:ext cx="6730738" cy="3855563"/>
            <a:chOff x="0" y="0"/>
            <a:chExt cx="1166252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C712F0-3630-AC7D-F3E8-D8DF678B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5873" y="0"/>
              <a:ext cx="10060252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1A24E-EC58-A5A0-39FA-683CE0941BFB}"/>
                </a:ext>
              </a:extLst>
            </p:cNvPr>
            <p:cNvSpPr/>
            <p:nvPr/>
          </p:nvSpPr>
          <p:spPr>
            <a:xfrm>
              <a:off x="10303497" y="848412"/>
              <a:ext cx="1159497" cy="2026761"/>
            </a:xfrm>
            <a:prstGeom prst="rect">
              <a:avLst/>
            </a:prstGeom>
            <a:solidFill>
              <a:srgbClr val="D1D1D1">
                <a:alpha val="3882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2F3A13-E4DF-A3B5-3C94-D64636419D3A}"/>
                </a:ext>
              </a:extLst>
            </p:cNvPr>
            <p:cNvCxnSpPr>
              <a:cxnSpLocks/>
            </p:cNvCxnSpPr>
            <p:nvPr/>
          </p:nvCxnSpPr>
          <p:spPr>
            <a:xfrm>
              <a:off x="2117888" y="3591611"/>
              <a:ext cx="818560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1671A468-072E-83FF-939B-A9D263197205}"/>
                </a:ext>
              </a:extLst>
            </p:cNvPr>
            <p:cNvSpPr/>
            <p:nvPr/>
          </p:nvSpPr>
          <p:spPr>
            <a:xfrm>
              <a:off x="1447938" y="650449"/>
              <a:ext cx="235671" cy="284689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24DDA4B-18EF-9F32-05FE-3F063BF0B38F}"/>
                </a:ext>
              </a:extLst>
            </p:cNvPr>
            <p:cNvSpPr/>
            <p:nvPr/>
          </p:nvSpPr>
          <p:spPr>
            <a:xfrm>
              <a:off x="1447938" y="3754224"/>
              <a:ext cx="235671" cy="284689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BAFBC2-5BCB-5318-DF87-F017F56784C6}"/>
                </a:ext>
              </a:extLst>
            </p:cNvPr>
            <p:cNvSpPr txBox="1"/>
            <p:nvPr/>
          </p:nvSpPr>
          <p:spPr>
            <a:xfrm>
              <a:off x="19777" y="1658396"/>
              <a:ext cx="1545996" cy="1505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49.9% </a:t>
              </a:r>
            </a:p>
            <a:p>
              <a:pPr algn="ctr"/>
              <a:r>
                <a:rPr lang="es-ES" sz="1100" dirty="0" err="1"/>
                <a:t>User</a:t>
              </a:r>
              <a:r>
                <a:rPr lang="es-ES" sz="1100" dirty="0"/>
                <a:t> </a:t>
              </a:r>
              <a:r>
                <a:rPr lang="es-ES" sz="1100" dirty="0" err="1"/>
                <a:t>population</a:t>
              </a:r>
              <a:r>
                <a:rPr lang="es-ES" sz="1100" dirty="0"/>
                <a:t> </a:t>
              </a:r>
              <a:r>
                <a:rPr lang="es-ES" sz="1100" b="1" dirty="0"/>
                <a:t>FEMALE</a:t>
              </a:r>
              <a:endParaRPr lang="es-E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ABF492-0353-572F-F987-8F0A0427F681}"/>
                </a:ext>
              </a:extLst>
            </p:cNvPr>
            <p:cNvSpPr txBox="1"/>
            <p:nvPr/>
          </p:nvSpPr>
          <p:spPr>
            <a:xfrm>
              <a:off x="0" y="4762172"/>
              <a:ext cx="1545996" cy="1505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/>
                <a:t>50.1% </a:t>
              </a:r>
            </a:p>
            <a:p>
              <a:pPr algn="ctr"/>
              <a:r>
                <a:rPr lang="es-ES" sz="1100" dirty="0" err="1"/>
                <a:t>User</a:t>
              </a:r>
              <a:r>
                <a:rPr lang="es-ES" sz="1100" dirty="0"/>
                <a:t> </a:t>
              </a:r>
              <a:r>
                <a:rPr lang="es-ES" sz="1100" dirty="0" err="1"/>
                <a:t>population</a:t>
              </a:r>
              <a:r>
                <a:rPr lang="es-ES" sz="1100" dirty="0"/>
                <a:t> </a:t>
              </a:r>
              <a:r>
                <a:rPr lang="es-ES" sz="1100" b="1" dirty="0"/>
                <a:t>MALE</a:t>
              </a:r>
              <a:endParaRPr lang="es-E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A1584-999F-0EA2-34A9-3B09D609B840}"/>
                </a:ext>
              </a:extLst>
            </p:cNvPr>
            <p:cNvSpPr txBox="1"/>
            <p:nvPr/>
          </p:nvSpPr>
          <p:spPr>
            <a:xfrm>
              <a:off x="10116532" y="964808"/>
              <a:ext cx="1545996" cy="1006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2/3 </a:t>
              </a:r>
            </a:p>
            <a:p>
              <a:pPr algn="ctr"/>
              <a:r>
                <a:rPr lang="es-ES" sz="10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Users</a:t>
              </a:r>
              <a:r>
                <a:rPr lang="es-E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use</a:t>
              </a:r>
            </a:p>
            <a:p>
              <a:pPr algn="ctr"/>
              <a:r>
                <a:rPr lang="es-E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DESKTOP</a:t>
              </a:r>
              <a:endParaRPr lang="es-E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B759EE-8201-5650-4986-3133E5515523}"/>
                </a:ext>
              </a:extLst>
            </p:cNvPr>
            <p:cNvSpPr txBox="1"/>
            <p:nvPr/>
          </p:nvSpPr>
          <p:spPr>
            <a:xfrm>
              <a:off x="10116532" y="1862710"/>
              <a:ext cx="1545996" cy="1006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1/3 </a:t>
              </a:r>
            </a:p>
            <a:p>
              <a:pPr algn="ctr"/>
              <a:r>
                <a:rPr lang="es-ES" sz="10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Users</a:t>
              </a:r>
              <a:r>
                <a:rPr lang="es-E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use</a:t>
              </a:r>
            </a:p>
            <a:p>
              <a:pPr algn="ctr"/>
              <a:r>
                <a:rPr lang="es-E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MOBILE</a:t>
              </a:r>
              <a:endPara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010C93A-6EBF-3F85-E3F2-83B02CC6F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9432" y="1187140"/>
            <a:ext cx="4659750" cy="39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3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FF478-A52D-CB3F-0AED-C01A8DA0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60" y="416114"/>
            <a:ext cx="10594679" cy="60257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BDD7C4-D5C3-9A1B-E774-017D08A4A2E5}"/>
              </a:ext>
            </a:extLst>
          </p:cNvPr>
          <p:cNvSpPr/>
          <p:nvPr/>
        </p:nvSpPr>
        <p:spPr>
          <a:xfrm>
            <a:off x="1263192" y="810705"/>
            <a:ext cx="4986779" cy="5631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A7506-5E6B-6933-9589-75640BEF442C}"/>
              </a:ext>
            </a:extLst>
          </p:cNvPr>
          <p:cNvSpPr txBox="1"/>
          <p:nvPr/>
        </p:nvSpPr>
        <p:spPr>
          <a:xfrm>
            <a:off x="3040145" y="6024293"/>
            <a:ext cx="143758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OLD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EEECE-677F-8880-9E3B-49C9048BCE01}"/>
              </a:ext>
            </a:extLst>
          </p:cNvPr>
          <p:cNvSpPr/>
          <p:nvPr/>
        </p:nvSpPr>
        <p:spPr>
          <a:xfrm>
            <a:off x="6328265" y="4449451"/>
            <a:ext cx="4986779" cy="199243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3DCCC-D77C-BBC2-73C1-E78BA8FC4D85}"/>
              </a:ext>
            </a:extLst>
          </p:cNvPr>
          <p:cNvSpPr txBox="1"/>
          <p:nvPr/>
        </p:nvSpPr>
        <p:spPr>
          <a:xfrm>
            <a:off x="7894948" y="6024294"/>
            <a:ext cx="156956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NEW USERS</a:t>
            </a:r>
          </a:p>
        </p:txBody>
      </p:sp>
    </p:spTree>
    <p:extLst>
      <p:ext uri="{BB962C8B-B14F-4D97-AF65-F5344CB8AC3E}">
        <p14:creationId xmlns:p14="http://schemas.microsoft.com/office/powerpoint/2010/main" val="1413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Acha</dc:creator>
  <cp:lastModifiedBy>Nicolas Acha</cp:lastModifiedBy>
  <cp:revision>2</cp:revision>
  <dcterms:created xsi:type="dcterms:W3CDTF">2024-09-16T00:10:12Z</dcterms:created>
  <dcterms:modified xsi:type="dcterms:W3CDTF">2024-09-16T05:14:06Z</dcterms:modified>
</cp:coreProperties>
</file>