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E094B2-C1DD-519B-71EB-54274B2BD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ACC3CD-9132-3B5A-AA49-BE577EF36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04514D-811B-755E-0AE0-17668421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5E358B-F00D-2350-2A90-3CF409D9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B93519-BDAA-4876-B070-D2DB27A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02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4F432A-4D38-6114-E051-06C3492E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1E79F0-A1F9-4C66-7E20-F00BFD567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24B468-A9E7-33D2-9D4F-8CF5D31E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51BDFF-FF6B-35DF-7C10-E2E065BF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F17620-4C3A-B024-73E5-7075617E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7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8E099C-1577-CC12-DA82-ACFA1A993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5EA758-7B5A-1EF9-D4EB-0322E3EC0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F1123A-8F6E-1341-B3AC-57B12484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D33EE4-7A28-BF77-E3B3-B0305C1A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244D64-D5FF-B41C-AF1A-ECADA1A2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193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742DC2-C829-AC72-7BA4-FE5090CA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ECAFA5-E19F-47FD-17EA-BE633016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953A5D-946F-16B5-3CE1-C7C986EA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31F946-26CD-3BAD-A0CA-048AFB5E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752576-38DB-E591-0CCF-F544D795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08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D24C3-F73A-4A50-311B-C6FBBC6A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9114FA-8427-D482-19C6-0BDAAE0A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DE6041-9B1A-36F1-577C-9DEBE22A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E8620-FC3B-67DB-2BB9-4E1706EC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CDC103-6281-57B9-136F-067D9204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1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7372D-78DB-13E0-C7AE-5BAD3877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0F6F25-D50B-D9BF-2C15-1B276E0F9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62D732-A64C-D8DC-C875-4B939D11A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CBCD32-3011-AF7A-50D9-4C1D5BF3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04/11/2022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BDF188-EB1C-10D1-2F3A-3E2BA37F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F12678-7B70-7CAA-1C9B-D0045701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15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66021-F152-5FB8-1274-FFDADAB4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F1C64A-165B-B153-7276-60B3B7992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00A1EB-0BA7-B443-C736-19B1FC608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892472B-F16C-E97A-7F97-4AF2C6669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062692-AE80-F55D-EEFF-839D76A9B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7F11719-B0A7-8593-D16B-119854CC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04/11/2022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8E3458-DD6A-E760-5058-6E2D29AD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85969DD-F9A0-6966-18D4-4A51F642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31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3CB89-228B-6492-1A03-B0FD5186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8052CE-B553-4B00-27DF-996BA6BE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04/11/2022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0D100A-5B6F-64CF-AE57-74C52A51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3CB81B-6122-FE91-A4A2-93F8CBCF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07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70521C0-1705-EEBB-E352-3F0B3FE6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04/11/2022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B430C48-0EAE-0182-F8D2-0BB59047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CD4B09-69D3-A6CF-AEDD-BED4CDB7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98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862E6B-F184-F49B-4077-33F20641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CF961F-04C4-0A70-5BF8-0FBD3BAA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5C411F-0C63-2C2A-1A75-F02D88D19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5328A2-B07D-A80C-F081-2B62911F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04/11/2022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5F1B4C-0D4D-A97E-B4DC-CDCEC974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1AACF1-9803-1CF1-1863-C4D8ED98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94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481C7C-0F4B-96F2-C7C5-2A581640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ED18372-57C6-D5B1-C5E6-08155996B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7F0AF0-392D-6A70-3A66-8487CC9D7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1E4213-35FD-09A4-E5A0-29F4D96F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ECED-46A6-464E-9A3B-AE09BBF75458}" type="datetimeFigureOut">
              <a:rPr lang="it-IT" smtClean="0"/>
              <a:t>04/11/2022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3F38ED-CE43-2142-95AC-0BCACF16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048EAD-24C1-C0C1-FCAA-F68B4AD9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51A9-B94C-4529-99F9-D67CEAC7B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45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997903-898B-A3B9-A084-00029F28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278954-3B2B-3066-D6A7-20826819C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0A9FE7-C1A0-AA4E-D168-0DD35A15E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ECED-46A6-464E-9A3B-AE09BBF75458}" type="datetimeFigureOut">
              <a:rPr lang="it-IT" smtClean="0"/>
              <a:t>04/11/2022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4064A6-5F59-2522-A213-DBBB073A4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EC3935-FBBE-5353-248E-9CD7694CB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51A9-B94C-4529-99F9-D67CEAC7BA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95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28A82D-E66B-9C1F-5AC8-D94C924F0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9803" y="87252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PROGETTO TECNOLOGIE WEB</a:t>
            </a:r>
            <a:br>
              <a:rPr lang="en-US" sz="4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PROPOSAL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92F9D3-84EC-1CC9-E69D-A74E99FA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9766" y="3307703"/>
            <a:ext cx="4645250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700" dirty="0">
                <a:solidFill>
                  <a:schemeClr val="bg1"/>
                </a:solidFill>
              </a:rPr>
              <a:t> “</a:t>
            </a:r>
            <a:r>
              <a:rPr lang="en-US" sz="47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UNITECA”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EAC7B49-6688-F997-E3AA-090A8B395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BDBDBA-F1BB-CDF9-72C2-D6BAF2AC3454}"/>
              </a:ext>
            </a:extLst>
          </p:cNvPr>
          <p:cNvSpPr txBox="1"/>
          <p:nvPr/>
        </p:nvSpPr>
        <p:spPr>
          <a:xfrm>
            <a:off x="276365" y="5520521"/>
            <a:ext cx="3401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600" b="1"/>
              <a:t>Da:</a:t>
            </a:r>
            <a:br>
              <a:rPr lang="it-IT" sz="1600" b="1"/>
            </a:br>
            <a:r>
              <a:rPr lang="it-IT" sz="1600" b="1"/>
              <a:t>Nicola Cirillo 0124001746</a:t>
            </a:r>
            <a:br>
              <a:rPr lang="it-IT" sz="1600" b="1"/>
            </a:br>
            <a:r>
              <a:rPr lang="it-IT" sz="1600" b="1"/>
              <a:t>Pasquale Ferrandino 0124001857</a:t>
            </a:r>
            <a:br>
              <a:rPr lang="it-IT" sz="1600" b="1"/>
            </a:br>
            <a:r>
              <a:rPr lang="it-IT" sz="1600" b="1"/>
              <a:t>Filippo Spitaletta 0124001860</a:t>
            </a:r>
          </a:p>
        </p:txBody>
      </p:sp>
    </p:spTree>
    <p:extLst>
      <p:ext uri="{BB962C8B-B14F-4D97-AF65-F5344CB8AC3E}">
        <p14:creationId xmlns:p14="http://schemas.microsoft.com/office/powerpoint/2010/main" val="70814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Vista dall’alto di libri con diversi colori di copertina">
            <a:extLst>
              <a:ext uri="{FF2B5EF4-FFF2-40B4-BE49-F238E27FC236}">
                <a16:creationId xmlns:a16="http://schemas.microsoft.com/office/drawing/2014/main" id="{983B68E2-6FE2-0F3D-6DB8-DC6F13344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6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4C5170-ED76-2909-20FA-A1268564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465" y="238677"/>
            <a:ext cx="5314543" cy="584027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it-IT" sz="3200" dirty="0"/>
              <a:t>IDEA PROGETTO :</a:t>
            </a:r>
          </a:p>
          <a:p>
            <a:pPr marL="0" indent="0">
              <a:buNone/>
            </a:pPr>
            <a:br>
              <a:rPr lang="it-IT" sz="1500" dirty="0"/>
            </a:br>
            <a:r>
              <a:rPr lang="it-IT" sz="2200" dirty="0"/>
              <a:t>Uniteca nasce con l’idea dell’organizzazione e gestione della biblioteca universitaria, tramite sviluppo di una  Progressive Web App, che punta all’implementazione della gestione dei vari libri e la prenotazione di quest’ultimi.</a:t>
            </a:r>
          </a:p>
          <a:p>
            <a:pPr marL="0" indent="0">
              <a:buNone/>
            </a:pPr>
            <a:br>
              <a:rPr lang="it-IT" sz="2200" dirty="0"/>
            </a:br>
            <a:r>
              <a:rPr lang="it-IT" sz="2200" dirty="0"/>
              <a:t>- Gli studenti potranno accedere all’app con la possibilità di prenotare un posto in biblioteca o anche solo di prenotare uno o più libri. </a:t>
            </a:r>
            <a:br>
              <a:rPr lang="it-IT" sz="2200" dirty="0"/>
            </a:br>
            <a:br>
              <a:rPr lang="it-IT" sz="2200" dirty="0"/>
            </a:br>
            <a:r>
              <a:rPr lang="it-IT" sz="2200" dirty="0"/>
              <a:t>- Il bibliotecario utilizzerà l’app per visualizzare le prenotazione o i vari libri dati in prestito e i libri disponibili.</a:t>
            </a:r>
            <a:br>
              <a:rPr lang="it-IT" sz="2200" dirty="0"/>
            </a:br>
            <a:r>
              <a:rPr lang="it-IT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918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sta dall’alto di libri con diversi colori di copertina">
            <a:extLst>
              <a:ext uri="{FF2B5EF4-FFF2-40B4-BE49-F238E27FC236}">
                <a16:creationId xmlns:a16="http://schemas.microsoft.com/office/drawing/2014/main" id="{983B68E2-6FE2-0F3D-6DB8-DC6F13344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7" r="2" b="2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4C5170-ED76-2909-20FA-A1268564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862" y="135605"/>
            <a:ext cx="4819951" cy="55350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3200" dirty="0"/>
              <a:t>VANTAGGI :</a:t>
            </a:r>
          </a:p>
          <a:p>
            <a:pPr marL="0" indent="0">
              <a:buNone/>
            </a:pPr>
            <a:endParaRPr lang="it-IT" sz="9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Migliore organizzazione tra studenti e biblioteca.</a:t>
            </a:r>
            <a:br>
              <a:rPr lang="it-IT" sz="2000" dirty="0"/>
            </a:b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Ottimizzazione per la prenotazione per i posti e libri.</a:t>
            </a:r>
            <a:br>
              <a:rPr lang="it-IT" sz="2000" dirty="0"/>
            </a:b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Possibilità di visualizzare i libri disponibili e non  in real-time.</a:t>
            </a:r>
            <a:br>
              <a:rPr lang="it-IT" sz="2000" dirty="0"/>
            </a:b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Visualizzazione del catalogo libri anche in modalità offline.</a:t>
            </a:r>
            <a:br>
              <a:rPr lang="it-IT" sz="2000" dirty="0"/>
            </a:b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Ottimizzazione dei tempi di attesa.</a:t>
            </a:r>
            <a:br>
              <a:rPr lang="it-IT" sz="2000" dirty="0"/>
            </a:br>
            <a:br>
              <a:rPr lang="it-IT" sz="1400" dirty="0"/>
            </a:br>
            <a:r>
              <a:rPr lang="it-IT" sz="1400" dirty="0"/>
              <a:t>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7A33B4-1C00-2136-FF7F-3CDC6EA830E9}"/>
              </a:ext>
            </a:extLst>
          </p:cNvPr>
          <p:cNvSpPr txBox="1"/>
          <p:nvPr/>
        </p:nvSpPr>
        <p:spPr>
          <a:xfrm>
            <a:off x="6434090" y="5670645"/>
            <a:ext cx="6141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t-IT" sz="3600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969908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di Office</vt:lpstr>
      <vt:lpstr>PROGETTO TECNOLOGIE WEB PROPOSAL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TECNOLOGIE WEB PROPOSAL</dc:title>
  <dc:creator>Pasquale Ferrandino</dc:creator>
  <cp:lastModifiedBy>Nicola Cirillo</cp:lastModifiedBy>
  <cp:revision>2</cp:revision>
  <dcterms:created xsi:type="dcterms:W3CDTF">2022-11-04T15:41:16Z</dcterms:created>
  <dcterms:modified xsi:type="dcterms:W3CDTF">2022-11-04T16:41:18Z</dcterms:modified>
</cp:coreProperties>
</file>