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7" autoAdjust="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D7D55-5D98-4131-A678-23A470C015E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61A1317-7850-4B16-A452-405C0475C6B4}">
      <dgm:prSet phldrT="[Texte]"/>
      <dgm:spPr/>
      <dgm:t>
        <a:bodyPr/>
        <a:lstStyle/>
        <a:p>
          <a:r>
            <a:rPr lang="fr-FR" dirty="0"/>
            <a:t>Avantages</a:t>
          </a:r>
        </a:p>
      </dgm:t>
    </dgm:pt>
    <dgm:pt modelId="{EC3A91E0-A4B0-4FA8-A08F-BC21A82FF69A}" type="parTrans" cxnId="{F76708E2-3CF3-4CFD-BB68-AA92972B7EBB}">
      <dgm:prSet/>
      <dgm:spPr/>
      <dgm:t>
        <a:bodyPr/>
        <a:lstStyle/>
        <a:p>
          <a:endParaRPr lang="fr-FR"/>
        </a:p>
      </dgm:t>
    </dgm:pt>
    <dgm:pt modelId="{A7274A5C-4AB2-4F9F-BE8D-2729918CDEFB}" type="sibTrans" cxnId="{F76708E2-3CF3-4CFD-BB68-AA92972B7EBB}">
      <dgm:prSet/>
      <dgm:spPr/>
      <dgm:t>
        <a:bodyPr/>
        <a:lstStyle/>
        <a:p>
          <a:endParaRPr lang="fr-FR"/>
        </a:p>
      </dgm:t>
    </dgm:pt>
    <dgm:pt modelId="{40B820E8-9CB5-4266-B0F9-0BE3AAB23823}">
      <dgm:prSet phldrT="[Texte]"/>
      <dgm:spPr/>
      <dgm:t>
        <a:bodyPr/>
        <a:lstStyle/>
        <a:p>
          <a:r>
            <a:rPr lang="fr-FR" dirty="0"/>
            <a:t>Donnée de la transaction sur le tickets disponible directement sur la </a:t>
          </a:r>
          <a:r>
            <a:rPr lang="fr-FR" dirty="0" err="1"/>
            <a:t>blockchain</a:t>
          </a:r>
          <a:r>
            <a:rPr lang="fr-FR" dirty="0"/>
            <a:t>.</a:t>
          </a:r>
        </a:p>
      </dgm:t>
    </dgm:pt>
    <dgm:pt modelId="{F3F36606-414B-437E-92FF-0FE101C2B9F1}" type="parTrans" cxnId="{F73AF59D-494A-459F-B48F-5DC3229E496B}">
      <dgm:prSet/>
      <dgm:spPr/>
      <dgm:t>
        <a:bodyPr/>
        <a:lstStyle/>
        <a:p>
          <a:endParaRPr lang="fr-FR"/>
        </a:p>
      </dgm:t>
    </dgm:pt>
    <dgm:pt modelId="{D66F6021-D82A-43EB-AB69-CD602B95AB6D}" type="sibTrans" cxnId="{F73AF59D-494A-459F-B48F-5DC3229E496B}">
      <dgm:prSet/>
      <dgm:spPr/>
      <dgm:t>
        <a:bodyPr/>
        <a:lstStyle/>
        <a:p>
          <a:endParaRPr lang="fr-FR"/>
        </a:p>
      </dgm:t>
    </dgm:pt>
    <dgm:pt modelId="{BB33FB6B-FE0C-4253-A364-573491899E1E}">
      <dgm:prSet phldrT="[Texte]"/>
      <dgm:spPr/>
      <dgm:t>
        <a:bodyPr/>
        <a:lstStyle/>
        <a:p>
          <a:r>
            <a:rPr lang="fr-FR" dirty="0"/>
            <a:t>Paiement sécurisé, transparente et fiable car transaction </a:t>
          </a:r>
          <a:r>
            <a:rPr lang="fr-FR" dirty="0" err="1"/>
            <a:t>etherum</a:t>
          </a:r>
          <a:r>
            <a:rPr lang="fr-FR" dirty="0"/>
            <a:t> </a:t>
          </a:r>
          <a:r>
            <a:rPr lang="fr-FR" dirty="0" err="1"/>
            <a:t>blockchain</a:t>
          </a:r>
          <a:r>
            <a:rPr lang="fr-FR" dirty="0"/>
            <a:t>.</a:t>
          </a:r>
        </a:p>
      </dgm:t>
    </dgm:pt>
    <dgm:pt modelId="{3169DEE3-83A6-47A9-8B69-2271B25437D7}" type="parTrans" cxnId="{62B45F8B-A098-4DA4-A287-6CD42FF6C408}">
      <dgm:prSet/>
      <dgm:spPr/>
      <dgm:t>
        <a:bodyPr/>
        <a:lstStyle/>
        <a:p>
          <a:endParaRPr lang="fr-FR"/>
        </a:p>
      </dgm:t>
    </dgm:pt>
    <dgm:pt modelId="{D3D91CB4-8365-4C85-A93F-7A07B6F1C87C}" type="sibTrans" cxnId="{62B45F8B-A098-4DA4-A287-6CD42FF6C408}">
      <dgm:prSet/>
      <dgm:spPr/>
      <dgm:t>
        <a:bodyPr/>
        <a:lstStyle/>
        <a:p>
          <a:endParaRPr lang="fr-FR"/>
        </a:p>
      </dgm:t>
    </dgm:pt>
    <dgm:pt modelId="{DC0071AD-3639-41A4-B437-78783941D565}">
      <dgm:prSet phldrT="[Texte]"/>
      <dgm:spPr/>
      <dgm:t>
        <a:bodyPr/>
        <a:lstStyle/>
        <a:p>
          <a:r>
            <a:rPr lang="fr-FR" dirty="0"/>
            <a:t>Absence d’intermédiaire tel que la banque pour le paiement.</a:t>
          </a:r>
        </a:p>
      </dgm:t>
    </dgm:pt>
    <dgm:pt modelId="{CD436EE9-081D-49C8-AE3B-A0415236210B}" type="parTrans" cxnId="{4A6D118B-3A12-4F12-923D-62B94611EADB}">
      <dgm:prSet/>
      <dgm:spPr/>
      <dgm:t>
        <a:bodyPr/>
        <a:lstStyle/>
        <a:p>
          <a:endParaRPr lang="fr-FR"/>
        </a:p>
      </dgm:t>
    </dgm:pt>
    <dgm:pt modelId="{B0DF83BF-4F40-46D7-847A-BE051CCCCBBE}" type="sibTrans" cxnId="{4A6D118B-3A12-4F12-923D-62B94611EADB}">
      <dgm:prSet/>
      <dgm:spPr/>
      <dgm:t>
        <a:bodyPr/>
        <a:lstStyle/>
        <a:p>
          <a:endParaRPr lang="fr-FR"/>
        </a:p>
      </dgm:t>
    </dgm:pt>
    <dgm:pt modelId="{8A7FD600-140B-4CDF-96F3-9FAFA0DECE9D}" type="pres">
      <dgm:prSet presAssocID="{A17D7D55-5D98-4131-A678-23A470C015E4}" presName="vert0" presStyleCnt="0">
        <dgm:presLayoutVars>
          <dgm:dir/>
          <dgm:animOne val="branch"/>
          <dgm:animLvl val="lvl"/>
        </dgm:presLayoutVars>
      </dgm:prSet>
      <dgm:spPr/>
    </dgm:pt>
    <dgm:pt modelId="{ADA7BF59-88A0-43B4-A99E-434872A17EA3}" type="pres">
      <dgm:prSet presAssocID="{F61A1317-7850-4B16-A452-405C0475C6B4}" presName="thickLine" presStyleLbl="alignNode1" presStyleIdx="0" presStyleCnt="1"/>
      <dgm:spPr/>
    </dgm:pt>
    <dgm:pt modelId="{BA2091D1-94EF-4626-879E-9B3312D63D48}" type="pres">
      <dgm:prSet presAssocID="{F61A1317-7850-4B16-A452-405C0475C6B4}" presName="horz1" presStyleCnt="0"/>
      <dgm:spPr/>
    </dgm:pt>
    <dgm:pt modelId="{8E7227BC-56B5-47F2-B0A1-D757E5318EE1}" type="pres">
      <dgm:prSet presAssocID="{F61A1317-7850-4B16-A452-405C0475C6B4}" presName="tx1" presStyleLbl="revTx" presStyleIdx="0" presStyleCnt="4" custScaleX="368129" custScaleY="15444"/>
      <dgm:spPr/>
    </dgm:pt>
    <dgm:pt modelId="{A775530F-8F46-43F6-922F-3FD2B8D3690A}" type="pres">
      <dgm:prSet presAssocID="{F61A1317-7850-4B16-A452-405C0475C6B4}" presName="vert1" presStyleCnt="0"/>
      <dgm:spPr/>
    </dgm:pt>
    <dgm:pt modelId="{C3EA369A-8338-4228-B298-02D4E0626235}" type="pres">
      <dgm:prSet presAssocID="{40B820E8-9CB5-4266-B0F9-0BE3AAB23823}" presName="vertSpace2a" presStyleCnt="0"/>
      <dgm:spPr/>
    </dgm:pt>
    <dgm:pt modelId="{8F9F0C00-F0AE-4369-B717-2D04AE85BF23}" type="pres">
      <dgm:prSet presAssocID="{40B820E8-9CB5-4266-B0F9-0BE3AAB23823}" presName="horz2" presStyleCnt="0"/>
      <dgm:spPr/>
    </dgm:pt>
    <dgm:pt modelId="{C308B646-B3F4-4079-8D57-BA0471CC87BE}" type="pres">
      <dgm:prSet presAssocID="{40B820E8-9CB5-4266-B0F9-0BE3AAB23823}" presName="horzSpace2" presStyleCnt="0"/>
      <dgm:spPr/>
    </dgm:pt>
    <dgm:pt modelId="{4590C269-2824-4F55-894B-60ED3A3749EE}" type="pres">
      <dgm:prSet presAssocID="{40B820E8-9CB5-4266-B0F9-0BE3AAB23823}" presName="tx2" presStyleLbl="revTx" presStyleIdx="1" presStyleCnt="4"/>
      <dgm:spPr/>
    </dgm:pt>
    <dgm:pt modelId="{1AC52722-AAB8-4398-955D-2D7CFBF4F9FF}" type="pres">
      <dgm:prSet presAssocID="{40B820E8-9CB5-4266-B0F9-0BE3AAB23823}" presName="vert2" presStyleCnt="0"/>
      <dgm:spPr/>
    </dgm:pt>
    <dgm:pt modelId="{FAC39C16-1486-4A52-8993-D5F062C5DED9}" type="pres">
      <dgm:prSet presAssocID="{40B820E8-9CB5-4266-B0F9-0BE3AAB23823}" presName="thinLine2b" presStyleLbl="callout" presStyleIdx="0" presStyleCnt="3"/>
      <dgm:spPr/>
    </dgm:pt>
    <dgm:pt modelId="{097AC193-C21A-4B83-A929-48F6282D2563}" type="pres">
      <dgm:prSet presAssocID="{40B820E8-9CB5-4266-B0F9-0BE3AAB23823}" presName="vertSpace2b" presStyleCnt="0"/>
      <dgm:spPr/>
    </dgm:pt>
    <dgm:pt modelId="{71B05951-BA4C-42D0-9353-3176CB7A5743}" type="pres">
      <dgm:prSet presAssocID="{BB33FB6B-FE0C-4253-A364-573491899E1E}" presName="horz2" presStyleCnt="0"/>
      <dgm:spPr/>
    </dgm:pt>
    <dgm:pt modelId="{BD0EBED1-8FA8-46FA-8C5D-0DF406121BAD}" type="pres">
      <dgm:prSet presAssocID="{BB33FB6B-FE0C-4253-A364-573491899E1E}" presName="horzSpace2" presStyleCnt="0"/>
      <dgm:spPr/>
    </dgm:pt>
    <dgm:pt modelId="{DF907F47-F12D-4EE8-BA70-9009E2713467}" type="pres">
      <dgm:prSet presAssocID="{BB33FB6B-FE0C-4253-A364-573491899E1E}" presName="tx2" presStyleLbl="revTx" presStyleIdx="2" presStyleCnt="4"/>
      <dgm:spPr/>
    </dgm:pt>
    <dgm:pt modelId="{14951204-7845-4956-90EB-0E8EA9756454}" type="pres">
      <dgm:prSet presAssocID="{BB33FB6B-FE0C-4253-A364-573491899E1E}" presName="vert2" presStyleCnt="0"/>
      <dgm:spPr/>
    </dgm:pt>
    <dgm:pt modelId="{2D8174AD-8D5A-4F95-9265-72E656717E6E}" type="pres">
      <dgm:prSet presAssocID="{BB33FB6B-FE0C-4253-A364-573491899E1E}" presName="thinLine2b" presStyleLbl="callout" presStyleIdx="1" presStyleCnt="3"/>
      <dgm:spPr/>
    </dgm:pt>
    <dgm:pt modelId="{F6B40D26-B298-4F8F-AABA-22A07AD1F9C9}" type="pres">
      <dgm:prSet presAssocID="{BB33FB6B-FE0C-4253-A364-573491899E1E}" presName="vertSpace2b" presStyleCnt="0"/>
      <dgm:spPr/>
    </dgm:pt>
    <dgm:pt modelId="{9035864E-E474-4E32-BE40-CAD9E9BA6C33}" type="pres">
      <dgm:prSet presAssocID="{DC0071AD-3639-41A4-B437-78783941D565}" presName="horz2" presStyleCnt="0"/>
      <dgm:spPr/>
    </dgm:pt>
    <dgm:pt modelId="{B04DF1AB-656E-4565-9979-D3AD7879DACB}" type="pres">
      <dgm:prSet presAssocID="{DC0071AD-3639-41A4-B437-78783941D565}" presName="horzSpace2" presStyleCnt="0"/>
      <dgm:spPr/>
    </dgm:pt>
    <dgm:pt modelId="{ABAE8C73-8674-4737-AE63-30782D09CC50}" type="pres">
      <dgm:prSet presAssocID="{DC0071AD-3639-41A4-B437-78783941D565}" presName="tx2" presStyleLbl="revTx" presStyleIdx="3" presStyleCnt="4"/>
      <dgm:spPr/>
    </dgm:pt>
    <dgm:pt modelId="{4E713FB2-CEAD-4BB2-8C0F-F9DC3F8B8ACA}" type="pres">
      <dgm:prSet presAssocID="{DC0071AD-3639-41A4-B437-78783941D565}" presName="vert2" presStyleCnt="0"/>
      <dgm:spPr/>
    </dgm:pt>
    <dgm:pt modelId="{CDFE4282-1690-40E4-8885-4FD4388A63DE}" type="pres">
      <dgm:prSet presAssocID="{DC0071AD-3639-41A4-B437-78783941D565}" presName="thinLine2b" presStyleLbl="callout" presStyleIdx="2" presStyleCnt="3" custLinFactY="-1300000" custLinFactNeighborX="3216" custLinFactNeighborY="-1393717"/>
      <dgm:spPr/>
    </dgm:pt>
    <dgm:pt modelId="{B67A0645-055D-45F8-B170-5ECDB332C776}" type="pres">
      <dgm:prSet presAssocID="{DC0071AD-3639-41A4-B437-78783941D565}" presName="vertSpace2b" presStyleCnt="0"/>
      <dgm:spPr/>
    </dgm:pt>
  </dgm:ptLst>
  <dgm:cxnLst>
    <dgm:cxn modelId="{DC790104-2A6D-43CF-83AE-D74EFCD3E068}" type="presOf" srcId="{A17D7D55-5D98-4131-A678-23A470C015E4}" destId="{8A7FD600-140B-4CDF-96F3-9FAFA0DECE9D}" srcOrd="0" destOrd="0" presId="urn:microsoft.com/office/officeart/2008/layout/LinedList"/>
    <dgm:cxn modelId="{F7160809-900D-40A5-B673-87D884E27110}" type="presOf" srcId="{DC0071AD-3639-41A4-B437-78783941D565}" destId="{ABAE8C73-8674-4737-AE63-30782D09CC50}" srcOrd="0" destOrd="0" presId="urn:microsoft.com/office/officeart/2008/layout/LinedList"/>
    <dgm:cxn modelId="{73C84F0E-0C69-4983-A93E-4D3F16F5FD7E}" type="presOf" srcId="{F61A1317-7850-4B16-A452-405C0475C6B4}" destId="{8E7227BC-56B5-47F2-B0A1-D757E5318EE1}" srcOrd="0" destOrd="0" presId="urn:microsoft.com/office/officeart/2008/layout/LinedList"/>
    <dgm:cxn modelId="{B30A8E38-4514-45F5-BB97-46AA74FB74AF}" type="presOf" srcId="{40B820E8-9CB5-4266-B0F9-0BE3AAB23823}" destId="{4590C269-2824-4F55-894B-60ED3A3749EE}" srcOrd="0" destOrd="0" presId="urn:microsoft.com/office/officeart/2008/layout/LinedList"/>
    <dgm:cxn modelId="{10B8EB43-8B77-4E06-9D87-F8AB66B9DC69}" type="presOf" srcId="{BB33FB6B-FE0C-4253-A364-573491899E1E}" destId="{DF907F47-F12D-4EE8-BA70-9009E2713467}" srcOrd="0" destOrd="0" presId="urn:microsoft.com/office/officeart/2008/layout/LinedList"/>
    <dgm:cxn modelId="{4A6D118B-3A12-4F12-923D-62B94611EADB}" srcId="{F61A1317-7850-4B16-A452-405C0475C6B4}" destId="{DC0071AD-3639-41A4-B437-78783941D565}" srcOrd="2" destOrd="0" parTransId="{CD436EE9-081D-49C8-AE3B-A0415236210B}" sibTransId="{B0DF83BF-4F40-46D7-847A-BE051CCCCBBE}"/>
    <dgm:cxn modelId="{62B45F8B-A098-4DA4-A287-6CD42FF6C408}" srcId="{F61A1317-7850-4B16-A452-405C0475C6B4}" destId="{BB33FB6B-FE0C-4253-A364-573491899E1E}" srcOrd="1" destOrd="0" parTransId="{3169DEE3-83A6-47A9-8B69-2271B25437D7}" sibTransId="{D3D91CB4-8365-4C85-A93F-7A07B6F1C87C}"/>
    <dgm:cxn modelId="{F73AF59D-494A-459F-B48F-5DC3229E496B}" srcId="{F61A1317-7850-4B16-A452-405C0475C6B4}" destId="{40B820E8-9CB5-4266-B0F9-0BE3AAB23823}" srcOrd="0" destOrd="0" parTransId="{F3F36606-414B-437E-92FF-0FE101C2B9F1}" sibTransId="{D66F6021-D82A-43EB-AB69-CD602B95AB6D}"/>
    <dgm:cxn modelId="{F76708E2-3CF3-4CFD-BB68-AA92972B7EBB}" srcId="{A17D7D55-5D98-4131-A678-23A470C015E4}" destId="{F61A1317-7850-4B16-A452-405C0475C6B4}" srcOrd="0" destOrd="0" parTransId="{EC3A91E0-A4B0-4FA8-A08F-BC21A82FF69A}" sibTransId="{A7274A5C-4AB2-4F9F-BE8D-2729918CDEFB}"/>
    <dgm:cxn modelId="{BA3F685F-4020-42D7-A54D-EE08558E98C0}" type="presParOf" srcId="{8A7FD600-140B-4CDF-96F3-9FAFA0DECE9D}" destId="{ADA7BF59-88A0-43B4-A99E-434872A17EA3}" srcOrd="0" destOrd="0" presId="urn:microsoft.com/office/officeart/2008/layout/LinedList"/>
    <dgm:cxn modelId="{1ADC71C4-21AE-4995-8653-780B6D6120D4}" type="presParOf" srcId="{8A7FD600-140B-4CDF-96F3-9FAFA0DECE9D}" destId="{BA2091D1-94EF-4626-879E-9B3312D63D48}" srcOrd="1" destOrd="0" presId="urn:microsoft.com/office/officeart/2008/layout/LinedList"/>
    <dgm:cxn modelId="{7161AADD-B92E-4D6F-BBB0-0C32C47D83E8}" type="presParOf" srcId="{BA2091D1-94EF-4626-879E-9B3312D63D48}" destId="{8E7227BC-56B5-47F2-B0A1-D757E5318EE1}" srcOrd="0" destOrd="0" presId="urn:microsoft.com/office/officeart/2008/layout/LinedList"/>
    <dgm:cxn modelId="{59D21AA2-2815-4A68-9D60-5F5221284ECF}" type="presParOf" srcId="{BA2091D1-94EF-4626-879E-9B3312D63D48}" destId="{A775530F-8F46-43F6-922F-3FD2B8D3690A}" srcOrd="1" destOrd="0" presId="urn:microsoft.com/office/officeart/2008/layout/LinedList"/>
    <dgm:cxn modelId="{D40ACDDA-378D-40A7-9CB7-A090235B93B6}" type="presParOf" srcId="{A775530F-8F46-43F6-922F-3FD2B8D3690A}" destId="{C3EA369A-8338-4228-B298-02D4E0626235}" srcOrd="0" destOrd="0" presId="urn:microsoft.com/office/officeart/2008/layout/LinedList"/>
    <dgm:cxn modelId="{2C27D23C-8325-4701-9155-C4D9EA1ABAE5}" type="presParOf" srcId="{A775530F-8F46-43F6-922F-3FD2B8D3690A}" destId="{8F9F0C00-F0AE-4369-B717-2D04AE85BF23}" srcOrd="1" destOrd="0" presId="urn:microsoft.com/office/officeart/2008/layout/LinedList"/>
    <dgm:cxn modelId="{59AFB47A-9D7F-481E-A033-295ADF7BA93F}" type="presParOf" srcId="{8F9F0C00-F0AE-4369-B717-2D04AE85BF23}" destId="{C308B646-B3F4-4079-8D57-BA0471CC87BE}" srcOrd="0" destOrd="0" presId="urn:microsoft.com/office/officeart/2008/layout/LinedList"/>
    <dgm:cxn modelId="{BFD0F7DF-B7E8-4E9B-9B60-8EA5007DEE9C}" type="presParOf" srcId="{8F9F0C00-F0AE-4369-B717-2D04AE85BF23}" destId="{4590C269-2824-4F55-894B-60ED3A3749EE}" srcOrd="1" destOrd="0" presId="urn:microsoft.com/office/officeart/2008/layout/LinedList"/>
    <dgm:cxn modelId="{41200E4F-FA46-4506-8EEE-23E95082B07E}" type="presParOf" srcId="{8F9F0C00-F0AE-4369-B717-2D04AE85BF23}" destId="{1AC52722-AAB8-4398-955D-2D7CFBF4F9FF}" srcOrd="2" destOrd="0" presId="urn:microsoft.com/office/officeart/2008/layout/LinedList"/>
    <dgm:cxn modelId="{8890389E-6770-4F50-84B1-3087F9287C83}" type="presParOf" srcId="{A775530F-8F46-43F6-922F-3FD2B8D3690A}" destId="{FAC39C16-1486-4A52-8993-D5F062C5DED9}" srcOrd="2" destOrd="0" presId="urn:microsoft.com/office/officeart/2008/layout/LinedList"/>
    <dgm:cxn modelId="{BC3D4C6C-E7E9-412B-B2FD-1A7466AF4EF6}" type="presParOf" srcId="{A775530F-8F46-43F6-922F-3FD2B8D3690A}" destId="{097AC193-C21A-4B83-A929-48F6282D2563}" srcOrd="3" destOrd="0" presId="urn:microsoft.com/office/officeart/2008/layout/LinedList"/>
    <dgm:cxn modelId="{5EC80E5C-484B-463D-9C0F-7DDEA8033812}" type="presParOf" srcId="{A775530F-8F46-43F6-922F-3FD2B8D3690A}" destId="{71B05951-BA4C-42D0-9353-3176CB7A5743}" srcOrd="4" destOrd="0" presId="urn:microsoft.com/office/officeart/2008/layout/LinedList"/>
    <dgm:cxn modelId="{6D71DFF2-C12E-44A2-BE34-BEF80CF30515}" type="presParOf" srcId="{71B05951-BA4C-42D0-9353-3176CB7A5743}" destId="{BD0EBED1-8FA8-46FA-8C5D-0DF406121BAD}" srcOrd="0" destOrd="0" presId="urn:microsoft.com/office/officeart/2008/layout/LinedList"/>
    <dgm:cxn modelId="{C2D3A33A-B726-41A0-AE3E-57AF07FA8E79}" type="presParOf" srcId="{71B05951-BA4C-42D0-9353-3176CB7A5743}" destId="{DF907F47-F12D-4EE8-BA70-9009E2713467}" srcOrd="1" destOrd="0" presId="urn:microsoft.com/office/officeart/2008/layout/LinedList"/>
    <dgm:cxn modelId="{52C82F7B-4BDB-4F6C-8487-8801A1E0E2A1}" type="presParOf" srcId="{71B05951-BA4C-42D0-9353-3176CB7A5743}" destId="{14951204-7845-4956-90EB-0E8EA9756454}" srcOrd="2" destOrd="0" presId="urn:microsoft.com/office/officeart/2008/layout/LinedList"/>
    <dgm:cxn modelId="{29B1C1DC-1EB3-44EB-A99F-44C65F986114}" type="presParOf" srcId="{A775530F-8F46-43F6-922F-3FD2B8D3690A}" destId="{2D8174AD-8D5A-4F95-9265-72E656717E6E}" srcOrd="5" destOrd="0" presId="urn:microsoft.com/office/officeart/2008/layout/LinedList"/>
    <dgm:cxn modelId="{99C2130D-947E-4730-A594-431B4208E2D5}" type="presParOf" srcId="{A775530F-8F46-43F6-922F-3FD2B8D3690A}" destId="{F6B40D26-B298-4F8F-AABA-22A07AD1F9C9}" srcOrd="6" destOrd="0" presId="urn:microsoft.com/office/officeart/2008/layout/LinedList"/>
    <dgm:cxn modelId="{CDAFD9DF-1799-43E2-A944-41986839D686}" type="presParOf" srcId="{A775530F-8F46-43F6-922F-3FD2B8D3690A}" destId="{9035864E-E474-4E32-BE40-CAD9E9BA6C33}" srcOrd="7" destOrd="0" presId="urn:microsoft.com/office/officeart/2008/layout/LinedList"/>
    <dgm:cxn modelId="{BF3609CC-3A52-4455-BC4A-91D8785D0BC3}" type="presParOf" srcId="{9035864E-E474-4E32-BE40-CAD9E9BA6C33}" destId="{B04DF1AB-656E-4565-9979-D3AD7879DACB}" srcOrd="0" destOrd="0" presId="urn:microsoft.com/office/officeart/2008/layout/LinedList"/>
    <dgm:cxn modelId="{20E28090-0947-4C53-86B7-C5FDD65B0853}" type="presParOf" srcId="{9035864E-E474-4E32-BE40-CAD9E9BA6C33}" destId="{ABAE8C73-8674-4737-AE63-30782D09CC50}" srcOrd="1" destOrd="0" presId="urn:microsoft.com/office/officeart/2008/layout/LinedList"/>
    <dgm:cxn modelId="{EA000760-B74A-4AFE-B608-48CDAE368331}" type="presParOf" srcId="{9035864E-E474-4E32-BE40-CAD9E9BA6C33}" destId="{4E713FB2-CEAD-4BB2-8C0F-F9DC3F8B8ACA}" srcOrd="2" destOrd="0" presId="urn:microsoft.com/office/officeart/2008/layout/LinedList"/>
    <dgm:cxn modelId="{C6910B1C-6296-4338-BF25-2DC3335E5CF2}" type="presParOf" srcId="{A775530F-8F46-43F6-922F-3FD2B8D3690A}" destId="{CDFE4282-1690-40E4-8885-4FD4388A63DE}" srcOrd="8" destOrd="0" presId="urn:microsoft.com/office/officeart/2008/layout/LinedList"/>
    <dgm:cxn modelId="{F80F84F2-DD63-4ED4-B2C4-ED185FD2D09D}" type="presParOf" srcId="{A775530F-8F46-43F6-922F-3FD2B8D3690A}" destId="{B67A0645-055D-45F8-B170-5ECDB332C77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7D7D55-5D98-4131-A678-23A470C015E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61A1317-7850-4B16-A452-405C0475C6B4}">
      <dgm:prSet phldrT="[Texte]"/>
      <dgm:spPr/>
      <dgm:t>
        <a:bodyPr/>
        <a:lstStyle/>
        <a:p>
          <a:r>
            <a:rPr lang="fr-FR" dirty="0"/>
            <a:t>Inconvénients</a:t>
          </a:r>
        </a:p>
      </dgm:t>
    </dgm:pt>
    <dgm:pt modelId="{EC3A91E0-A4B0-4FA8-A08F-BC21A82FF69A}" type="parTrans" cxnId="{F76708E2-3CF3-4CFD-BB68-AA92972B7EBB}">
      <dgm:prSet/>
      <dgm:spPr/>
      <dgm:t>
        <a:bodyPr/>
        <a:lstStyle/>
        <a:p>
          <a:endParaRPr lang="fr-FR"/>
        </a:p>
      </dgm:t>
    </dgm:pt>
    <dgm:pt modelId="{A7274A5C-4AB2-4F9F-BE8D-2729918CDEFB}" type="sibTrans" cxnId="{F76708E2-3CF3-4CFD-BB68-AA92972B7EBB}">
      <dgm:prSet/>
      <dgm:spPr/>
      <dgm:t>
        <a:bodyPr/>
        <a:lstStyle/>
        <a:p>
          <a:endParaRPr lang="fr-FR"/>
        </a:p>
      </dgm:t>
    </dgm:pt>
    <dgm:pt modelId="{40B820E8-9CB5-4266-B0F9-0BE3AAB23823}">
      <dgm:prSet phldrT="[Texte]"/>
      <dgm:spPr/>
      <dgm:t>
        <a:bodyPr/>
        <a:lstStyle/>
        <a:p>
          <a:r>
            <a:rPr lang="fr-FR" dirty="0"/>
            <a:t>Paiement obligatoirement en </a:t>
          </a:r>
          <a:r>
            <a:rPr lang="fr-FR" dirty="0" err="1"/>
            <a:t>etherum</a:t>
          </a:r>
          <a:r>
            <a:rPr lang="fr-FR" dirty="0"/>
            <a:t>.</a:t>
          </a:r>
        </a:p>
      </dgm:t>
    </dgm:pt>
    <dgm:pt modelId="{F3F36606-414B-437E-92FF-0FE101C2B9F1}" type="parTrans" cxnId="{F73AF59D-494A-459F-B48F-5DC3229E496B}">
      <dgm:prSet/>
      <dgm:spPr/>
      <dgm:t>
        <a:bodyPr/>
        <a:lstStyle/>
        <a:p>
          <a:endParaRPr lang="fr-FR"/>
        </a:p>
      </dgm:t>
    </dgm:pt>
    <dgm:pt modelId="{D66F6021-D82A-43EB-AB69-CD602B95AB6D}" type="sibTrans" cxnId="{F73AF59D-494A-459F-B48F-5DC3229E496B}">
      <dgm:prSet/>
      <dgm:spPr/>
      <dgm:t>
        <a:bodyPr/>
        <a:lstStyle/>
        <a:p>
          <a:endParaRPr lang="fr-FR"/>
        </a:p>
      </dgm:t>
    </dgm:pt>
    <dgm:pt modelId="{BB33FB6B-FE0C-4253-A364-573491899E1E}">
      <dgm:prSet phldrT="[Texte]"/>
      <dgm:spPr/>
      <dgm:t>
        <a:bodyPr/>
        <a:lstStyle/>
        <a:p>
          <a:r>
            <a:rPr lang="fr-FR" dirty="0"/>
            <a:t>Traitement des transactions parfois long.</a:t>
          </a:r>
        </a:p>
      </dgm:t>
    </dgm:pt>
    <dgm:pt modelId="{3169DEE3-83A6-47A9-8B69-2271B25437D7}" type="parTrans" cxnId="{62B45F8B-A098-4DA4-A287-6CD42FF6C408}">
      <dgm:prSet/>
      <dgm:spPr/>
      <dgm:t>
        <a:bodyPr/>
        <a:lstStyle/>
        <a:p>
          <a:endParaRPr lang="fr-FR"/>
        </a:p>
      </dgm:t>
    </dgm:pt>
    <dgm:pt modelId="{D3D91CB4-8365-4C85-A93F-7A07B6F1C87C}" type="sibTrans" cxnId="{62B45F8B-A098-4DA4-A287-6CD42FF6C408}">
      <dgm:prSet/>
      <dgm:spPr/>
      <dgm:t>
        <a:bodyPr/>
        <a:lstStyle/>
        <a:p>
          <a:endParaRPr lang="fr-FR"/>
        </a:p>
      </dgm:t>
    </dgm:pt>
    <dgm:pt modelId="{DC0071AD-3639-41A4-B437-78783941D565}">
      <dgm:prSet phldrT="[Texte]"/>
      <dgm:spPr/>
      <dgm:t>
        <a:bodyPr/>
        <a:lstStyle/>
        <a:p>
          <a:r>
            <a:rPr lang="fr-FR" dirty="0" err="1"/>
            <a:t>Blockchain</a:t>
          </a:r>
          <a:r>
            <a:rPr lang="fr-FR" dirty="0"/>
            <a:t> complexe et donc non accessible a tous.</a:t>
          </a:r>
        </a:p>
      </dgm:t>
    </dgm:pt>
    <dgm:pt modelId="{CD436EE9-081D-49C8-AE3B-A0415236210B}" type="parTrans" cxnId="{4A6D118B-3A12-4F12-923D-62B94611EADB}">
      <dgm:prSet/>
      <dgm:spPr/>
      <dgm:t>
        <a:bodyPr/>
        <a:lstStyle/>
        <a:p>
          <a:endParaRPr lang="fr-FR"/>
        </a:p>
      </dgm:t>
    </dgm:pt>
    <dgm:pt modelId="{B0DF83BF-4F40-46D7-847A-BE051CCCCBBE}" type="sibTrans" cxnId="{4A6D118B-3A12-4F12-923D-62B94611EADB}">
      <dgm:prSet/>
      <dgm:spPr/>
      <dgm:t>
        <a:bodyPr/>
        <a:lstStyle/>
        <a:p>
          <a:endParaRPr lang="fr-FR"/>
        </a:p>
      </dgm:t>
    </dgm:pt>
    <dgm:pt modelId="{8A7FD600-140B-4CDF-96F3-9FAFA0DECE9D}" type="pres">
      <dgm:prSet presAssocID="{A17D7D55-5D98-4131-A678-23A470C015E4}" presName="vert0" presStyleCnt="0">
        <dgm:presLayoutVars>
          <dgm:dir/>
          <dgm:animOne val="branch"/>
          <dgm:animLvl val="lvl"/>
        </dgm:presLayoutVars>
      </dgm:prSet>
      <dgm:spPr/>
    </dgm:pt>
    <dgm:pt modelId="{ADA7BF59-88A0-43B4-A99E-434872A17EA3}" type="pres">
      <dgm:prSet presAssocID="{F61A1317-7850-4B16-A452-405C0475C6B4}" presName="thickLine" presStyleLbl="alignNode1" presStyleIdx="0" presStyleCnt="1"/>
      <dgm:spPr/>
    </dgm:pt>
    <dgm:pt modelId="{BA2091D1-94EF-4626-879E-9B3312D63D48}" type="pres">
      <dgm:prSet presAssocID="{F61A1317-7850-4B16-A452-405C0475C6B4}" presName="horz1" presStyleCnt="0"/>
      <dgm:spPr/>
    </dgm:pt>
    <dgm:pt modelId="{8E7227BC-56B5-47F2-B0A1-D757E5318EE1}" type="pres">
      <dgm:prSet presAssocID="{F61A1317-7850-4B16-A452-405C0475C6B4}" presName="tx1" presStyleLbl="revTx" presStyleIdx="0" presStyleCnt="4" custAng="0" custScaleX="422329" custScaleY="17222" custLinFactX="15206" custLinFactNeighborX="100000" custLinFactNeighborY="-10823"/>
      <dgm:spPr/>
    </dgm:pt>
    <dgm:pt modelId="{A775530F-8F46-43F6-922F-3FD2B8D3690A}" type="pres">
      <dgm:prSet presAssocID="{F61A1317-7850-4B16-A452-405C0475C6B4}" presName="vert1" presStyleCnt="0"/>
      <dgm:spPr/>
    </dgm:pt>
    <dgm:pt modelId="{C3EA369A-8338-4228-B298-02D4E0626235}" type="pres">
      <dgm:prSet presAssocID="{40B820E8-9CB5-4266-B0F9-0BE3AAB23823}" presName="vertSpace2a" presStyleCnt="0"/>
      <dgm:spPr/>
    </dgm:pt>
    <dgm:pt modelId="{8F9F0C00-F0AE-4369-B717-2D04AE85BF23}" type="pres">
      <dgm:prSet presAssocID="{40B820E8-9CB5-4266-B0F9-0BE3AAB23823}" presName="horz2" presStyleCnt="0"/>
      <dgm:spPr/>
    </dgm:pt>
    <dgm:pt modelId="{C308B646-B3F4-4079-8D57-BA0471CC87BE}" type="pres">
      <dgm:prSet presAssocID="{40B820E8-9CB5-4266-B0F9-0BE3AAB23823}" presName="horzSpace2" presStyleCnt="0"/>
      <dgm:spPr/>
    </dgm:pt>
    <dgm:pt modelId="{4590C269-2824-4F55-894B-60ED3A3749EE}" type="pres">
      <dgm:prSet presAssocID="{40B820E8-9CB5-4266-B0F9-0BE3AAB23823}" presName="tx2" presStyleLbl="revTx" presStyleIdx="1" presStyleCnt="4" custLinFactX="-9511" custLinFactNeighborX="-100000" custLinFactNeighborY="772"/>
      <dgm:spPr/>
    </dgm:pt>
    <dgm:pt modelId="{1AC52722-AAB8-4398-955D-2D7CFBF4F9FF}" type="pres">
      <dgm:prSet presAssocID="{40B820E8-9CB5-4266-B0F9-0BE3AAB23823}" presName="vert2" presStyleCnt="0"/>
      <dgm:spPr/>
    </dgm:pt>
    <dgm:pt modelId="{FAC39C16-1486-4A52-8993-D5F062C5DED9}" type="pres">
      <dgm:prSet presAssocID="{40B820E8-9CB5-4266-B0F9-0BE3AAB23823}" presName="thinLine2b" presStyleLbl="callout" presStyleIdx="0" presStyleCnt="3" custLinFactX="-5582" custLinFactY="-100000" custLinFactNeighborX="-100000" custLinFactNeighborY="-101746"/>
      <dgm:spPr/>
    </dgm:pt>
    <dgm:pt modelId="{097AC193-C21A-4B83-A929-48F6282D2563}" type="pres">
      <dgm:prSet presAssocID="{40B820E8-9CB5-4266-B0F9-0BE3AAB23823}" presName="vertSpace2b" presStyleCnt="0"/>
      <dgm:spPr/>
    </dgm:pt>
    <dgm:pt modelId="{71B05951-BA4C-42D0-9353-3176CB7A5743}" type="pres">
      <dgm:prSet presAssocID="{BB33FB6B-FE0C-4253-A364-573491899E1E}" presName="horz2" presStyleCnt="0"/>
      <dgm:spPr/>
    </dgm:pt>
    <dgm:pt modelId="{BD0EBED1-8FA8-46FA-8C5D-0DF406121BAD}" type="pres">
      <dgm:prSet presAssocID="{BB33FB6B-FE0C-4253-A364-573491899E1E}" presName="horzSpace2" presStyleCnt="0"/>
      <dgm:spPr/>
    </dgm:pt>
    <dgm:pt modelId="{DF907F47-F12D-4EE8-BA70-9009E2713467}" type="pres">
      <dgm:prSet presAssocID="{BB33FB6B-FE0C-4253-A364-573491899E1E}" presName="tx2" presStyleLbl="revTx" presStyleIdx="2" presStyleCnt="4" custLinFactX="-9511" custLinFactNeighborX="-100000" custLinFactNeighborY="-6100"/>
      <dgm:spPr/>
    </dgm:pt>
    <dgm:pt modelId="{14951204-7845-4956-90EB-0E8EA9756454}" type="pres">
      <dgm:prSet presAssocID="{BB33FB6B-FE0C-4253-A364-573491899E1E}" presName="vert2" presStyleCnt="0"/>
      <dgm:spPr/>
    </dgm:pt>
    <dgm:pt modelId="{2D8174AD-8D5A-4F95-9265-72E656717E6E}" type="pres">
      <dgm:prSet presAssocID="{BB33FB6B-FE0C-4253-A364-573491899E1E}" presName="thinLine2b" presStyleLbl="callout" presStyleIdx="1" presStyleCnt="3" custLinFactX="-5582" custLinFactY="-100000" custLinFactNeighborX="-100000" custLinFactNeighborY="-101746"/>
      <dgm:spPr/>
    </dgm:pt>
    <dgm:pt modelId="{F6B40D26-B298-4F8F-AABA-22A07AD1F9C9}" type="pres">
      <dgm:prSet presAssocID="{BB33FB6B-FE0C-4253-A364-573491899E1E}" presName="vertSpace2b" presStyleCnt="0"/>
      <dgm:spPr/>
    </dgm:pt>
    <dgm:pt modelId="{9035864E-E474-4E32-BE40-CAD9E9BA6C33}" type="pres">
      <dgm:prSet presAssocID="{DC0071AD-3639-41A4-B437-78783941D565}" presName="horz2" presStyleCnt="0"/>
      <dgm:spPr/>
    </dgm:pt>
    <dgm:pt modelId="{B04DF1AB-656E-4565-9979-D3AD7879DACB}" type="pres">
      <dgm:prSet presAssocID="{DC0071AD-3639-41A4-B437-78783941D565}" presName="horzSpace2" presStyleCnt="0"/>
      <dgm:spPr/>
    </dgm:pt>
    <dgm:pt modelId="{ABAE8C73-8674-4737-AE63-30782D09CC50}" type="pres">
      <dgm:prSet presAssocID="{DC0071AD-3639-41A4-B437-78783941D565}" presName="tx2" presStyleLbl="revTx" presStyleIdx="3" presStyleCnt="4" custLinFactX="-9511" custLinFactNeighborX="-100000" custLinFactNeighborY="-7201"/>
      <dgm:spPr/>
    </dgm:pt>
    <dgm:pt modelId="{4E713FB2-CEAD-4BB2-8C0F-F9DC3F8B8ACA}" type="pres">
      <dgm:prSet presAssocID="{DC0071AD-3639-41A4-B437-78783941D565}" presName="vert2" presStyleCnt="0"/>
      <dgm:spPr/>
    </dgm:pt>
    <dgm:pt modelId="{CDFE4282-1690-40E4-8885-4FD4388A63DE}" type="pres">
      <dgm:prSet presAssocID="{DC0071AD-3639-41A4-B437-78783941D565}" presName="thinLine2b" presStyleLbl="callout" presStyleIdx="2" presStyleCnt="3" custLinFactX="-9162" custLinFactY="-1400000" custLinFactNeighborX="-100000" custLinFactNeighborY="-1451445"/>
      <dgm:spPr/>
    </dgm:pt>
    <dgm:pt modelId="{B67A0645-055D-45F8-B170-5ECDB332C776}" type="pres">
      <dgm:prSet presAssocID="{DC0071AD-3639-41A4-B437-78783941D565}" presName="vertSpace2b" presStyleCnt="0"/>
      <dgm:spPr/>
    </dgm:pt>
  </dgm:ptLst>
  <dgm:cxnLst>
    <dgm:cxn modelId="{19A20904-2987-4E0D-8444-DAF0C64556A2}" type="presOf" srcId="{40B820E8-9CB5-4266-B0F9-0BE3AAB23823}" destId="{4590C269-2824-4F55-894B-60ED3A3749EE}" srcOrd="0" destOrd="0" presId="urn:microsoft.com/office/officeart/2008/layout/LinedList"/>
    <dgm:cxn modelId="{F712DF80-A099-4EF2-880E-7024A5C098B0}" type="presOf" srcId="{F61A1317-7850-4B16-A452-405C0475C6B4}" destId="{8E7227BC-56B5-47F2-B0A1-D757E5318EE1}" srcOrd="0" destOrd="0" presId="urn:microsoft.com/office/officeart/2008/layout/LinedList"/>
    <dgm:cxn modelId="{4A6D118B-3A12-4F12-923D-62B94611EADB}" srcId="{F61A1317-7850-4B16-A452-405C0475C6B4}" destId="{DC0071AD-3639-41A4-B437-78783941D565}" srcOrd="2" destOrd="0" parTransId="{CD436EE9-081D-49C8-AE3B-A0415236210B}" sibTransId="{B0DF83BF-4F40-46D7-847A-BE051CCCCBBE}"/>
    <dgm:cxn modelId="{3CDA3D8B-A1D4-4C33-BB4E-C3BE7A738B87}" type="presOf" srcId="{DC0071AD-3639-41A4-B437-78783941D565}" destId="{ABAE8C73-8674-4737-AE63-30782D09CC50}" srcOrd="0" destOrd="0" presId="urn:microsoft.com/office/officeart/2008/layout/LinedList"/>
    <dgm:cxn modelId="{62B45F8B-A098-4DA4-A287-6CD42FF6C408}" srcId="{F61A1317-7850-4B16-A452-405C0475C6B4}" destId="{BB33FB6B-FE0C-4253-A364-573491899E1E}" srcOrd="1" destOrd="0" parTransId="{3169DEE3-83A6-47A9-8B69-2271B25437D7}" sibTransId="{D3D91CB4-8365-4C85-A93F-7A07B6F1C87C}"/>
    <dgm:cxn modelId="{CC69D090-2566-43CF-A70D-AEF7B9F5D149}" type="presOf" srcId="{A17D7D55-5D98-4131-A678-23A470C015E4}" destId="{8A7FD600-140B-4CDF-96F3-9FAFA0DECE9D}" srcOrd="0" destOrd="0" presId="urn:microsoft.com/office/officeart/2008/layout/LinedList"/>
    <dgm:cxn modelId="{BD7CAF93-2370-439C-ACAB-F104574F424B}" type="presOf" srcId="{BB33FB6B-FE0C-4253-A364-573491899E1E}" destId="{DF907F47-F12D-4EE8-BA70-9009E2713467}" srcOrd="0" destOrd="0" presId="urn:microsoft.com/office/officeart/2008/layout/LinedList"/>
    <dgm:cxn modelId="{F73AF59D-494A-459F-B48F-5DC3229E496B}" srcId="{F61A1317-7850-4B16-A452-405C0475C6B4}" destId="{40B820E8-9CB5-4266-B0F9-0BE3AAB23823}" srcOrd="0" destOrd="0" parTransId="{F3F36606-414B-437E-92FF-0FE101C2B9F1}" sibTransId="{D66F6021-D82A-43EB-AB69-CD602B95AB6D}"/>
    <dgm:cxn modelId="{F76708E2-3CF3-4CFD-BB68-AA92972B7EBB}" srcId="{A17D7D55-5D98-4131-A678-23A470C015E4}" destId="{F61A1317-7850-4B16-A452-405C0475C6B4}" srcOrd="0" destOrd="0" parTransId="{EC3A91E0-A4B0-4FA8-A08F-BC21A82FF69A}" sibTransId="{A7274A5C-4AB2-4F9F-BE8D-2729918CDEFB}"/>
    <dgm:cxn modelId="{499EF8FD-B2D0-463F-9C74-62308C4CD818}" type="presParOf" srcId="{8A7FD600-140B-4CDF-96F3-9FAFA0DECE9D}" destId="{ADA7BF59-88A0-43B4-A99E-434872A17EA3}" srcOrd="0" destOrd="0" presId="urn:microsoft.com/office/officeart/2008/layout/LinedList"/>
    <dgm:cxn modelId="{89A2C6E7-5AA0-4825-A2AF-F0C91612644E}" type="presParOf" srcId="{8A7FD600-140B-4CDF-96F3-9FAFA0DECE9D}" destId="{BA2091D1-94EF-4626-879E-9B3312D63D48}" srcOrd="1" destOrd="0" presId="urn:microsoft.com/office/officeart/2008/layout/LinedList"/>
    <dgm:cxn modelId="{EA514508-CF1A-452C-BE38-D48F708C1278}" type="presParOf" srcId="{BA2091D1-94EF-4626-879E-9B3312D63D48}" destId="{8E7227BC-56B5-47F2-B0A1-D757E5318EE1}" srcOrd="0" destOrd="0" presId="urn:microsoft.com/office/officeart/2008/layout/LinedList"/>
    <dgm:cxn modelId="{2A22D8F9-0A84-476A-8E13-5B277BD956E8}" type="presParOf" srcId="{BA2091D1-94EF-4626-879E-9B3312D63D48}" destId="{A775530F-8F46-43F6-922F-3FD2B8D3690A}" srcOrd="1" destOrd="0" presId="urn:microsoft.com/office/officeart/2008/layout/LinedList"/>
    <dgm:cxn modelId="{CE6717B4-8C13-4BFE-B8B3-EAC317F5E4C8}" type="presParOf" srcId="{A775530F-8F46-43F6-922F-3FD2B8D3690A}" destId="{C3EA369A-8338-4228-B298-02D4E0626235}" srcOrd="0" destOrd="0" presId="urn:microsoft.com/office/officeart/2008/layout/LinedList"/>
    <dgm:cxn modelId="{D9C8A1AF-BFC6-4453-9509-F1872D690558}" type="presParOf" srcId="{A775530F-8F46-43F6-922F-3FD2B8D3690A}" destId="{8F9F0C00-F0AE-4369-B717-2D04AE85BF23}" srcOrd="1" destOrd="0" presId="urn:microsoft.com/office/officeart/2008/layout/LinedList"/>
    <dgm:cxn modelId="{3E0AE1DE-A509-4A35-BBB2-F80633897BA1}" type="presParOf" srcId="{8F9F0C00-F0AE-4369-B717-2D04AE85BF23}" destId="{C308B646-B3F4-4079-8D57-BA0471CC87BE}" srcOrd="0" destOrd="0" presId="urn:microsoft.com/office/officeart/2008/layout/LinedList"/>
    <dgm:cxn modelId="{48DB59FB-697F-464B-8962-8E80BC2E275C}" type="presParOf" srcId="{8F9F0C00-F0AE-4369-B717-2D04AE85BF23}" destId="{4590C269-2824-4F55-894B-60ED3A3749EE}" srcOrd="1" destOrd="0" presId="urn:microsoft.com/office/officeart/2008/layout/LinedList"/>
    <dgm:cxn modelId="{DAC76676-A38B-4B9D-9335-2356DED40529}" type="presParOf" srcId="{8F9F0C00-F0AE-4369-B717-2D04AE85BF23}" destId="{1AC52722-AAB8-4398-955D-2D7CFBF4F9FF}" srcOrd="2" destOrd="0" presId="urn:microsoft.com/office/officeart/2008/layout/LinedList"/>
    <dgm:cxn modelId="{1157C17C-2B33-45A6-887D-522CC76D739A}" type="presParOf" srcId="{A775530F-8F46-43F6-922F-3FD2B8D3690A}" destId="{FAC39C16-1486-4A52-8993-D5F062C5DED9}" srcOrd="2" destOrd="0" presId="urn:microsoft.com/office/officeart/2008/layout/LinedList"/>
    <dgm:cxn modelId="{5D7A2B23-9F1E-45AC-B677-A8B2B8DB2141}" type="presParOf" srcId="{A775530F-8F46-43F6-922F-3FD2B8D3690A}" destId="{097AC193-C21A-4B83-A929-48F6282D2563}" srcOrd="3" destOrd="0" presId="urn:microsoft.com/office/officeart/2008/layout/LinedList"/>
    <dgm:cxn modelId="{0D8D95A7-A8DE-4588-8EC4-C7E07D6CAC1D}" type="presParOf" srcId="{A775530F-8F46-43F6-922F-3FD2B8D3690A}" destId="{71B05951-BA4C-42D0-9353-3176CB7A5743}" srcOrd="4" destOrd="0" presId="urn:microsoft.com/office/officeart/2008/layout/LinedList"/>
    <dgm:cxn modelId="{3C3B9342-5836-49B9-9704-487A4EBF9B00}" type="presParOf" srcId="{71B05951-BA4C-42D0-9353-3176CB7A5743}" destId="{BD0EBED1-8FA8-46FA-8C5D-0DF406121BAD}" srcOrd="0" destOrd="0" presId="urn:microsoft.com/office/officeart/2008/layout/LinedList"/>
    <dgm:cxn modelId="{8EEAE5E8-90A3-4586-91EF-8A01994B8057}" type="presParOf" srcId="{71B05951-BA4C-42D0-9353-3176CB7A5743}" destId="{DF907F47-F12D-4EE8-BA70-9009E2713467}" srcOrd="1" destOrd="0" presId="urn:microsoft.com/office/officeart/2008/layout/LinedList"/>
    <dgm:cxn modelId="{B72D486D-031F-4088-9A07-FB254DBC0E89}" type="presParOf" srcId="{71B05951-BA4C-42D0-9353-3176CB7A5743}" destId="{14951204-7845-4956-90EB-0E8EA9756454}" srcOrd="2" destOrd="0" presId="urn:microsoft.com/office/officeart/2008/layout/LinedList"/>
    <dgm:cxn modelId="{6C81ABF9-AA1A-4312-981C-880B184E018A}" type="presParOf" srcId="{A775530F-8F46-43F6-922F-3FD2B8D3690A}" destId="{2D8174AD-8D5A-4F95-9265-72E656717E6E}" srcOrd="5" destOrd="0" presId="urn:microsoft.com/office/officeart/2008/layout/LinedList"/>
    <dgm:cxn modelId="{B1A0EF26-161F-4F7F-B535-59A4CD630E38}" type="presParOf" srcId="{A775530F-8F46-43F6-922F-3FD2B8D3690A}" destId="{F6B40D26-B298-4F8F-AABA-22A07AD1F9C9}" srcOrd="6" destOrd="0" presId="urn:microsoft.com/office/officeart/2008/layout/LinedList"/>
    <dgm:cxn modelId="{46F9E9BE-B455-4F9E-9746-DE25CEB51E9D}" type="presParOf" srcId="{A775530F-8F46-43F6-922F-3FD2B8D3690A}" destId="{9035864E-E474-4E32-BE40-CAD9E9BA6C33}" srcOrd="7" destOrd="0" presId="urn:microsoft.com/office/officeart/2008/layout/LinedList"/>
    <dgm:cxn modelId="{1BB5C394-957B-4306-845B-B5CAC018AC68}" type="presParOf" srcId="{9035864E-E474-4E32-BE40-CAD9E9BA6C33}" destId="{B04DF1AB-656E-4565-9979-D3AD7879DACB}" srcOrd="0" destOrd="0" presId="urn:microsoft.com/office/officeart/2008/layout/LinedList"/>
    <dgm:cxn modelId="{C7CC0A1F-1C84-4B7A-8E20-932818A9A971}" type="presParOf" srcId="{9035864E-E474-4E32-BE40-CAD9E9BA6C33}" destId="{ABAE8C73-8674-4737-AE63-30782D09CC50}" srcOrd="1" destOrd="0" presId="urn:microsoft.com/office/officeart/2008/layout/LinedList"/>
    <dgm:cxn modelId="{DD1815D4-5BE9-4D24-9998-19F039C26C91}" type="presParOf" srcId="{9035864E-E474-4E32-BE40-CAD9E9BA6C33}" destId="{4E713FB2-CEAD-4BB2-8C0F-F9DC3F8B8ACA}" srcOrd="2" destOrd="0" presId="urn:microsoft.com/office/officeart/2008/layout/LinedList"/>
    <dgm:cxn modelId="{4BB19688-3272-47B9-87DB-9A4DCD302373}" type="presParOf" srcId="{A775530F-8F46-43F6-922F-3FD2B8D3690A}" destId="{CDFE4282-1690-40E4-8885-4FD4388A63DE}" srcOrd="8" destOrd="0" presId="urn:microsoft.com/office/officeart/2008/layout/LinedList"/>
    <dgm:cxn modelId="{5844CBDE-88B8-401A-AFC7-92DEEC3E51CF}" type="presParOf" srcId="{A775530F-8F46-43F6-922F-3FD2B8D3690A}" destId="{B67A0645-055D-45F8-B170-5ECDB332C77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7BF59-88A0-43B4-A99E-434872A17EA3}">
      <dsp:nvSpPr>
        <dsp:cNvPr id="0" name=""/>
        <dsp:cNvSpPr/>
      </dsp:nvSpPr>
      <dsp:spPr>
        <a:xfrm>
          <a:off x="0" y="0"/>
          <a:ext cx="41399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227BC-56B5-47F2-B0A1-D757E5318EE1}">
      <dsp:nvSpPr>
        <dsp:cNvPr id="0" name=""/>
        <dsp:cNvSpPr/>
      </dsp:nvSpPr>
      <dsp:spPr>
        <a:xfrm>
          <a:off x="0" y="0"/>
          <a:ext cx="1982437" cy="61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Avantages</a:t>
          </a:r>
        </a:p>
      </dsp:txBody>
      <dsp:txXfrm>
        <a:off x="0" y="0"/>
        <a:ext cx="1982437" cy="616523"/>
      </dsp:txXfrm>
    </dsp:sp>
    <dsp:sp modelId="{4590C269-2824-4F55-894B-60ED3A3749EE}">
      <dsp:nvSpPr>
        <dsp:cNvPr id="0" name=""/>
        <dsp:cNvSpPr/>
      </dsp:nvSpPr>
      <dsp:spPr>
        <a:xfrm>
          <a:off x="2022826" y="62374"/>
          <a:ext cx="2113679" cy="1247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Donnée de la transaction sur le tickets disponible directement sur la </a:t>
          </a:r>
          <a:r>
            <a:rPr lang="fr-FR" sz="1700" kern="1200" dirty="0" err="1"/>
            <a:t>blockchain</a:t>
          </a:r>
          <a:r>
            <a:rPr lang="fr-FR" sz="1700" kern="1200" dirty="0"/>
            <a:t>.</a:t>
          </a:r>
        </a:p>
      </dsp:txBody>
      <dsp:txXfrm>
        <a:off x="2022826" y="62374"/>
        <a:ext cx="2113679" cy="1247497"/>
      </dsp:txXfrm>
    </dsp:sp>
    <dsp:sp modelId="{FAC39C16-1486-4A52-8993-D5F062C5DED9}">
      <dsp:nvSpPr>
        <dsp:cNvPr id="0" name=""/>
        <dsp:cNvSpPr/>
      </dsp:nvSpPr>
      <dsp:spPr>
        <a:xfrm>
          <a:off x="1982437" y="1309872"/>
          <a:ext cx="21540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07F47-F12D-4EE8-BA70-9009E2713467}">
      <dsp:nvSpPr>
        <dsp:cNvPr id="0" name=""/>
        <dsp:cNvSpPr/>
      </dsp:nvSpPr>
      <dsp:spPr>
        <a:xfrm>
          <a:off x="2022826" y="1372247"/>
          <a:ext cx="2113679" cy="1247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Paiement sécurisé, transparente et fiable car transaction </a:t>
          </a:r>
          <a:r>
            <a:rPr lang="fr-FR" sz="1700" kern="1200" dirty="0" err="1"/>
            <a:t>etherum</a:t>
          </a:r>
          <a:r>
            <a:rPr lang="fr-FR" sz="1700" kern="1200" dirty="0"/>
            <a:t> </a:t>
          </a:r>
          <a:r>
            <a:rPr lang="fr-FR" sz="1700" kern="1200" dirty="0" err="1"/>
            <a:t>blockchain</a:t>
          </a:r>
          <a:r>
            <a:rPr lang="fr-FR" sz="1700" kern="1200" dirty="0"/>
            <a:t>.</a:t>
          </a:r>
        </a:p>
      </dsp:txBody>
      <dsp:txXfrm>
        <a:off x="2022826" y="1372247"/>
        <a:ext cx="2113679" cy="1247497"/>
      </dsp:txXfrm>
    </dsp:sp>
    <dsp:sp modelId="{2D8174AD-8D5A-4F95-9265-72E656717E6E}">
      <dsp:nvSpPr>
        <dsp:cNvPr id="0" name=""/>
        <dsp:cNvSpPr/>
      </dsp:nvSpPr>
      <dsp:spPr>
        <a:xfrm>
          <a:off x="1982437" y="2619744"/>
          <a:ext cx="21540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E8C73-8674-4737-AE63-30782D09CC50}">
      <dsp:nvSpPr>
        <dsp:cNvPr id="0" name=""/>
        <dsp:cNvSpPr/>
      </dsp:nvSpPr>
      <dsp:spPr>
        <a:xfrm>
          <a:off x="2022826" y="2682119"/>
          <a:ext cx="2113679" cy="1247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Absence d’intermédiaire tel que la banque pour le paiement.</a:t>
          </a:r>
        </a:p>
      </dsp:txBody>
      <dsp:txXfrm>
        <a:off x="2022826" y="2682119"/>
        <a:ext cx="2113679" cy="1247497"/>
      </dsp:txXfrm>
    </dsp:sp>
    <dsp:sp modelId="{CDFE4282-1690-40E4-8885-4FD4388A63DE}">
      <dsp:nvSpPr>
        <dsp:cNvPr id="0" name=""/>
        <dsp:cNvSpPr/>
      </dsp:nvSpPr>
      <dsp:spPr>
        <a:xfrm>
          <a:off x="1985883" y="2592287"/>
          <a:ext cx="21540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7BF59-88A0-43B4-A99E-434872A17EA3}">
      <dsp:nvSpPr>
        <dsp:cNvPr id="0" name=""/>
        <dsp:cNvSpPr/>
      </dsp:nvSpPr>
      <dsp:spPr>
        <a:xfrm>
          <a:off x="0" y="0"/>
          <a:ext cx="41399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227BC-56B5-47F2-B0A1-D757E5318EE1}">
      <dsp:nvSpPr>
        <dsp:cNvPr id="0" name=""/>
        <dsp:cNvSpPr/>
      </dsp:nvSpPr>
      <dsp:spPr>
        <a:xfrm>
          <a:off x="2015892" y="0"/>
          <a:ext cx="2124059" cy="6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Inconvénients</a:t>
          </a:r>
        </a:p>
      </dsp:txBody>
      <dsp:txXfrm>
        <a:off x="2015892" y="0"/>
        <a:ext cx="2124059" cy="687500"/>
      </dsp:txXfrm>
    </dsp:sp>
    <dsp:sp modelId="{4590C269-2824-4F55-894B-60ED3A3749EE}">
      <dsp:nvSpPr>
        <dsp:cNvPr id="0" name=""/>
        <dsp:cNvSpPr/>
      </dsp:nvSpPr>
      <dsp:spPr>
        <a:xfrm>
          <a:off x="0" y="72005"/>
          <a:ext cx="1974037" cy="1247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Paiement obligatoirement en </a:t>
          </a:r>
          <a:r>
            <a:rPr lang="fr-FR" sz="1900" kern="1200" dirty="0" err="1"/>
            <a:t>etherum</a:t>
          </a:r>
          <a:r>
            <a:rPr lang="fr-FR" sz="1900" kern="1200" dirty="0"/>
            <a:t>.</a:t>
          </a:r>
        </a:p>
      </dsp:txBody>
      <dsp:txXfrm>
        <a:off x="0" y="72005"/>
        <a:ext cx="1974037" cy="1247497"/>
      </dsp:txXfrm>
    </dsp:sp>
    <dsp:sp modelId="{FAC39C16-1486-4A52-8993-D5F062C5DED9}">
      <dsp:nvSpPr>
        <dsp:cNvPr id="0" name=""/>
        <dsp:cNvSpPr/>
      </dsp:nvSpPr>
      <dsp:spPr>
        <a:xfrm>
          <a:off x="5" y="1210408"/>
          <a:ext cx="20117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07F47-F12D-4EE8-BA70-9009E2713467}">
      <dsp:nvSpPr>
        <dsp:cNvPr id="0" name=""/>
        <dsp:cNvSpPr/>
      </dsp:nvSpPr>
      <dsp:spPr>
        <a:xfrm>
          <a:off x="0" y="1296149"/>
          <a:ext cx="1974037" cy="1247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Traitement des transactions parfois long.</a:t>
          </a:r>
        </a:p>
      </dsp:txBody>
      <dsp:txXfrm>
        <a:off x="0" y="1296149"/>
        <a:ext cx="1974037" cy="1247497"/>
      </dsp:txXfrm>
    </dsp:sp>
    <dsp:sp modelId="{2D8174AD-8D5A-4F95-9265-72E656717E6E}">
      <dsp:nvSpPr>
        <dsp:cNvPr id="0" name=""/>
        <dsp:cNvSpPr/>
      </dsp:nvSpPr>
      <dsp:spPr>
        <a:xfrm>
          <a:off x="5" y="2520280"/>
          <a:ext cx="20117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E8C73-8674-4737-AE63-30782D09CC50}">
      <dsp:nvSpPr>
        <dsp:cNvPr id="0" name=""/>
        <dsp:cNvSpPr/>
      </dsp:nvSpPr>
      <dsp:spPr>
        <a:xfrm>
          <a:off x="0" y="2592287"/>
          <a:ext cx="1974037" cy="1247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Blockchain</a:t>
          </a:r>
          <a:r>
            <a:rPr lang="fr-FR" sz="1900" kern="1200" dirty="0"/>
            <a:t> complexe et donc non accessible a tous.</a:t>
          </a:r>
        </a:p>
      </dsp:txBody>
      <dsp:txXfrm>
        <a:off x="0" y="2592287"/>
        <a:ext cx="1974037" cy="1247497"/>
      </dsp:txXfrm>
    </dsp:sp>
    <dsp:sp modelId="{CDFE4282-1690-40E4-8885-4FD4388A63DE}">
      <dsp:nvSpPr>
        <dsp:cNvPr id="0" name=""/>
        <dsp:cNvSpPr/>
      </dsp:nvSpPr>
      <dsp:spPr>
        <a:xfrm>
          <a:off x="0" y="2520280"/>
          <a:ext cx="20117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50C7-2F6F-4D2B-BDE6-A9B157C73A31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25D-A07B-41A3-AB4E-74D412B065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50C7-2F6F-4D2B-BDE6-A9B157C73A31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25D-A07B-41A3-AB4E-74D412B065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50C7-2F6F-4D2B-BDE6-A9B157C73A31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25D-A07B-41A3-AB4E-74D412B065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50C7-2F6F-4D2B-BDE6-A9B157C73A31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25D-A07B-41A3-AB4E-74D412B065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50C7-2F6F-4D2B-BDE6-A9B157C73A31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25D-A07B-41A3-AB4E-74D412B065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50C7-2F6F-4D2B-BDE6-A9B157C73A31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25D-A07B-41A3-AB4E-74D412B0658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50C7-2F6F-4D2B-BDE6-A9B157C73A31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25D-A07B-41A3-AB4E-74D412B065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50C7-2F6F-4D2B-BDE6-A9B157C73A31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25D-A07B-41A3-AB4E-74D412B065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50C7-2F6F-4D2B-BDE6-A9B157C73A31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25D-A07B-41A3-AB4E-74D412B065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50C7-2F6F-4D2B-BDE6-A9B157C73A31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12525D-A07B-41A3-AB4E-74D412B065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50C7-2F6F-4D2B-BDE6-A9B157C73A31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525D-A07B-41A3-AB4E-74D412B065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5A50C7-2F6F-4D2B-BDE6-A9B157C73A31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F12525D-A07B-41A3-AB4E-74D412B0658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CHNOLOGIE BLOCKCHAIN: AU-DELÀ DES CRYPTOMONNAIES - Gouvern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" y="0"/>
            <a:ext cx="91375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75856" y="2420888"/>
            <a:ext cx="2592288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331640" y="3861048"/>
            <a:ext cx="6480720" cy="1224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35896" y="1818735"/>
            <a:ext cx="5648623" cy="1204306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TIC-BLK4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126976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Blockchain</a:t>
            </a:r>
            <a:r>
              <a:rPr lang="en-US" b="1" dirty="0">
                <a:solidFill>
                  <a:schemeClr val="bg1"/>
                </a:solidFill>
              </a:rPr>
              <a:t> distributed system and Smart contract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4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équipe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99592" y="99726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Groupe : </a:t>
            </a:r>
            <a:r>
              <a:rPr lang="fr-FR" dirty="0" err="1"/>
              <a:t>slaman_m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05" y="2360186"/>
            <a:ext cx="1371797" cy="172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75" y="2237329"/>
            <a:ext cx="1455657" cy="191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311554"/>
            <a:ext cx="1413123" cy="182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95536" y="415729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Andria_b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563888" y="415729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Boulei_n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660232" y="415729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Slaman_m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12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du sujet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456164"/>
          </a:xfrm>
        </p:spPr>
        <p:txBody>
          <a:bodyPr/>
          <a:lstStyle/>
          <a:p>
            <a:r>
              <a:rPr lang="fr-FR" dirty="0"/>
              <a:t>Sujet n°1 : système de contrôle des billets pour les JO 2024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27584" y="1772816"/>
            <a:ext cx="7520940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/>
              <a:t>Cas d’utilisation : </a:t>
            </a:r>
          </a:p>
          <a:p>
            <a:endParaRPr lang="fr-FR" dirty="0"/>
          </a:p>
          <a:p>
            <a:r>
              <a:rPr lang="fr-FR" dirty="0"/>
              <a:t>	- Entreprise qui souhaite vendre des tickets assigné a une transaction sur la blockchain </a:t>
            </a:r>
          </a:p>
          <a:p>
            <a:endParaRPr lang="fr-FR" dirty="0"/>
          </a:p>
          <a:p>
            <a:r>
              <a:rPr lang="fr-FR" dirty="0"/>
              <a:t>	- Utilisateur qui souhaite acheter des tickets en crypto monnaie et gérer ses transaction sur la blockchain</a:t>
            </a:r>
          </a:p>
          <a:p>
            <a:endParaRPr lang="fr-FR" dirty="0"/>
          </a:p>
          <a:p>
            <a:r>
              <a:rPr lang="fr-FR" dirty="0"/>
              <a:t>	- Fédération qui souhaite proposé une autre système de paiement pour la vente de ticket pour leurs évènement</a:t>
            </a:r>
          </a:p>
          <a:p>
            <a:r>
              <a:rPr lang="fr-FR" dirty="0"/>
              <a:t>  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315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916832"/>
            <a:ext cx="7520940" cy="3579849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Ouvrir, suspendre, fermer une transaction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Ouvrir, suspendre, fermer la boutique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Ouvrir, suspendre, fermer un évènement de vente de ticket</a:t>
            </a:r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37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/ Inconvénients - </a:t>
            </a:r>
            <a:r>
              <a:rPr lang="fr-FR" dirty="0" err="1"/>
              <a:t>blockchain</a:t>
            </a:r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872374803"/>
              </p:ext>
            </p:extLst>
          </p:nvPr>
        </p:nvGraphicFramePr>
        <p:xfrm>
          <a:off x="0" y="1412776"/>
          <a:ext cx="4139952" cy="399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799455361"/>
              </p:ext>
            </p:extLst>
          </p:nvPr>
        </p:nvGraphicFramePr>
        <p:xfrm>
          <a:off x="4788024" y="1412776"/>
          <a:ext cx="4139952" cy="399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5898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fonctionnel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56547"/>
            <a:ext cx="6610350" cy="499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33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technique		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3999805" cy="443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91680"/>
            <a:ext cx="4643611" cy="1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724128" y="14220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Back-end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868906" y="36004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Front-end</a:t>
            </a:r>
          </a:p>
        </p:txBody>
      </p:sp>
      <p:pic>
        <p:nvPicPr>
          <p:cNvPr id="3077" name="Picture 5" descr="React (JavaScript)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9" y="4095078"/>
            <a:ext cx="1027197" cy="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551277" y="39355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</p:txBody>
      </p:sp>
      <p:pic>
        <p:nvPicPr>
          <p:cNvPr id="3079" name="Picture 7" descr="Faire une navbar avec Bootstrap - Ma reconversion pr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094" y="4172254"/>
            <a:ext cx="639784" cy="63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5597661" y="398433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</p:txBody>
      </p:sp>
      <p:pic>
        <p:nvPicPr>
          <p:cNvPr id="3081" name="Picture 9" descr="DIU-EIL - Bloc 1 - Intro au We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466" y="4000725"/>
            <a:ext cx="1345154" cy="78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844824"/>
            <a:ext cx="7520940" cy="3579849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492813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142</TotalTime>
  <Words>199</Words>
  <Application>Microsoft Office PowerPoint</Application>
  <PresentationFormat>Affichage à l'écran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Franklin Gothic Book</vt:lpstr>
      <vt:lpstr>Franklin Gothic Medium</vt:lpstr>
      <vt:lpstr>Wingdings</vt:lpstr>
      <vt:lpstr>Angles</vt:lpstr>
      <vt:lpstr>TIC-BLK4</vt:lpstr>
      <vt:lpstr>Notre équipe</vt:lpstr>
      <vt:lpstr>Choix du sujet</vt:lpstr>
      <vt:lpstr>Nos fonctionnalités</vt:lpstr>
      <vt:lpstr>Avantages / Inconvénients - blockchain</vt:lpstr>
      <vt:lpstr>Architecture fonctionnel</vt:lpstr>
      <vt:lpstr>Architecture technique   </vt:lpstr>
      <vt:lpstr>Présentation PowerPoint</vt:lpstr>
    </vt:vector>
  </TitlesOfParts>
  <Company>VIAPOST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TIC-BLK4</dc:title>
  <dc:creator>Nicolas BOULEIN</dc:creator>
  <cp:lastModifiedBy>Nicolas Boulein</cp:lastModifiedBy>
  <cp:revision>10</cp:revision>
  <dcterms:created xsi:type="dcterms:W3CDTF">2020-09-16T12:35:42Z</dcterms:created>
  <dcterms:modified xsi:type="dcterms:W3CDTF">2020-09-17T19:23:30Z</dcterms:modified>
</cp:coreProperties>
</file>