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50B08-B10B-4DAD-82AE-AD1BC369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31C5B9-756B-490E-9597-41037C1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05052-EFBA-4A4C-90F0-97B5C1D6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1B7AB-D6EB-45D3-B41D-D9C6B2B3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C9776-ED8B-498B-B53A-A5207F00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37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684E1-FD24-423D-B5A3-B9CCBDD8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C3525D-73B6-4D27-9990-D3269BE41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E6631-A567-409B-AC22-E35024F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4359E-03BB-4C2E-91CC-3C045FB7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11E873-05F7-4414-A8AA-8FE0EAA1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08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73FED0-1945-48CD-AFAD-09F55F01B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16EC76-65FB-40FC-B091-17F106F7B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FFD55B-5A3F-4B14-81C7-927CADAE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E9083-6C97-40A8-AA07-AD782A2A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1EE7B-F269-4FF1-BD70-464F773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96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0EAEF-3037-42DC-922B-9B91A592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050BE-C9FE-4834-AC86-ACE34F78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D96FF-66E5-4A55-B03D-0536543C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E24C8-3839-42D3-8497-6D12E9E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1C229E-E681-45BA-86C4-50D014E5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27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00637-EA41-4060-83AA-9D70E128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3C5330-B5FA-40E4-BAA5-C7939A10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B1140-109D-4A76-BE81-5EC7F692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596B0-6202-4CC2-916D-3A99E1C6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892A0-7230-4156-9F30-8C91FDE7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94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8BEDD-D2A2-4E4F-BCC5-920DDB2E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B33D5-8884-4C1E-8A2A-4525BFED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C858DB-D1D5-4430-8823-77CF8AA2D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E4999F-6B3C-48AE-9348-78E576A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5760D9-A15B-40F5-8024-35AED49F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EEAA7A-28FF-47DF-ABC6-27704B4C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40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DDCBC-2D9F-48C2-B077-42E3672A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30B146-0D74-40E0-8343-BF511C65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F5C144-5400-47F2-8246-D9166C249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8900B6-4219-4D80-AEA2-1649B0882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808BD0-25A2-4CC0-8774-79C360773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E361A1-1F9F-4157-AC48-D5B88AC1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538A6C-3A1C-4131-907E-6F0856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1830C2-2024-439A-9241-11EE905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72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94E6D-AC11-44D8-9836-020A8D2B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33A7D-C4BC-4500-96B4-408A4F86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7F2E17-CD76-4499-BDAE-13B7F293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0B900-016E-4260-85EA-0E66A8BB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5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F3DA8F-6085-4BE9-BF07-A3FDC362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B1A467-4177-4AA1-97C9-E18DEBED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87C2CA-2812-4DDB-8CD5-DBC116CF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7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DDB51-2255-48A2-BFEB-33F373F1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3121F5-8A9E-43B6-A280-C972F468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909296-D4EE-4A7E-8FB3-3B4A5361F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9CE228-2A28-4448-8029-5B8B0E92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A59D8D-45A6-47D0-B392-3FBD3188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8F29BD-2AB0-49A9-A0E2-9C22BC57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30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C8C53-5C56-4311-A8D3-2F7F732A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8D0FC4-0B1F-4CFC-BC50-45C5C1C65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E39981-9F24-470B-9AF9-F3A9F6F7A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58E1C-0485-45D7-9C4A-FDCF1540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FB16A-0227-443E-BFEA-AE550760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DF802-7B70-4D76-AC5D-DBB8B070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94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BA23A4-083C-4DEA-9FC3-A652B103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A0300-0D01-4B3D-9FF5-B43348AB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9FDD9E-4DC9-44E2-A825-EC931F922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49AD-4813-4166-B7C0-1A2D2BD192D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45936-62CB-427C-87BA-3F75396BA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487240-7DE2-48E1-9AF1-85389FD1C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654F-40FD-4BE0-B7E4-9270A1E8B4B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04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62F0E-439E-4EB8-BDEC-ED738478A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Archimate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es-E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1B7094-76C5-446C-9233-8FBA9061C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Archimate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and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modelled</a:t>
            </a:r>
            <a:r>
              <a:rPr lang="de-DE" dirty="0"/>
              <a:t> in </a:t>
            </a:r>
            <a:r>
              <a:rPr lang="de-DE" dirty="0" err="1"/>
              <a:t>powerpoint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53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2F599-1BF4-42A0-8E91-319066D1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LAYER</a:t>
            </a:r>
            <a:endParaRPr lang="es-ES" dirty="0"/>
          </a:p>
        </p:txBody>
      </p:sp>
      <p:sp>
        <p:nvSpPr>
          <p:cNvPr id="4" name="Flussdiagramm: Daten 3">
            <a:extLst>
              <a:ext uri="{FF2B5EF4-FFF2-40B4-BE49-F238E27FC236}">
                <a16:creationId xmlns:a16="http://schemas.microsoft.com/office/drawing/2014/main" id="{83D0B8A5-D648-4D2C-A7CB-246EDF05C423}"/>
              </a:ext>
            </a:extLst>
          </p:cNvPr>
          <p:cNvSpPr/>
          <p:nvPr/>
        </p:nvSpPr>
        <p:spPr>
          <a:xfrm>
            <a:off x="2630255" y="5014745"/>
            <a:ext cx="792088" cy="360040"/>
          </a:xfrm>
          <a:prstGeom prst="flowChartInputOutput">
            <a:avLst/>
          </a:prstGeom>
          <a:solidFill>
            <a:srgbClr val="AFA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E106719-F59C-4FC8-8A4E-E53C1AC78076}"/>
              </a:ext>
            </a:extLst>
          </p:cNvPr>
          <p:cNvGrpSpPr/>
          <p:nvPr/>
        </p:nvGrpSpPr>
        <p:grpSpPr>
          <a:xfrm>
            <a:off x="6739568" y="4739558"/>
            <a:ext cx="792088" cy="360335"/>
            <a:chOff x="6887294" y="5252001"/>
            <a:chExt cx="792088" cy="360335"/>
          </a:xfrm>
        </p:grpSpPr>
        <p:sp>
          <p:nvSpPr>
            <p:cNvPr id="6" name="Flussdiagramm: Daten 5">
              <a:extLst>
                <a:ext uri="{FF2B5EF4-FFF2-40B4-BE49-F238E27FC236}">
                  <a16:creationId xmlns:a16="http://schemas.microsoft.com/office/drawing/2014/main" id="{2E73FA99-2E4F-4ACC-B4DD-EC46F443CB7A}"/>
                </a:ext>
              </a:extLst>
            </p:cNvPr>
            <p:cNvSpPr/>
            <p:nvPr/>
          </p:nvSpPr>
          <p:spPr>
            <a:xfrm>
              <a:off x="6887294" y="5252296"/>
              <a:ext cx="792088" cy="360040"/>
            </a:xfrm>
            <a:prstGeom prst="flowChartInputOutput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7" name="Flussdiagramm: Daten 6">
              <a:extLst>
                <a:ext uri="{FF2B5EF4-FFF2-40B4-BE49-F238E27FC236}">
                  <a16:creationId xmlns:a16="http://schemas.microsoft.com/office/drawing/2014/main" id="{9DC78AE9-1138-489F-AA89-09B29295FC4D}"/>
                </a:ext>
              </a:extLst>
            </p:cNvPr>
            <p:cNvSpPr/>
            <p:nvPr/>
          </p:nvSpPr>
          <p:spPr>
            <a:xfrm>
              <a:off x="6959302" y="5252001"/>
              <a:ext cx="720080" cy="360040"/>
            </a:xfrm>
            <a:prstGeom prst="flowChartInputOutput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8" name="Zylinder 7">
            <a:extLst>
              <a:ext uri="{FF2B5EF4-FFF2-40B4-BE49-F238E27FC236}">
                <a16:creationId xmlns:a16="http://schemas.microsoft.com/office/drawing/2014/main" id="{263F12E9-6F52-4102-9458-8D51D6B06332}"/>
              </a:ext>
            </a:extLst>
          </p:cNvPr>
          <p:cNvSpPr/>
          <p:nvPr/>
        </p:nvSpPr>
        <p:spPr>
          <a:xfrm rot="5400000">
            <a:off x="2763779" y="1708552"/>
            <a:ext cx="324036" cy="720080"/>
          </a:xfrm>
          <a:prstGeom prst="can">
            <a:avLst/>
          </a:prstGeom>
          <a:solidFill>
            <a:srgbClr val="AFA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85FD028E-A586-47CE-A8EE-6A491696EA16}"/>
              </a:ext>
            </a:extLst>
          </p:cNvPr>
          <p:cNvSpPr/>
          <p:nvPr/>
        </p:nvSpPr>
        <p:spPr>
          <a:xfrm>
            <a:off x="7925753" y="1852420"/>
            <a:ext cx="1296144" cy="684076"/>
          </a:xfrm>
          <a:prstGeom prst="cloud">
            <a:avLst/>
          </a:prstGeom>
          <a:solidFill>
            <a:srgbClr val="AFA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 err="1"/>
              <a:t>Meaning</a:t>
            </a:r>
            <a:endParaRPr lang="en-US" sz="10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9D82B9-5AC9-4DA1-AB01-ABE2304144F8}"/>
              </a:ext>
            </a:extLst>
          </p:cNvPr>
          <p:cNvSpPr/>
          <p:nvPr/>
        </p:nvSpPr>
        <p:spPr>
          <a:xfrm>
            <a:off x="5086037" y="1838865"/>
            <a:ext cx="1296144" cy="648072"/>
          </a:xfrm>
          <a:prstGeom prst="ellipse">
            <a:avLst/>
          </a:prstGeom>
          <a:solidFill>
            <a:srgbClr val="AFA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/>
              <a:t>Value</a:t>
            </a:r>
            <a:endParaRPr lang="en-US" sz="10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683692D-2C4C-429F-90BC-843048DD9F90}"/>
              </a:ext>
            </a:extLst>
          </p:cNvPr>
          <p:cNvGrpSpPr/>
          <p:nvPr/>
        </p:nvGrpSpPr>
        <p:grpSpPr>
          <a:xfrm>
            <a:off x="859822" y="1627847"/>
            <a:ext cx="1539661" cy="914080"/>
            <a:chOff x="5109351" y="1062835"/>
            <a:chExt cx="1539661" cy="914080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CA830CC-E03B-4C47-9693-4B6F0054F439}"/>
                </a:ext>
              </a:extLst>
            </p:cNvPr>
            <p:cNvGrpSpPr/>
            <p:nvPr/>
          </p:nvGrpSpPr>
          <p:grpSpPr>
            <a:xfrm>
              <a:off x="5109351" y="1062835"/>
              <a:ext cx="1539661" cy="914080"/>
              <a:chOff x="4693459" y="1224545"/>
              <a:chExt cx="1539661" cy="914080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B1E3D7E3-3095-4E32-ACA7-9C9F0EFDE83B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17" name="Gruppieren 16">
                  <a:extLst>
                    <a:ext uri="{FF2B5EF4-FFF2-40B4-BE49-F238E27FC236}">
                      <a16:creationId xmlns:a16="http://schemas.microsoft.com/office/drawing/2014/main" id="{BC5BC9F7-EBDC-4AAC-BDFF-9F96EAF6F427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20" name="Gruppieren 19">
                    <a:extLst>
                      <a:ext uri="{FF2B5EF4-FFF2-40B4-BE49-F238E27FC236}">
                        <a16:creationId xmlns:a16="http://schemas.microsoft.com/office/drawing/2014/main" id="{2CEE3917-BA71-4C44-807B-8DC6CC8212D3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23" name="Gruppieren 22">
                      <a:extLst>
                        <a:ext uri="{FF2B5EF4-FFF2-40B4-BE49-F238E27FC236}">
                          <a16:creationId xmlns:a16="http://schemas.microsoft.com/office/drawing/2014/main" id="{FD26C744-78C4-42BB-89EB-A9B841FBFE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25" name="Rechteck 24">
                        <a:extLst>
                          <a:ext uri="{FF2B5EF4-FFF2-40B4-BE49-F238E27FC236}">
                            <a16:creationId xmlns:a16="http://schemas.microsoft.com/office/drawing/2014/main" id="{AFC2873C-2B69-4DE7-9AC5-90B7DE2776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/>
                          <a:t>Stakeholder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26" name="Gerade Verbindung 6153">
                        <a:extLst>
                          <a:ext uri="{FF2B5EF4-FFF2-40B4-BE49-F238E27FC236}">
                            <a16:creationId xmlns:a16="http://schemas.microsoft.com/office/drawing/2014/main" id="{C7A7528F-97DE-43B5-97FB-7F1B9DB201B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" name="Gerade Verbindung 53">
                      <a:extLst>
                        <a:ext uri="{FF2B5EF4-FFF2-40B4-BE49-F238E27FC236}">
                          <a16:creationId xmlns:a16="http://schemas.microsoft.com/office/drawing/2014/main" id="{6F8DD3A3-B7C8-4FF4-A7DF-060D9ACC605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Gerade Verbindung 55">
                    <a:extLst>
                      <a:ext uri="{FF2B5EF4-FFF2-40B4-BE49-F238E27FC236}">
                        <a16:creationId xmlns:a16="http://schemas.microsoft.com/office/drawing/2014/main" id="{9A44B63E-DD1F-44AB-B4B7-A435528FCC9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Gerade Verbindung 57">
                    <a:extLst>
                      <a:ext uri="{FF2B5EF4-FFF2-40B4-BE49-F238E27FC236}">
                        <a16:creationId xmlns:a16="http://schemas.microsoft.com/office/drawing/2014/main" id="{F3AB3C27-5256-4127-82BC-32DA4BDDEF9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151424BD-47F7-4D7D-8EA8-25A362B35459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45A79C5E-DFA5-4590-AA62-A34A990C8FDE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DBFC01D-5386-488B-8718-2603320F740C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A8FF80B0-B83D-45F4-887D-C18C75BC29A4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13" name="Zylinder 12">
              <a:extLst>
                <a:ext uri="{FF2B5EF4-FFF2-40B4-BE49-F238E27FC236}">
                  <a16:creationId xmlns:a16="http://schemas.microsoft.com/office/drawing/2014/main" id="{3BFD08ED-03C3-4897-BE53-8CAD2286BE9D}"/>
                </a:ext>
              </a:extLst>
            </p:cNvPr>
            <p:cNvSpPr/>
            <p:nvPr/>
          </p:nvSpPr>
          <p:spPr>
            <a:xfrm rot="5400000">
              <a:off x="6195910" y="1202515"/>
              <a:ext cx="126319" cy="216024"/>
            </a:xfrm>
            <a:prstGeom prst="can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87FBFB8-A61C-4D14-9511-1165EB849751}"/>
              </a:ext>
            </a:extLst>
          </p:cNvPr>
          <p:cNvGrpSpPr/>
          <p:nvPr/>
        </p:nvGrpSpPr>
        <p:grpSpPr>
          <a:xfrm>
            <a:off x="4964278" y="2528922"/>
            <a:ext cx="1539661" cy="914080"/>
            <a:chOff x="4693459" y="1224545"/>
            <a:chExt cx="1539661" cy="91408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7D0C8B53-8398-42F0-B5AC-DD54AEB84FF4}"/>
                </a:ext>
              </a:extLst>
            </p:cNvPr>
            <p:cNvGrpSpPr/>
            <p:nvPr/>
          </p:nvGrpSpPr>
          <p:grpSpPr>
            <a:xfrm>
              <a:off x="4726576" y="1224545"/>
              <a:ext cx="1433180" cy="914080"/>
              <a:chOff x="4726576" y="1224545"/>
              <a:chExt cx="1433180" cy="914080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933ED795-451E-45D8-8870-52A052255D13}"/>
                  </a:ext>
                </a:extLst>
              </p:cNvPr>
              <p:cNvGrpSpPr/>
              <p:nvPr/>
            </p:nvGrpSpPr>
            <p:grpSpPr>
              <a:xfrm>
                <a:off x="4798185" y="1326443"/>
                <a:ext cx="1297021" cy="650472"/>
                <a:chOff x="4798185" y="1326443"/>
                <a:chExt cx="1297021" cy="650472"/>
              </a:xfrm>
            </p:grpSpPr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8A62FE89-B88E-46CC-BFA6-BB4C357B5FDE}"/>
                    </a:ext>
                  </a:extLst>
                </p:cNvPr>
                <p:cNvGrpSpPr/>
                <p:nvPr/>
              </p:nvGrpSpPr>
              <p:grpSpPr>
                <a:xfrm>
                  <a:off x="4799062" y="1326443"/>
                  <a:ext cx="1296144" cy="648072"/>
                  <a:chOff x="4799062" y="1263570"/>
                  <a:chExt cx="1296144" cy="648072"/>
                </a:xfrm>
              </p:grpSpPr>
              <p:grpSp>
                <p:nvGrpSpPr>
                  <p:cNvPr id="37" name="Gruppieren 36">
                    <a:extLst>
                      <a:ext uri="{FF2B5EF4-FFF2-40B4-BE49-F238E27FC236}">
                        <a16:creationId xmlns:a16="http://schemas.microsoft.com/office/drawing/2014/main" id="{5FB1B060-305A-4EE0-B6D4-F9DCBF8A3EE6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263570"/>
                    <a:ext cx="1296144" cy="648072"/>
                    <a:chOff x="4799062" y="1263570"/>
                    <a:chExt cx="1296144" cy="648072"/>
                  </a:xfrm>
                </p:grpSpPr>
                <p:sp>
                  <p:nvSpPr>
                    <p:cNvPr id="39" name="Rechteck 38">
                      <a:extLst>
                        <a:ext uri="{FF2B5EF4-FFF2-40B4-BE49-F238E27FC236}">
                          <a16:creationId xmlns:a16="http://schemas.microsoft.com/office/drawing/2014/main" id="{81B40D2B-4B7E-4EB4-9E05-FE046F9FE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9062" y="1263570"/>
                      <a:ext cx="1296144" cy="648072"/>
                    </a:xfrm>
                    <a:prstGeom prst="rect">
                      <a:avLst/>
                    </a:prstGeom>
                    <a:solidFill>
                      <a:srgbClr val="AFAFFF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DE" sz="1000" dirty="0"/>
                        <a:t>Outcome</a:t>
                      </a:r>
                      <a:endParaRPr lang="en-US" sz="1000" dirty="0"/>
                    </a:p>
                  </p:txBody>
                </p:sp>
                <p:cxnSp>
                  <p:nvCxnSpPr>
                    <p:cNvPr id="40" name="Gerade Verbindung 125">
                      <a:extLst>
                        <a:ext uri="{FF2B5EF4-FFF2-40B4-BE49-F238E27FC236}">
                          <a16:creationId xmlns:a16="http://schemas.microsoft.com/office/drawing/2014/main" id="{0D0D7873-EA5F-4DB2-AE2F-EBEB50919E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51190" y="1263570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Gerade Verbindung 123">
                    <a:extLst>
                      <a:ext uri="{FF2B5EF4-FFF2-40B4-BE49-F238E27FC236}">
                        <a16:creationId xmlns:a16="http://schemas.microsoft.com/office/drawing/2014/main" id="{4BB83030-369B-473D-AD84-CA30921C007F}"/>
                      </a:ext>
                    </a:extLst>
                  </p:cNvPr>
                  <p:cNvCxnSpPr/>
                  <p:nvPr/>
                </p:nvCxnSpPr>
                <p:spPr>
                  <a:xfrm>
                    <a:off x="4799062" y="1761642"/>
                    <a:ext cx="144016" cy="15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Gerade Verbindung 120">
                  <a:extLst>
                    <a:ext uri="{FF2B5EF4-FFF2-40B4-BE49-F238E27FC236}">
                      <a16:creationId xmlns:a16="http://schemas.microsoft.com/office/drawing/2014/main" id="{785413BF-89FF-4868-8662-D85D850810AA}"/>
                    </a:ext>
                  </a:extLst>
                </p:cNvPr>
                <p:cNvCxnSpPr/>
                <p:nvPr/>
              </p:nvCxnSpPr>
              <p:spPr>
                <a:xfrm flipH="1">
                  <a:off x="5949436" y="1845618"/>
                  <a:ext cx="145770" cy="1312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121">
                  <a:extLst>
                    <a:ext uri="{FF2B5EF4-FFF2-40B4-BE49-F238E27FC236}">
                      <a16:creationId xmlns:a16="http://schemas.microsoft.com/office/drawing/2014/main" id="{779B1ACE-ACDD-4FF8-BC6F-4173467730CE}"/>
                    </a:ext>
                  </a:extLst>
                </p:cNvPr>
                <p:cNvCxnSpPr/>
                <p:nvPr/>
              </p:nvCxnSpPr>
              <p:spPr>
                <a:xfrm flipH="1">
                  <a:off x="4798185" y="1326443"/>
                  <a:ext cx="145770" cy="1312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A29CF7FD-2DD1-4BD3-A9D3-FDEFC2FC1E30}"/>
                  </a:ext>
                </a:extLst>
              </p:cNvPr>
              <p:cNvSpPr/>
              <p:nvPr/>
            </p:nvSpPr>
            <p:spPr>
              <a:xfrm rot="2747744">
                <a:off x="4649237" y="1887743"/>
                <a:ext cx="328221" cy="1735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FD0F4635-0D3B-4656-8E23-2151E8D71205}"/>
                  </a:ext>
                </a:extLst>
              </p:cNvPr>
              <p:cNvSpPr/>
              <p:nvPr/>
            </p:nvSpPr>
            <p:spPr>
              <a:xfrm rot="2747744">
                <a:off x="5953107" y="1292797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952C9E4-AEEA-4BBB-99F1-3318B5A8F638}"/>
                </a:ext>
              </a:extLst>
            </p:cNvPr>
            <p:cNvSpPr/>
            <p:nvPr/>
          </p:nvSpPr>
          <p:spPr>
            <a:xfrm rot="19094170">
              <a:off x="4693459" y="1259873"/>
              <a:ext cx="274901" cy="138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C56A8DC-1A1C-4615-9732-6DA7DC3AF451}"/>
                </a:ext>
              </a:extLst>
            </p:cNvPr>
            <p:cNvSpPr/>
            <p:nvPr/>
          </p:nvSpPr>
          <p:spPr>
            <a:xfrm rot="19094170">
              <a:off x="5958219" y="1878493"/>
              <a:ext cx="274901" cy="138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85FD846-BBC4-438C-B4BF-5F4CCDFF5277}"/>
              </a:ext>
            </a:extLst>
          </p:cNvPr>
          <p:cNvGrpSpPr/>
          <p:nvPr/>
        </p:nvGrpSpPr>
        <p:grpSpPr>
          <a:xfrm>
            <a:off x="2799857" y="2723698"/>
            <a:ext cx="285318" cy="275152"/>
            <a:chOff x="6780639" y="2493690"/>
            <a:chExt cx="285318" cy="275152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8B5C474-60C9-474E-8691-A2707517D0F0}"/>
                </a:ext>
              </a:extLst>
            </p:cNvPr>
            <p:cNvGrpSpPr/>
            <p:nvPr/>
          </p:nvGrpSpPr>
          <p:grpSpPr>
            <a:xfrm>
              <a:off x="6780639" y="2493690"/>
              <a:ext cx="285318" cy="275152"/>
              <a:chOff x="6780639" y="2493690"/>
              <a:chExt cx="285318" cy="275152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66E6A87-DCDD-4A89-993F-63422CF6616B}"/>
                  </a:ext>
                </a:extLst>
              </p:cNvPr>
              <p:cNvSpPr/>
              <p:nvPr/>
            </p:nvSpPr>
            <p:spPr>
              <a:xfrm>
                <a:off x="6815286" y="2536982"/>
                <a:ext cx="216024" cy="191342"/>
              </a:xfrm>
              <a:prstGeom prst="ellipse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45" name="Gerade Verbindung 6164">
                <a:extLst>
                  <a:ext uri="{FF2B5EF4-FFF2-40B4-BE49-F238E27FC236}">
                    <a16:creationId xmlns:a16="http://schemas.microsoft.com/office/drawing/2014/main" id="{1909ED21-6DF9-43B7-A2DD-85EB8E5891C4}"/>
                  </a:ext>
                </a:extLst>
              </p:cNvPr>
              <p:cNvCxnSpPr>
                <a:stCxn id="43" idx="0"/>
              </p:cNvCxnSpPr>
              <p:nvPr/>
            </p:nvCxnSpPr>
            <p:spPr>
              <a:xfrm flipV="1">
                <a:off x="6923298" y="2493690"/>
                <a:ext cx="0" cy="11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176">
                <a:extLst>
                  <a:ext uri="{FF2B5EF4-FFF2-40B4-BE49-F238E27FC236}">
                    <a16:creationId xmlns:a16="http://schemas.microsoft.com/office/drawing/2014/main" id="{C0ACCE23-A29F-45AC-B902-17FF6A16B746}"/>
                  </a:ext>
                </a:extLst>
              </p:cNvPr>
              <p:cNvCxnSpPr>
                <a:stCxn id="43" idx="7"/>
              </p:cNvCxnSpPr>
              <p:nvPr/>
            </p:nvCxnSpPr>
            <p:spPr>
              <a:xfrm flipV="1">
                <a:off x="6940910" y="2535736"/>
                <a:ext cx="90400" cy="79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180">
                <a:extLst>
                  <a:ext uri="{FF2B5EF4-FFF2-40B4-BE49-F238E27FC236}">
                    <a16:creationId xmlns:a16="http://schemas.microsoft.com/office/drawing/2014/main" id="{80BAEF1E-2731-49D6-A96A-7627B2BE321A}"/>
                  </a:ext>
                </a:extLst>
              </p:cNvPr>
              <p:cNvCxnSpPr>
                <a:stCxn id="43" idx="6"/>
              </p:cNvCxnSpPr>
              <p:nvPr/>
            </p:nvCxnSpPr>
            <p:spPr>
              <a:xfrm>
                <a:off x="6948205" y="2632653"/>
                <a:ext cx="1177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183">
                <a:extLst>
                  <a:ext uri="{FF2B5EF4-FFF2-40B4-BE49-F238E27FC236}">
                    <a16:creationId xmlns:a16="http://schemas.microsoft.com/office/drawing/2014/main" id="{88331102-430F-48DC-ACBF-F3363D0E9832}"/>
                  </a:ext>
                </a:extLst>
              </p:cNvPr>
              <p:cNvCxnSpPr>
                <a:stCxn id="43" idx="5"/>
              </p:cNvCxnSpPr>
              <p:nvPr/>
            </p:nvCxnSpPr>
            <p:spPr>
              <a:xfrm>
                <a:off x="6940910" y="2650265"/>
                <a:ext cx="90400" cy="780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186">
                <a:extLst>
                  <a:ext uri="{FF2B5EF4-FFF2-40B4-BE49-F238E27FC236}">
                    <a16:creationId xmlns:a16="http://schemas.microsoft.com/office/drawing/2014/main" id="{1DA766C7-4103-47B5-9966-AC0D71A6E4A1}"/>
                  </a:ext>
                </a:extLst>
              </p:cNvPr>
              <p:cNvCxnSpPr/>
              <p:nvPr/>
            </p:nvCxnSpPr>
            <p:spPr>
              <a:xfrm>
                <a:off x="6923298" y="2644680"/>
                <a:ext cx="0" cy="1241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192">
                <a:extLst>
                  <a:ext uri="{FF2B5EF4-FFF2-40B4-BE49-F238E27FC236}">
                    <a16:creationId xmlns:a16="http://schemas.microsoft.com/office/drawing/2014/main" id="{D66A2323-DFAD-4C7F-AB4E-A1530C978E7D}"/>
                  </a:ext>
                </a:extLst>
              </p:cNvPr>
              <p:cNvCxnSpPr/>
              <p:nvPr/>
            </p:nvCxnSpPr>
            <p:spPr>
              <a:xfrm>
                <a:off x="6815286" y="2536982"/>
                <a:ext cx="90400" cy="780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194">
                <a:extLst>
                  <a:ext uri="{FF2B5EF4-FFF2-40B4-BE49-F238E27FC236}">
                    <a16:creationId xmlns:a16="http://schemas.microsoft.com/office/drawing/2014/main" id="{2AFA64B8-EAB4-4131-97FE-81F948536439}"/>
                  </a:ext>
                </a:extLst>
              </p:cNvPr>
              <p:cNvCxnSpPr/>
              <p:nvPr/>
            </p:nvCxnSpPr>
            <p:spPr>
              <a:xfrm flipV="1">
                <a:off x="6815286" y="2649641"/>
                <a:ext cx="90400" cy="79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195">
                <a:extLst>
                  <a:ext uri="{FF2B5EF4-FFF2-40B4-BE49-F238E27FC236}">
                    <a16:creationId xmlns:a16="http://schemas.microsoft.com/office/drawing/2014/main" id="{43475AE7-31B0-4E36-A0C3-1F074492A594}"/>
                  </a:ext>
                </a:extLst>
              </p:cNvPr>
              <p:cNvCxnSpPr/>
              <p:nvPr/>
            </p:nvCxnSpPr>
            <p:spPr>
              <a:xfrm>
                <a:off x="6780639" y="2632653"/>
                <a:ext cx="1177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C95CCDB-65AD-4093-897E-12908EA515F2}"/>
                </a:ext>
              </a:extLst>
            </p:cNvPr>
            <p:cNvSpPr/>
            <p:nvPr/>
          </p:nvSpPr>
          <p:spPr>
            <a:xfrm>
              <a:off x="6898391" y="2607746"/>
              <a:ext cx="49814" cy="498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434EBE3-654F-4545-824A-9C9A4B55EECA}"/>
              </a:ext>
            </a:extLst>
          </p:cNvPr>
          <p:cNvGrpSpPr/>
          <p:nvPr/>
        </p:nvGrpSpPr>
        <p:grpSpPr>
          <a:xfrm>
            <a:off x="859822" y="2427024"/>
            <a:ext cx="1539661" cy="914080"/>
            <a:chOff x="5109351" y="1862012"/>
            <a:chExt cx="1539661" cy="91408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0741C5A4-ECC7-4D02-9E3D-AE65D2D495B9}"/>
                </a:ext>
              </a:extLst>
            </p:cNvPr>
            <p:cNvGrpSpPr/>
            <p:nvPr/>
          </p:nvGrpSpPr>
          <p:grpSpPr>
            <a:xfrm>
              <a:off x="5109351" y="1862012"/>
              <a:ext cx="1539661" cy="914080"/>
              <a:chOff x="4693459" y="1224545"/>
              <a:chExt cx="1539661" cy="914080"/>
            </a:xfrm>
          </p:grpSpPr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22570D9-B30E-468C-A5B7-7DE4B5A0A720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70" name="Gruppieren 69">
                  <a:extLst>
                    <a:ext uri="{FF2B5EF4-FFF2-40B4-BE49-F238E27FC236}">
                      <a16:creationId xmlns:a16="http://schemas.microsoft.com/office/drawing/2014/main" id="{E02998F5-4371-4637-AF3F-61EDDF906A5B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73" name="Gruppieren 72">
                    <a:extLst>
                      <a:ext uri="{FF2B5EF4-FFF2-40B4-BE49-F238E27FC236}">
                        <a16:creationId xmlns:a16="http://schemas.microsoft.com/office/drawing/2014/main" id="{DFE74CDB-7229-4EA6-AE3D-20DDDC13B150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76" name="Gruppieren 75">
                      <a:extLst>
                        <a:ext uri="{FF2B5EF4-FFF2-40B4-BE49-F238E27FC236}">
                          <a16:creationId xmlns:a16="http://schemas.microsoft.com/office/drawing/2014/main" id="{128616C1-533D-4F32-AAAB-7DE87224A9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78" name="Rechteck 77">
                        <a:extLst>
                          <a:ext uri="{FF2B5EF4-FFF2-40B4-BE49-F238E27FC236}">
                            <a16:creationId xmlns:a16="http://schemas.microsoft.com/office/drawing/2014/main" id="{CE09386A-AEA3-44AE-9707-A8CF6E75D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/>
                          <a:t>Driver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79" name="Gerade Verbindung 82">
                        <a:extLst>
                          <a:ext uri="{FF2B5EF4-FFF2-40B4-BE49-F238E27FC236}">
                            <a16:creationId xmlns:a16="http://schemas.microsoft.com/office/drawing/2014/main" id="{31EEA4A3-6ED7-4B5D-A961-BFC9AF454A9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7" name="Gerade Verbindung 80">
                      <a:extLst>
                        <a:ext uri="{FF2B5EF4-FFF2-40B4-BE49-F238E27FC236}">
                          <a16:creationId xmlns:a16="http://schemas.microsoft.com/office/drawing/2014/main" id="{C3FAE1B3-BF1E-4359-8CB0-E5404627885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4" name="Gerade Verbindung 77">
                    <a:extLst>
                      <a:ext uri="{FF2B5EF4-FFF2-40B4-BE49-F238E27FC236}">
                        <a16:creationId xmlns:a16="http://schemas.microsoft.com/office/drawing/2014/main" id="{45496CFD-93D5-411D-A1C5-9FF149E1365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78">
                    <a:extLst>
                      <a:ext uri="{FF2B5EF4-FFF2-40B4-BE49-F238E27FC236}">
                        <a16:creationId xmlns:a16="http://schemas.microsoft.com/office/drawing/2014/main" id="{0B6BE336-A0CC-496A-9ADD-03344FEE2D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8FFBB7CC-B365-4A4C-A67C-D12F3C6A8E16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EA0FF4D6-EE8A-4483-944C-0300358ADC2D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BA8B8C8E-3780-45B1-BAD0-BD20D3BDF51F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228AF93A-9411-4F1C-BA64-9F049D297C3E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A322482-AFD0-4558-8D31-EE0F9389BC75}"/>
                </a:ext>
              </a:extLst>
            </p:cNvPr>
            <p:cNvGrpSpPr/>
            <p:nvPr/>
          </p:nvGrpSpPr>
          <p:grpSpPr>
            <a:xfrm>
              <a:off x="6167214" y="2037807"/>
              <a:ext cx="179577" cy="159298"/>
              <a:chOff x="6780639" y="2493690"/>
              <a:chExt cx="285318" cy="275152"/>
            </a:xfrm>
          </p:grpSpPr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A1F86E44-DDF7-49E3-AD53-B4270D7D8D94}"/>
                  </a:ext>
                </a:extLst>
              </p:cNvPr>
              <p:cNvGrpSpPr/>
              <p:nvPr/>
            </p:nvGrpSpPr>
            <p:grpSpPr>
              <a:xfrm>
                <a:off x="6780639" y="2493690"/>
                <a:ext cx="285318" cy="275152"/>
                <a:chOff x="6780639" y="2493690"/>
                <a:chExt cx="285318" cy="275152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808B00F9-1756-4965-BD64-328F1BBA2A26}"/>
                    </a:ext>
                  </a:extLst>
                </p:cNvPr>
                <p:cNvSpPr/>
                <p:nvPr/>
              </p:nvSpPr>
              <p:spPr>
                <a:xfrm>
                  <a:off x="6815286" y="2536982"/>
                  <a:ext cx="216024" cy="191342"/>
                </a:xfrm>
                <a:prstGeom prst="ellipse">
                  <a:avLst/>
                </a:prstGeom>
                <a:solidFill>
                  <a:srgbClr val="AFAFF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cxnSp>
              <p:nvCxnSpPr>
                <p:cNvPr id="59" name="Gerade Verbindung 202">
                  <a:extLst>
                    <a:ext uri="{FF2B5EF4-FFF2-40B4-BE49-F238E27FC236}">
                      <a16:creationId xmlns:a16="http://schemas.microsoft.com/office/drawing/2014/main" id="{63DF25D0-174B-4F74-B822-D809C91B57C0}"/>
                    </a:ext>
                  </a:extLst>
                </p:cNvPr>
                <p:cNvCxnSpPr>
                  <a:stCxn id="57" idx="0"/>
                </p:cNvCxnSpPr>
                <p:nvPr/>
              </p:nvCxnSpPr>
              <p:spPr>
                <a:xfrm flipV="1">
                  <a:off x="6923298" y="2493690"/>
                  <a:ext cx="0" cy="1140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203">
                  <a:extLst>
                    <a:ext uri="{FF2B5EF4-FFF2-40B4-BE49-F238E27FC236}">
                      <a16:creationId xmlns:a16="http://schemas.microsoft.com/office/drawing/2014/main" id="{54866606-4824-4ED8-8D7D-746F11EA25DC}"/>
                    </a:ext>
                  </a:extLst>
                </p:cNvPr>
                <p:cNvCxnSpPr>
                  <a:stCxn id="57" idx="7"/>
                </p:cNvCxnSpPr>
                <p:nvPr/>
              </p:nvCxnSpPr>
              <p:spPr>
                <a:xfrm flipV="1">
                  <a:off x="6940910" y="2535736"/>
                  <a:ext cx="90400" cy="793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 Verbindung 204">
                  <a:extLst>
                    <a:ext uri="{FF2B5EF4-FFF2-40B4-BE49-F238E27FC236}">
                      <a16:creationId xmlns:a16="http://schemas.microsoft.com/office/drawing/2014/main" id="{FFF06782-EF27-4C03-9ABB-475D2865DE59}"/>
                    </a:ext>
                  </a:extLst>
                </p:cNvPr>
                <p:cNvCxnSpPr>
                  <a:stCxn id="57" idx="6"/>
                </p:cNvCxnSpPr>
                <p:nvPr/>
              </p:nvCxnSpPr>
              <p:spPr>
                <a:xfrm>
                  <a:off x="6948205" y="2632653"/>
                  <a:ext cx="117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205">
                  <a:extLst>
                    <a:ext uri="{FF2B5EF4-FFF2-40B4-BE49-F238E27FC236}">
                      <a16:creationId xmlns:a16="http://schemas.microsoft.com/office/drawing/2014/main" id="{D15F860C-93EB-440C-A432-C361F0EBBD43}"/>
                    </a:ext>
                  </a:extLst>
                </p:cNvPr>
                <p:cNvCxnSpPr>
                  <a:stCxn id="57" idx="5"/>
                </p:cNvCxnSpPr>
                <p:nvPr/>
              </p:nvCxnSpPr>
              <p:spPr>
                <a:xfrm>
                  <a:off x="6940910" y="2650265"/>
                  <a:ext cx="90400" cy="780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206">
                  <a:extLst>
                    <a:ext uri="{FF2B5EF4-FFF2-40B4-BE49-F238E27FC236}">
                      <a16:creationId xmlns:a16="http://schemas.microsoft.com/office/drawing/2014/main" id="{AFC4BB34-4705-49C2-B93F-66709BF84D49}"/>
                    </a:ext>
                  </a:extLst>
                </p:cNvPr>
                <p:cNvCxnSpPr/>
                <p:nvPr/>
              </p:nvCxnSpPr>
              <p:spPr>
                <a:xfrm>
                  <a:off x="6923298" y="2644680"/>
                  <a:ext cx="0" cy="1241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207">
                  <a:extLst>
                    <a:ext uri="{FF2B5EF4-FFF2-40B4-BE49-F238E27FC236}">
                      <a16:creationId xmlns:a16="http://schemas.microsoft.com/office/drawing/2014/main" id="{FC4DBFD1-9E1D-47A8-B1B7-B761A4A38590}"/>
                    </a:ext>
                  </a:extLst>
                </p:cNvPr>
                <p:cNvCxnSpPr/>
                <p:nvPr/>
              </p:nvCxnSpPr>
              <p:spPr>
                <a:xfrm>
                  <a:off x="6815286" y="2536982"/>
                  <a:ext cx="90400" cy="780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208">
                  <a:extLst>
                    <a:ext uri="{FF2B5EF4-FFF2-40B4-BE49-F238E27FC236}">
                      <a16:creationId xmlns:a16="http://schemas.microsoft.com/office/drawing/2014/main" id="{655983B2-BAD3-4ACD-BE48-746F6DD60436}"/>
                    </a:ext>
                  </a:extLst>
                </p:cNvPr>
                <p:cNvCxnSpPr/>
                <p:nvPr/>
              </p:nvCxnSpPr>
              <p:spPr>
                <a:xfrm flipV="1">
                  <a:off x="6815286" y="2649641"/>
                  <a:ext cx="90400" cy="793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209">
                  <a:extLst>
                    <a:ext uri="{FF2B5EF4-FFF2-40B4-BE49-F238E27FC236}">
                      <a16:creationId xmlns:a16="http://schemas.microsoft.com/office/drawing/2014/main" id="{3727BE6D-DF16-4A6A-968A-B3E00FF00057}"/>
                    </a:ext>
                  </a:extLst>
                </p:cNvPr>
                <p:cNvCxnSpPr/>
                <p:nvPr/>
              </p:nvCxnSpPr>
              <p:spPr>
                <a:xfrm>
                  <a:off x="6780639" y="2632653"/>
                  <a:ext cx="117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2B9289DF-7256-4609-9C23-707C38D54E6F}"/>
                  </a:ext>
                </a:extLst>
              </p:cNvPr>
              <p:cNvSpPr/>
              <p:nvPr/>
            </p:nvSpPr>
            <p:spPr>
              <a:xfrm>
                <a:off x="6898391" y="2607746"/>
                <a:ext cx="49814" cy="498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A791BFE-E93D-430B-B49D-CDA67686678C}"/>
              </a:ext>
            </a:extLst>
          </p:cNvPr>
          <p:cNvGrpSpPr/>
          <p:nvPr/>
        </p:nvGrpSpPr>
        <p:grpSpPr>
          <a:xfrm>
            <a:off x="2859411" y="4358540"/>
            <a:ext cx="216024" cy="191342"/>
            <a:chOff x="6815286" y="3231161"/>
            <a:chExt cx="216024" cy="191342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B46313D7-2B48-4A99-A500-C98CF919F9F9}"/>
                </a:ext>
              </a:extLst>
            </p:cNvPr>
            <p:cNvSpPr/>
            <p:nvPr/>
          </p:nvSpPr>
          <p:spPr>
            <a:xfrm>
              <a:off x="6815286" y="3231161"/>
              <a:ext cx="216024" cy="191342"/>
            </a:xfrm>
            <a:prstGeom prst="ellipse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17CE30B6-74A8-453C-81C8-D3F75FA7BC7E}"/>
                </a:ext>
              </a:extLst>
            </p:cNvPr>
            <p:cNvSpPr/>
            <p:nvPr/>
          </p:nvSpPr>
          <p:spPr>
            <a:xfrm>
              <a:off x="6853304" y="3264951"/>
              <a:ext cx="139988" cy="123762"/>
            </a:xfrm>
            <a:prstGeom prst="ellipse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A49F784-4751-4125-A027-C5CBDE480A8F}"/>
                </a:ext>
              </a:extLst>
            </p:cNvPr>
            <p:cNvSpPr/>
            <p:nvPr/>
          </p:nvSpPr>
          <p:spPr>
            <a:xfrm>
              <a:off x="6898391" y="3301925"/>
              <a:ext cx="49814" cy="498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D77F3993-D35E-4D4E-AC27-18F7DF0ADB6D}"/>
              </a:ext>
            </a:extLst>
          </p:cNvPr>
          <p:cNvGrpSpPr/>
          <p:nvPr/>
        </p:nvGrpSpPr>
        <p:grpSpPr>
          <a:xfrm>
            <a:off x="859822" y="4019337"/>
            <a:ext cx="1539661" cy="914080"/>
            <a:chOff x="5109351" y="3454325"/>
            <a:chExt cx="1539661" cy="914080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82FC6224-EF1E-41FC-939E-23AA3B7CAF54}"/>
                </a:ext>
              </a:extLst>
            </p:cNvPr>
            <p:cNvGrpSpPr/>
            <p:nvPr/>
          </p:nvGrpSpPr>
          <p:grpSpPr>
            <a:xfrm>
              <a:off x="5109351" y="3454325"/>
              <a:ext cx="1539661" cy="914080"/>
              <a:chOff x="4693459" y="1224545"/>
              <a:chExt cx="1539661" cy="914080"/>
            </a:xfrm>
          </p:grpSpPr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91D480D-727B-4714-8FEA-15EE8DBD02E7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93" name="Gruppieren 92">
                  <a:extLst>
                    <a:ext uri="{FF2B5EF4-FFF2-40B4-BE49-F238E27FC236}">
                      <a16:creationId xmlns:a16="http://schemas.microsoft.com/office/drawing/2014/main" id="{49BD0514-C6B9-4DBB-9050-84F1A2BEFC87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96" name="Gruppieren 95">
                    <a:extLst>
                      <a:ext uri="{FF2B5EF4-FFF2-40B4-BE49-F238E27FC236}">
                        <a16:creationId xmlns:a16="http://schemas.microsoft.com/office/drawing/2014/main" id="{8E36C7EA-1C47-49AD-8739-B65B258BA051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99" name="Gruppieren 98">
                      <a:extLst>
                        <a:ext uri="{FF2B5EF4-FFF2-40B4-BE49-F238E27FC236}">
                          <a16:creationId xmlns:a16="http://schemas.microsoft.com/office/drawing/2014/main" id="{A076AC3E-E78A-4583-9ACC-DB94C3861B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101" name="Rechteck 100">
                        <a:extLst>
                          <a:ext uri="{FF2B5EF4-FFF2-40B4-BE49-F238E27FC236}">
                            <a16:creationId xmlns:a16="http://schemas.microsoft.com/office/drawing/2014/main" id="{0115B6DB-A04D-4853-AED4-FD9ADB925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/>
                          <a:t>Goal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102" name="Gerade Verbindung 111">
                        <a:extLst>
                          <a:ext uri="{FF2B5EF4-FFF2-40B4-BE49-F238E27FC236}">
                            <a16:creationId xmlns:a16="http://schemas.microsoft.com/office/drawing/2014/main" id="{8B0F234E-F33C-4468-9480-5465400B816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0" name="Gerade Verbindung 109">
                      <a:extLst>
                        <a:ext uri="{FF2B5EF4-FFF2-40B4-BE49-F238E27FC236}">
                          <a16:creationId xmlns:a16="http://schemas.microsoft.com/office/drawing/2014/main" id="{A0EFD6D9-9132-4433-BFCF-4AB74FEF42F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7" name="Gerade Verbindung 106">
                    <a:extLst>
                      <a:ext uri="{FF2B5EF4-FFF2-40B4-BE49-F238E27FC236}">
                        <a16:creationId xmlns:a16="http://schemas.microsoft.com/office/drawing/2014/main" id="{9632FC2B-8339-4FDE-A8C0-FB03880A373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Gerade Verbindung 107">
                    <a:extLst>
                      <a:ext uri="{FF2B5EF4-FFF2-40B4-BE49-F238E27FC236}">
                        <a16:creationId xmlns:a16="http://schemas.microsoft.com/office/drawing/2014/main" id="{F6F42C9B-3723-4FF5-8CAA-63E744F22B8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9C276DC-24DD-4F09-9498-CD9EA12DCE24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95" name="Rechteck 94">
                  <a:extLst>
                    <a:ext uri="{FF2B5EF4-FFF2-40B4-BE49-F238E27FC236}">
                      <a16:creationId xmlns:a16="http://schemas.microsoft.com/office/drawing/2014/main" id="{D41C3CE3-B524-45A1-B7F3-F16577D63A38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E222DD2C-713E-4F91-B6BB-B791DB3B017E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FD2A236B-F059-4803-9F46-053559C13FF2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ADDD27EA-0245-4D74-92D2-A50F2FF575F2}"/>
                </a:ext>
              </a:extLst>
            </p:cNvPr>
            <p:cNvGrpSpPr/>
            <p:nvPr/>
          </p:nvGrpSpPr>
          <p:grpSpPr>
            <a:xfrm>
              <a:off x="6246993" y="3655262"/>
              <a:ext cx="136245" cy="134702"/>
              <a:chOff x="6815286" y="3231161"/>
              <a:chExt cx="216024" cy="191342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7B1FFF30-DD88-44FF-8D1D-8A1DBA1D3F2D}"/>
                  </a:ext>
                </a:extLst>
              </p:cNvPr>
              <p:cNvSpPr/>
              <p:nvPr/>
            </p:nvSpPr>
            <p:spPr>
              <a:xfrm>
                <a:off x="6815286" y="3231161"/>
                <a:ext cx="216024" cy="191342"/>
              </a:xfrm>
              <a:prstGeom prst="ellipse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372692BB-16FD-471B-89E8-AAB61C3AB915}"/>
                  </a:ext>
                </a:extLst>
              </p:cNvPr>
              <p:cNvSpPr/>
              <p:nvPr/>
            </p:nvSpPr>
            <p:spPr>
              <a:xfrm>
                <a:off x="6853304" y="3264951"/>
                <a:ext cx="139988" cy="123762"/>
              </a:xfrm>
              <a:prstGeom prst="ellipse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A288DCDE-7E74-4E27-8B1D-18807CA26830}"/>
                  </a:ext>
                </a:extLst>
              </p:cNvPr>
              <p:cNvSpPr/>
              <p:nvPr/>
            </p:nvSpPr>
            <p:spPr>
              <a:xfrm>
                <a:off x="6898391" y="3301925"/>
                <a:ext cx="49814" cy="498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077A0A48-B67A-434E-B12E-681C79BF9D48}"/>
              </a:ext>
            </a:extLst>
          </p:cNvPr>
          <p:cNvGrpSpPr/>
          <p:nvPr/>
        </p:nvGrpSpPr>
        <p:grpSpPr>
          <a:xfrm>
            <a:off x="859822" y="3262829"/>
            <a:ext cx="1539661" cy="914080"/>
            <a:chOff x="5109351" y="2697817"/>
            <a:chExt cx="1539661" cy="914080"/>
          </a:xfrm>
        </p:grpSpPr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D539F938-26D2-4B6D-9DCA-9A837A1B7CCB}"/>
                </a:ext>
              </a:extLst>
            </p:cNvPr>
            <p:cNvGrpSpPr/>
            <p:nvPr/>
          </p:nvGrpSpPr>
          <p:grpSpPr>
            <a:xfrm>
              <a:off x="5109351" y="2697817"/>
              <a:ext cx="1539661" cy="914080"/>
              <a:chOff x="4693459" y="1224545"/>
              <a:chExt cx="1539661" cy="914080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9C4D1181-8E4B-473D-8490-453B8915C54D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111" name="Gruppieren 110">
                  <a:extLst>
                    <a:ext uri="{FF2B5EF4-FFF2-40B4-BE49-F238E27FC236}">
                      <a16:creationId xmlns:a16="http://schemas.microsoft.com/office/drawing/2014/main" id="{9621F676-2C1D-4855-A271-21EF86A7968F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114" name="Gruppieren 113">
                    <a:extLst>
                      <a:ext uri="{FF2B5EF4-FFF2-40B4-BE49-F238E27FC236}">
                        <a16:creationId xmlns:a16="http://schemas.microsoft.com/office/drawing/2014/main" id="{7EEDC8EC-871E-4040-A686-7CD322106987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117" name="Gruppieren 116">
                      <a:extLst>
                        <a:ext uri="{FF2B5EF4-FFF2-40B4-BE49-F238E27FC236}">
                          <a16:creationId xmlns:a16="http://schemas.microsoft.com/office/drawing/2014/main" id="{428DCD5F-24F4-44ED-9E5F-F5108AED81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119" name="Rechteck 118">
                        <a:extLst>
                          <a:ext uri="{FF2B5EF4-FFF2-40B4-BE49-F238E27FC236}">
                            <a16:creationId xmlns:a16="http://schemas.microsoft.com/office/drawing/2014/main" id="{017743D4-9929-4BC8-9B5C-481A6F995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/>
                          <a:t>Assessment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120" name="Gerade Verbindung 97">
                        <a:extLst>
                          <a:ext uri="{FF2B5EF4-FFF2-40B4-BE49-F238E27FC236}">
                            <a16:creationId xmlns:a16="http://schemas.microsoft.com/office/drawing/2014/main" id="{80EE8755-A81C-45C2-AA35-98B40ADC4D6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8" name="Gerade Verbindung 95">
                      <a:extLst>
                        <a:ext uri="{FF2B5EF4-FFF2-40B4-BE49-F238E27FC236}">
                          <a16:creationId xmlns:a16="http://schemas.microsoft.com/office/drawing/2014/main" id="{F6A6561D-AC60-4625-B357-BDF3FB4B6C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5" name="Gerade Verbindung 92">
                    <a:extLst>
                      <a:ext uri="{FF2B5EF4-FFF2-40B4-BE49-F238E27FC236}">
                        <a16:creationId xmlns:a16="http://schemas.microsoft.com/office/drawing/2014/main" id="{3F36AFAD-4E4D-4229-846F-66A04954C38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Gerade Verbindung 93">
                    <a:extLst>
                      <a:ext uri="{FF2B5EF4-FFF2-40B4-BE49-F238E27FC236}">
                        <a16:creationId xmlns:a16="http://schemas.microsoft.com/office/drawing/2014/main" id="{A37BCB23-D547-4AD7-B659-8CE726BA1C5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66FBA0BA-E08F-40BC-A7DE-01B4195DCC5E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13" name="Rechteck 112">
                  <a:extLst>
                    <a:ext uri="{FF2B5EF4-FFF2-40B4-BE49-F238E27FC236}">
                      <a16:creationId xmlns:a16="http://schemas.microsoft.com/office/drawing/2014/main" id="{5EC08FDC-7C1B-4B68-A5B2-37F018DCFA3E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E80D0847-9D7E-470A-AF9F-A859A1F6D8E2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611AE1C6-81A0-43C9-A644-B5337785A553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E00F7C61-C38D-470F-A7AB-3A2E944C3EE3}"/>
                </a:ext>
              </a:extLst>
            </p:cNvPr>
            <p:cNvGrpSpPr/>
            <p:nvPr/>
          </p:nvGrpSpPr>
          <p:grpSpPr>
            <a:xfrm>
              <a:off x="6217469" y="2862263"/>
              <a:ext cx="177583" cy="176485"/>
              <a:chOff x="6217469" y="2862263"/>
              <a:chExt cx="177583" cy="176485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BA09B9F7-6BE9-478D-9A22-5712BDAE3641}"/>
                  </a:ext>
                </a:extLst>
              </p:cNvPr>
              <p:cNvSpPr/>
              <p:nvPr/>
            </p:nvSpPr>
            <p:spPr>
              <a:xfrm>
                <a:off x="6258807" y="2862263"/>
                <a:ext cx="136245" cy="134702"/>
              </a:xfrm>
              <a:prstGeom prst="ellipse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107" name="Gerade Verbindung 52">
                <a:extLst>
                  <a:ext uri="{FF2B5EF4-FFF2-40B4-BE49-F238E27FC236}">
                    <a16:creationId xmlns:a16="http://schemas.microsoft.com/office/drawing/2014/main" id="{31C4660F-12EA-4461-B277-BADCADC5DC60}"/>
                  </a:ext>
                </a:extLst>
              </p:cNvPr>
              <p:cNvCxnSpPr>
                <a:stCxn id="106" idx="3"/>
              </p:cNvCxnSpPr>
              <p:nvPr/>
            </p:nvCxnSpPr>
            <p:spPr>
              <a:xfrm flipH="1">
                <a:off x="6217469" y="2977238"/>
                <a:ext cx="61291" cy="61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895F9E8F-B888-4397-84D1-8C0DE6175016}"/>
              </a:ext>
            </a:extLst>
          </p:cNvPr>
          <p:cNvGrpSpPr/>
          <p:nvPr/>
        </p:nvGrpSpPr>
        <p:grpSpPr>
          <a:xfrm>
            <a:off x="2814747" y="3561977"/>
            <a:ext cx="177583" cy="176485"/>
            <a:chOff x="6217469" y="2862263"/>
            <a:chExt cx="177583" cy="176485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21340D5-9CC2-4159-AAD8-59D4448AC734}"/>
                </a:ext>
              </a:extLst>
            </p:cNvPr>
            <p:cNvSpPr/>
            <p:nvPr/>
          </p:nvSpPr>
          <p:spPr>
            <a:xfrm>
              <a:off x="6258807" y="2862263"/>
              <a:ext cx="136245" cy="134702"/>
            </a:xfrm>
            <a:prstGeom prst="ellipse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123" name="Gerade Verbindung 234">
              <a:extLst>
                <a:ext uri="{FF2B5EF4-FFF2-40B4-BE49-F238E27FC236}">
                  <a16:creationId xmlns:a16="http://schemas.microsoft.com/office/drawing/2014/main" id="{23C9E761-0BA1-4161-94D4-D08DF5E8F980}"/>
                </a:ext>
              </a:extLst>
            </p:cNvPr>
            <p:cNvCxnSpPr>
              <a:stCxn id="122" idx="3"/>
            </p:cNvCxnSpPr>
            <p:nvPr/>
          </p:nvCxnSpPr>
          <p:spPr>
            <a:xfrm flipH="1">
              <a:off x="6217469" y="2977238"/>
              <a:ext cx="61291" cy="615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4248828B-0B9C-4827-B003-C11D17451298}"/>
              </a:ext>
            </a:extLst>
          </p:cNvPr>
          <p:cNvGrpSpPr/>
          <p:nvPr/>
        </p:nvGrpSpPr>
        <p:grpSpPr>
          <a:xfrm>
            <a:off x="843666" y="4786894"/>
            <a:ext cx="1539661" cy="914080"/>
            <a:chOff x="5093195" y="4221882"/>
            <a:chExt cx="1539661" cy="914080"/>
          </a:xfrm>
        </p:grpSpPr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F3A4F5A6-CBC1-4C52-9884-28F406E8BE39}"/>
                </a:ext>
              </a:extLst>
            </p:cNvPr>
            <p:cNvGrpSpPr/>
            <p:nvPr/>
          </p:nvGrpSpPr>
          <p:grpSpPr>
            <a:xfrm>
              <a:off x="5093195" y="4221882"/>
              <a:ext cx="1539661" cy="914080"/>
              <a:chOff x="4693459" y="1224545"/>
              <a:chExt cx="1539661" cy="914080"/>
            </a:xfrm>
          </p:grpSpPr>
          <p:grpSp>
            <p:nvGrpSpPr>
              <p:cNvPr id="127" name="Gruppieren 126">
                <a:extLst>
                  <a:ext uri="{FF2B5EF4-FFF2-40B4-BE49-F238E27FC236}">
                    <a16:creationId xmlns:a16="http://schemas.microsoft.com/office/drawing/2014/main" id="{D8AC4FEA-6D60-4906-BDB9-4A825609E35D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130" name="Gruppieren 129">
                  <a:extLst>
                    <a:ext uri="{FF2B5EF4-FFF2-40B4-BE49-F238E27FC236}">
                      <a16:creationId xmlns:a16="http://schemas.microsoft.com/office/drawing/2014/main" id="{844D8DBF-9232-422D-BC56-9E7441BD63AF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133" name="Gruppieren 132">
                    <a:extLst>
                      <a:ext uri="{FF2B5EF4-FFF2-40B4-BE49-F238E27FC236}">
                        <a16:creationId xmlns:a16="http://schemas.microsoft.com/office/drawing/2014/main" id="{E12D2579-4611-4C2A-8496-2B91A48E2A91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136" name="Gruppieren 135">
                      <a:extLst>
                        <a:ext uri="{FF2B5EF4-FFF2-40B4-BE49-F238E27FC236}">
                          <a16:creationId xmlns:a16="http://schemas.microsoft.com/office/drawing/2014/main" id="{78CF7A57-D498-47C2-875E-C5B9F15043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138" name="Rechteck 137">
                        <a:extLst>
                          <a:ext uri="{FF2B5EF4-FFF2-40B4-BE49-F238E27FC236}">
                            <a16:creationId xmlns:a16="http://schemas.microsoft.com/office/drawing/2014/main" id="{B1FB1912-F7A9-4BAD-8463-B6888403E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 err="1"/>
                          <a:t>Requirement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139" name="Gerade Verbindung 139">
                        <a:extLst>
                          <a:ext uri="{FF2B5EF4-FFF2-40B4-BE49-F238E27FC236}">
                            <a16:creationId xmlns:a16="http://schemas.microsoft.com/office/drawing/2014/main" id="{B1C9C8DE-9F82-4FC1-8073-8174355AD40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7" name="Gerade Verbindung 137">
                      <a:extLst>
                        <a:ext uri="{FF2B5EF4-FFF2-40B4-BE49-F238E27FC236}">
                          <a16:creationId xmlns:a16="http://schemas.microsoft.com/office/drawing/2014/main" id="{2D4E2715-4690-4933-9B02-B4CBD88672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4" name="Gerade Verbindung 134">
                    <a:extLst>
                      <a:ext uri="{FF2B5EF4-FFF2-40B4-BE49-F238E27FC236}">
                        <a16:creationId xmlns:a16="http://schemas.microsoft.com/office/drawing/2014/main" id="{0CFF95E0-97BF-4980-9223-BBC8538FA29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Gerade Verbindung 135">
                    <a:extLst>
                      <a:ext uri="{FF2B5EF4-FFF2-40B4-BE49-F238E27FC236}">
                        <a16:creationId xmlns:a16="http://schemas.microsoft.com/office/drawing/2014/main" id="{59E1E7F6-C512-4669-9017-03D2D8ABE04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AC74CFF3-85B5-4930-9A99-3D8B3596E2AA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32" name="Rechteck 131">
                  <a:extLst>
                    <a:ext uri="{FF2B5EF4-FFF2-40B4-BE49-F238E27FC236}">
                      <a16:creationId xmlns:a16="http://schemas.microsoft.com/office/drawing/2014/main" id="{008C512E-8E3C-4800-8A54-9D6B20BD26FD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4DF774F3-1696-4B01-8C87-2E696A3ED07E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92BE24A2-9D72-4815-99EC-0F1222E3A4E3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126" name="Flussdiagramm: Daten 125">
              <a:extLst>
                <a:ext uri="{FF2B5EF4-FFF2-40B4-BE49-F238E27FC236}">
                  <a16:creationId xmlns:a16="http://schemas.microsoft.com/office/drawing/2014/main" id="{9CDD22FF-15F7-46EC-8896-BBBBD6A7EABD}"/>
                </a:ext>
              </a:extLst>
            </p:cNvPr>
            <p:cNvSpPr/>
            <p:nvPr/>
          </p:nvSpPr>
          <p:spPr>
            <a:xfrm>
              <a:off x="6149923" y="4405491"/>
              <a:ext cx="221941" cy="136578"/>
            </a:xfrm>
            <a:prstGeom prst="flowChartInputOutput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F6A0A743-884A-4D1C-80E4-111CAF9A51C9}"/>
              </a:ext>
            </a:extLst>
          </p:cNvPr>
          <p:cNvGrpSpPr/>
          <p:nvPr/>
        </p:nvGrpSpPr>
        <p:grpSpPr>
          <a:xfrm>
            <a:off x="4984696" y="4560587"/>
            <a:ext cx="1539661" cy="914080"/>
            <a:chOff x="5132422" y="5073030"/>
            <a:chExt cx="1539661" cy="914080"/>
          </a:xfrm>
        </p:grpSpPr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86D7758-CAEF-4F87-BB2F-B277D3F09529}"/>
                </a:ext>
              </a:extLst>
            </p:cNvPr>
            <p:cNvGrpSpPr/>
            <p:nvPr/>
          </p:nvGrpSpPr>
          <p:grpSpPr>
            <a:xfrm>
              <a:off x="5132422" y="5073030"/>
              <a:ext cx="1539661" cy="914080"/>
              <a:chOff x="4693459" y="1224545"/>
              <a:chExt cx="1539661" cy="914080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6D198610-C303-4EFA-A470-7B835EB9DE53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148" name="Gruppieren 147">
                  <a:extLst>
                    <a:ext uri="{FF2B5EF4-FFF2-40B4-BE49-F238E27FC236}">
                      <a16:creationId xmlns:a16="http://schemas.microsoft.com/office/drawing/2014/main" id="{01F7867D-D6B1-43E9-893A-5BE58EFCAC7A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151" name="Gruppieren 150">
                    <a:extLst>
                      <a:ext uri="{FF2B5EF4-FFF2-40B4-BE49-F238E27FC236}">
                        <a16:creationId xmlns:a16="http://schemas.microsoft.com/office/drawing/2014/main" id="{48C3E020-62FB-445A-ABFC-E8DA2CF35176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154" name="Gruppieren 153">
                      <a:extLst>
                        <a:ext uri="{FF2B5EF4-FFF2-40B4-BE49-F238E27FC236}">
                          <a16:creationId xmlns:a16="http://schemas.microsoft.com/office/drawing/2014/main" id="{8197BD9A-1162-4CBB-8815-C12F0CE7F9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156" name="Rechteck 155">
                        <a:extLst>
                          <a:ext uri="{FF2B5EF4-FFF2-40B4-BE49-F238E27FC236}">
                            <a16:creationId xmlns:a16="http://schemas.microsoft.com/office/drawing/2014/main" id="{EA09079D-2586-4854-8F27-B3F2DA0A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 err="1"/>
                          <a:t>Constraint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157" name="Gerade Verbindung 154">
                        <a:extLst>
                          <a:ext uri="{FF2B5EF4-FFF2-40B4-BE49-F238E27FC236}">
                            <a16:creationId xmlns:a16="http://schemas.microsoft.com/office/drawing/2014/main" id="{5175BC10-04E3-415A-93C4-75DAA835A9B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5" name="Gerade Verbindung 152">
                      <a:extLst>
                        <a:ext uri="{FF2B5EF4-FFF2-40B4-BE49-F238E27FC236}">
                          <a16:creationId xmlns:a16="http://schemas.microsoft.com/office/drawing/2014/main" id="{F6EB7BD4-9742-4675-AC61-E8CC27B477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2" name="Gerade Verbindung 149">
                    <a:extLst>
                      <a:ext uri="{FF2B5EF4-FFF2-40B4-BE49-F238E27FC236}">
                        <a16:creationId xmlns:a16="http://schemas.microsoft.com/office/drawing/2014/main" id="{D03484CC-3FE1-48D0-A27C-841C116DCE6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Gerade Verbindung 150">
                    <a:extLst>
                      <a:ext uri="{FF2B5EF4-FFF2-40B4-BE49-F238E27FC236}">
                        <a16:creationId xmlns:a16="http://schemas.microsoft.com/office/drawing/2014/main" id="{A71D21C0-FEAD-4BA4-8BEE-0AEA7D10F74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9" name="Rechteck 148">
                  <a:extLst>
                    <a:ext uri="{FF2B5EF4-FFF2-40B4-BE49-F238E27FC236}">
                      <a16:creationId xmlns:a16="http://schemas.microsoft.com/office/drawing/2014/main" id="{B5A67165-ED5C-45E7-8F3A-7C6BC18C64EE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50" name="Rechteck 149">
                  <a:extLst>
                    <a:ext uri="{FF2B5EF4-FFF2-40B4-BE49-F238E27FC236}">
                      <a16:creationId xmlns:a16="http://schemas.microsoft.com/office/drawing/2014/main" id="{F0D87051-52E7-4181-87DB-558863F3E82B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19D328C0-25FE-4089-8890-9842E5C17DF3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F51FEBC4-19BC-4E9C-A205-9EE2C47896F9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2F22CB93-68E9-45C1-91EB-3308EE347DB5}"/>
                </a:ext>
              </a:extLst>
            </p:cNvPr>
            <p:cNvGrpSpPr/>
            <p:nvPr/>
          </p:nvGrpSpPr>
          <p:grpSpPr>
            <a:xfrm>
              <a:off x="6151056" y="5252397"/>
              <a:ext cx="214271" cy="124800"/>
              <a:chOff x="6887294" y="5252295"/>
              <a:chExt cx="805356" cy="360041"/>
            </a:xfrm>
          </p:grpSpPr>
          <p:sp>
            <p:nvSpPr>
              <p:cNvPr id="143" name="Flussdiagramm: Daten 142">
                <a:extLst>
                  <a:ext uri="{FF2B5EF4-FFF2-40B4-BE49-F238E27FC236}">
                    <a16:creationId xmlns:a16="http://schemas.microsoft.com/office/drawing/2014/main" id="{391504D7-AF96-4696-9BEC-65E6D43D315C}"/>
                  </a:ext>
                </a:extLst>
              </p:cNvPr>
              <p:cNvSpPr/>
              <p:nvPr/>
            </p:nvSpPr>
            <p:spPr>
              <a:xfrm>
                <a:off x="6887294" y="5252296"/>
                <a:ext cx="792088" cy="360040"/>
              </a:xfrm>
              <a:prstGeom prst="flowChartInputOutput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44" name="Flussdiagramm: Daten 143">
                <a:extLst>
                  <a:ext uri="{FF2B5EF4-FFF2-40B4-BE49-F238E27FC236}">
                    <a16:creationId xmlns:a16="http://schemas.microsoft.com/office/drawing/2014/main" id="{2D6A7D7E-79A2-4814-AEF8-C1094DECDD71}"/>
                  </a:ext>
                </a:extLst>
              </p:cNvPr>
              <p:cNvSpPr/>
              <p:nvPr/>
            </p:nvSpPr>
            <p:spPr>
              <a:xfrm>
                <a:off x="7029985" y="5252295"/>
                <a:ext cx="662665" cy="359744"/>
              </a:xfrm>
              <a:prstGeom prst="flowChartInputOutput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sp>
        <p:nvSpPr>
          <p:cNvPr id="158" name="Abgerundetes Rechteck 62">
            <a:extLst>
              <a:ext uri="{FF2B5EF4-FFF2-40B4-BE49-F238E27FC236}">
                <a16:creationId xmlns:a16="http://schemas.microsoft.com/office/drawing/2014/main" id="{4C000D5B-9C08-422D-A0D3-102475117A25}"/>
              </a:ext>
            </a:extLst>
          </p:cNvPr>
          <p:cNvSpPr/>
          <p:nvPr/>
        </p:nvSpPr>
        <p:spPr>
          <a:xfrm>
            <a:off x="6937823" y="3707707"/>
            <a:ext cx="395577" cy="332974"/>
          </a:xfrm>
          <a:prstGeom prst="roundRect">
            <a:avLst/>
          </a:prstGeom>
          <a:solidFill>
            <a:srgbClr val="AFA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2000" b="1" dirty="0"/>
              <a:t>!</a:t>
            </a:r>
            <a:endParaRPr lang="en-US" sz="2000" b="1" dirty="0"/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DECAE405-1EFC-40C1-B1E9-AC9EDF0A27B7}"/>
              </a:ext>
            </a:extLst>
          </p:cNvPr>
          <p:cNvGrpSpPr/>
          <p:nvPr/>
        </p:nvGrpSpPr>
        <p:grpSpPr>
          <a:xfrm>
            <a:off x="4948122" y="3426862"/>
            <a:ext cx="1539661" cy="914080"/>
            <a:chOff x="9197651" y="2861850"/>
            <a:chExt cx="1539661" cy="914080"/>
          </a:xfrm>
        </p:grpSpPr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11A1414D-0F82-4ECE-9C49-79595CE20A5C}"/>
                </a:ext>
              </a:extLst>
            </p:cNvPr>
            <p:cNvGrpSpPr/>
            <p:nvPr/>
          </p:nvGrpSpPr>
          <p:grpSpPr>
            <a:xfrm>
              <a:off x="9197651" y="2861850"/>
              <a:ext cx="1539661" cy="914080"/>
              <a:chOff x="4693459" y="1224545"/>
              <a:chExt cx="1539661" cy="914080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94755BCB-8ED7-4E4C-BC64-8EB5804E5426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165" name="Gruppieren 164">
                  <a:extLst>
                    <a:ext uri="{FF2B5EF4-FFF2-40B4-BE49-F238E27FC236}">
                      <a16:creationId xmlns:a16="http://schemas.microsoft.com/office/drawing/2014/main" id="{E2D7A3FE-EA65-4CD6-9CA7-7CE31370C773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168" name="Gruppieren 167">
                    <a:extLst>
                      <a:ext uri="{FF2B5EF4-FFF2-40B4-BE49-F238E27FC236}">
                        <a16:creationId xmlns:a16="http://schemas.microsoft.com/office/drawing/2014/main" id="{CA49A2EA-606F-4463-BDB1-ABF0933687FA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171" name="Gruppieren 170">
                      <a:extLst>
                        <a:ext uri="{FF2B5EF4-FFF2-40B4-BE49-F238E27FC236}">
                          <a16:creationId xmlns:a16="http://schemas.microsoft.com/office/drawing/2014/main" id="{E63AD5B6-8338-49A3-A3A9-BDB87D3B5E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173" name="Rechteck 172">
                        <a:extLst>
                          <a:ext uri="{FF2B5EF4-FFF2-40B4-BE49-F238E27FC236}">
                            <a16:creationId xmlns:a16="http://schemas.microsoft.com/office/drawing/2014/main" id="{BAB826C3-F427-4DD1-A467-8BE5F9923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 err="1"/>
                          <a:t>Principle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174" name="Gerade Verbindung 168">
                        <a:extLst>
                          <a:ext uri="{FF2B5EF4-FFF2-40B4-BE49-F238E27FC236}">
                            <a16:creationId xmlns:a16="http://schemas.microsoft.com/office/drawing/2014/main" id="{4E4F68E4-08E0-44F0-820E-05BC663519B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2" name="Gerade Verbindung 166">
                      <a:extLst>
                        <a:ext uri="{FF2B5EF4-FFF2-40B4-BE49-F238E27FC236}">
                          <a16:creationId xmlns:a16="http://schemas.microsoft.com/office/drawing/2014/main" id="{D0383D52-97B4-49CA-9FAE-7D37CDC67C3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9" name="Gerade Verbindung 163">
                    <a:extLst>
                      <a:ext uri="{FF2B5EF4-FFF2-40B4-BE49-F238E27FC236}">
                        <a16:creationId xmlns:a16="http://schemas.microsoft.com/office/drawing/2014/main" id="{0561F769-D7DC-498D-97FB-7B3D241E44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Gerade Verbindung 164">
                    <a:extLst>
                      <a:ext uri="{FF2B5EF4-FFF2-40B4-BE49-F238E27FC236}">
                        <a16:creationId xmlns:a16="http://schemas.microsoft.com/office/drawing/2014/main" id="{FFF12B67-132A-4F88-B8A7-A09DB75B58D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6" name="Rechteck 165">
                  <a:extLst>
                    <a:ext uri="{FF2B5EF4-FFF2-40B4-BE49-F238E27FC236}">
                      <a16:creationId xmlns:a16="http://schemas.microsoft.com/office/drawing/2014/main" id="{C62020E9-8365-4ECD-8CCA-210BA02F4A43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67" name="Rechteck 166">
                  <a:extLst>
                    <a:ext uri="{FF2B5EF4-FFF2-40B4-BE49-F238E27FC236}">
                      <a16:creationId xmlns:a16="http://schemas.microsoft.com/office/drawing/2014/main" id="{5B8A2EF0-DCE2-4F28-8FAA-E7C590DB92CB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D8312E00-A793-47A4-BE3C-FC5717AC8B5A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85DE4E05-B586-4E10-AF66-ECA375D2AF12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161" name="Abgerundetes Rechteck 244">
              <a:extLst>
                <a:ext uri="{FF2B5EF4-FFF2-40B4-BE49-F238E27FC236}">
                  <a16:creationId xmlns:a16="http://schemas.microsoft.com/office/drawing/2014/main" id="{BD8AFFE0-15F5-4EAC-9BC8-673B902D8365}"/>
                </a:ext>
              </a:extLst>
            </p:cNvPr>
            <p:cNvSpPr/>
            <p:nvPr/>
          </p:nvSpPr>
          <p:spPr>
            <a:xfrm>
              <a:off x="10293154" y="3044978"/>
              <a:ext cx="162228" cy="133924"/>
            </a:xfrm>
            <a:prstGeom prst="roundRect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b="1" dirty="0"/>
                <a:t>!</a:t>
              </a:r>
              <a:endParaRPr lang="en-US" sz="1000" b="1" dirty="0"/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EB9E3898-EE48-4326-88EF-8122C1F0320B}"/>
              </a:ext>
            </a:extLst>
          </p:cNvPr>
          <p:cNvGrpSpPr/>
          <p:nvPr/>
        </p:nvGrpSpPr>
        <p:grpSpPr>
          <a:xfrm>
            <a:off x="6987323" y="2743931"/>
            <a:ext cx="362366" cy="331766"/>
            <a:chOff x="10905824" y="2178919"/>
            <a:chExt cx="362366" cy="331766"/>
          </a:xfrm>
        </p:grpSpPr>
        <p:sp>
          <p:nvSpPr>
            <p:cNvPr id="176" name="Bogen 175">
              <a:extLst>
                <a:ext uri="{FF2B5EF4-FFF2-40B4-BE49-F238E27FC236}">
                  <a16:creationId xmlns:a16="http://schemas.microsoft.com/office/drawing/2014/main" id="{6384B77D-B0E5-473A-91A9-C73F287B81A3}"/>
                </a:ext>
              </a:extLst>
            </p:cNvPr>
            <p:cNvSpPr/>
            <p:nvPr/>
          </p:nvSpPr>
          <p:spPr>
            <a:xfrm rot="10800000">
              <a:off x="11067454" y="2178919"/>
              <a:ext cx="200736" cy="18233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CE1B03C8-D4E6-4CEF-B696-72B3DCFAB001}"/>
                </a:ext>
              </a:extLst>
            </p:cNvPr>
            <p:cNvGrpSpPr/>
            <p:nvPr/>
          </p:nvGrpSpPr>
          <p:grpSpPr>
            <a:xfrm>
              <a:off x="10905824" y="2251078"/>
              <a:ext cx="283426" cy="259607"/>
              <a:chOff x="10905824" y="2251078"/>
              <a:chExt cx="283426" cy="259607"/>
            </a:xfrm>
          </p:grpSpPr>
          <p:grpSp>
            <p:nvGrpSpPr>
              <p:cNvPr id="178" name="Gruppieren 177">
                <a:extLst>
                  <a:ext uri="{FF2B5EF4-FFF2-40B4-BE49-F238E27FC236}">
                    <a16:creationId xmlns:a16="http://schemas.microsoft.com/office/drawing/2014/main" id="{4E75C90F-3712-414F-AAD7-D7C8E73F1A42}"/>
                  </a:ext>
                </a:extLst>
              </p:cNvPr>
              <p:cNvGrpSpPr/>
              <p:nvPr/>
            </p:nvGrpSpPr>
            <p:grpSpPr>
              <a:xfrm>
                <a:off x="10905824" y="2319343"/>
                <a:ext cx="216024" cy="191342"/>
                <a:chOff x="10899026" y="2305690"/>
                <a:chExt cx="216024" cy="191342"/>
              </a:xfrm>
            </p:grpSpPr>
            <p:grpSp>
              <p:nvGrpSpPr>
                <p:cNvPr id="180" name="Gruppieren 179">
                  <a:extLst>
                    <a:ext uri="{FF2B5EF4-FFF2-40B4-BE49-F238E27FC236}">
                      <a16:creationId xmlns:a16="http://schemas.microsoft.com/office/drawing/2014/main" id="{5C78E5CD-8820-4016-A511-ABF0A8B01393}"/>
                    </a:ext>
                  </a:extLst>
                </p:cNvPr>
                <p:cNvGrpSpPr/>
                <p:nvPr/>
              </p:nvGrpSpPr>
              <p:grpSpPr>
                <a:xfrm>
                  <a:off x="10899026" y="2305690"/>
                  <a:ext cx="216024" cy="191342"/>
                  <a:chOff x="6815286" y="3231161"/>
                  <a:chExt cx="216024" cy="191342"/>
                </a:xfrm>
              </p:grpSpPr>
              <p:sp>
                <p:nvSpPr>
                  <p:cNvPr id="182" name="Ellipse 181">
                    <a:extLst>
                      <a:ext uri="{FF2B5EF4-FFF2-40B4-BE49-F238E27FC236}">
                        <a16:creationId xmlns:a16="http://schemas.microsoft.com/office/drawing/2014/main" id="{76990702-41D2-4363-975E-92C22F0414DD}"/>
                      </a:ext>
                    </a:extLst>
                  </p:cNvPr>
                  <p:cNvSpPr/>
                  <p:nvPr/>
                </p:nvSpPr>
                <p:spPr>
                  <a:xfrm>
                    <a:off x="6815286" y="3231161"/>
                    <a:ext cx="216024" cy="191342"/>
                  </a:xfrm>
                  <a:prstGeom prst="ellipse">
                    <a:avLst/>
                  </a:prstGeom>
                  <a:solidFill>
                    <a:srgbClr val="AFAFFF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endParaRPr lang="en-US" dirty="0"/>
                  </a:p>
                </p:txBody>
              </p:sp>
              <p:sp>
                <p:nvSpPr>
                  <p:cNvPr id="183" name="Ellipse 182">
                    <a:extLst>
                      <a:ext uri="{FF2B5EF4-FFF2-40B4-BE49-F238E27FC236}">
                        <a16:creationId xmlns:a16="http://schemas.microsoft.com/office/drawing/2014/main" id="{CE3F23FF-6782-495C-9657-9A0278B8B5A6}"/>
                      </a:ext>
                    </a:extLst>
                  </p:cNvPr>
                  <p:cNvSpPr/>
                  <p:nvPr/>
                </p:nvSpPr>
                <p:spPr>
                  <a:xfrm>
                    <a:off x="6853304" y="3264951"/>
                    <a:ext cx="139988" cy="123762"/>
                  </a:xfrm>
                  <a:prstGeom prst="ellipse">
                    <a:avLst/>
                  </a:prstGeom>
                  <a:solidFill>
                    <a:srgbClr val="AFAFFF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endParaRPr lang="en-US" dirty="0"/>
                  </a:p>
                </p:txBody>
              </p:sp>
              <p:sp>
                <p:nvSpPr>
                  <p:cNvPr id="184" name="Ellipse 183">
                    <a:extLst>
                      <a:ext uri="{FF2B5EF4-FFF2-40B4-BE49-F238E27FC236}">
                        <a16:creationId xmlns:a16="http://schemas.microsoft.com/office/drawing/2014/main" id="{A2F6AA19-9415-4D8E-9E28-BCD33462FD17}"/>
                      </a:ext>
                    </a:extLst>
                  </p:cNvPr>
                  <p:cNvSpPr/>
                  <p:nvPr/>
                </p:nvSpPr>
                <p:spPr>
                  <a:xfrm>
                    <a:off x="6898391" y="3301925"/>
                    <a:ext cx="49814" cy="49814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endParaRPr lang="en-US" dirty="0"/>
                  </a:p>
                </p:txBody>
              </p:sp>
            </p:grpSp>
            <p:cxnSp>
              <p:nvCxnSpPr>
                <p:cNvPr id="181" name="Gerade Verbindung 254">
                  <a:extLst>
                    <a:ext uri="{FF2B5EF4-FFF2-40B4-BE49-F238E27FC236}">
                      <a16:creationId xmlns:a16="http://schemas.microsoft.com/office/drawing/2014/main" id="{A68F1F97-B973-4F66-8D00-C4481274494E}"/>
                    </a:ext>
                  </a:extLst>
                </p:cNvPr>
                <p:cNvCxnSpPr/>
                <p:nvPr/>
              </p:nvCxnSpPr>
              <p:spPr>
                <a:xfrm flipH="1">
                  <a:off x="11014462" y="2305690"/>
                  <a:ext cx="100588" cy="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Bogen 178">
                <a:extLst>
                  <a:ext uri="{FF2B5EF4-FFF2-40B4-BE49-F238E27FC236}">
                    <a16:creationId xmlns:a16="http://schemas.microsoft.com/office/drawing/2014/main" id="{094C1E79-5F08-4203-A817-E18306C80600}"/>
                  </a:ext>
                </a:extLst>
              </p:cNvPr>
              <p:cNvSpPr/>
              <p:nvPr/>
            </p:nvSpPr>
            <p:spPr>
              <a:xfrm rot="10800000">
                <a:off x="10988514" y="2251078"/>
                <a:ext cx="200736" cy="18233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78F1E66F-4E4C-4B34-BA7C-1655044F4CB8}"/>
              </a:ext>
            </a:extLst>
          </p:cNvPr>
          <p:cNvGrpSpPr/>
          <p:nvPr/>
        </p:nvGrpSpPr>
        <p:grpSpPr>
          <a:xfrm>
            <a:off x="6025169" y="2529449"/>
            <a:ext cx="271218" cy="422405"/>
            <a:chOff x="10258542" y="2848968"/>
            <a:chExt cx="271218" cy="422405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82075213-43C9-4858-8AAB-37EB08BCF190}"/>
                </a:ext>
              </a:extLst>
            </p:cNvPr>
            <p:cNvGrpSpPr/>
            <p:nvPr/>
          </p:nvGrpSpPr>
          <p:grpSpPr>
            <a:xfrm>
              <a:off x="10293143" y="3001681"/>
              <a:ext cx="236617" cy="178801"/>
              <a:chOff x="10905824" y="2183279"/>
              <a:chExt cx="366050" cy="327406"/>
            </a:xfrm>
          </p:grpSpPr>
          <p:sp>
            <p:nvSpPr>
              <p:cNvPr id="188" name="Bogen 187">
                <a:extLst>
                  <a:ext uri="{FF2B5EF4-FFF2-40B4-BE49-F238E27FC236}">
                    <a16:creationId xmlns:a16="http://schemas.microsoft.com/office/drawing/2014/main" id="{E9348BC8-0190-4068-A4BB-5E97152F351A}"/>
                  </a:ext>
                </a:extLst>
              </p:cNvPr>
              <p:cNvSpPr/>
              <p:nvPr/>
            </p:nvSpPr>
            <p:spPr>
              <a:xfrm rot="10800000">
                <a:off x="11071138" y="2183279"/>
                <a:ext cx="200736" cy="18233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101E52C8-8C57-433F-BE60-7C09DDD20FDB}"/>
                  </a:ext>
                </a:extLst>
              </p:cNvPr>
              <p:cNvGrpSpPr/>
              <p:nvPr/>
            </p:nvGrpSpPr>
            <p:grpSpPr>
              <a:xfrm>
                <a:off x="10905824" y="2251078"/>
                <a:ext cx="283426" cy="259607"/>
                <a:chOff x="10905824" y="2251078"/>
                <a:chExt cx="283426" cy="259607"/>
              </a:xfrm>
            </p:grpSpPr>
            <p:grpSp>
              <p:nvGrpSpPr>
                <p:cNvPr id="190" name="Gruppieren 189">
                  <a:extLst>
                    <a:ext uri="{FF2B5EF4-FFF2-40B4-BE49-F238E27FC236}">
                      <a16:creationId xmlns:a16="http://schemas.microsoft.com/office/drawing/2014/main" id="{32A4E640-8024-490C-9C44-D51E78A1EA7C}"/>
                    </a:ext>
                  </a:extLst>
                </p:cNvPr>
                <p:cNvGrpSpPr/>
                <p:nvPr/>
              </p:nvGrpSpPr>
              <p:grpSpPr>
                <a:xfrm>
                  <a:off x="10905824" y="2319343"/>
                  <a:ext cx="216024" cy="191342"/>
                  <a:chOff x="10899026" y="2305690"/>
                  <a:chExt cx="216024" cy="191342"/>
                </a:xfrm>
              </p:grpSpPr>
              <p:grpSp>
                <p:nvGrpSpPr>
                  <p:cNvPr id="192" name="Gruppieren 191">
                    <a:extLst>
                      <a:ext uri="{FF2B5EF4-FFF2-40B4-BE49-F238E27FC236}">
                        <a16:creationId xmlns:a16="http://schemas.microsoft.com/office/drawing/2014/main" id="{72A1DD24-2BBF-41C2-AA57-E5E640E61466}"/>
                      </a:ext>
                    </a:extLst>
                  </p:cNvPr>
                  <p:cNvGrpSpPr/>
                  <p:nvPr/>
                </p:nvGrpSpPr>
                <p:grpSpPr>
                  <a:xfrm>
                    <a:off x="10899026" y="2305690"/>
                    <a:ext cx="216024" cy="191342"/>
                    <a:chOff x="6815286" y="3231161"/>
                    <a:chExt cx="216024" cy="191342"/>
                  </a:xfrm>
                </p:grpSpPr>
                <p:sp>
                  <p:nvSpPr>
                    <p:cNvPr id="194" name="Ellipse 193">
                      <a:extLst>
                        <a:ext uri="{FF2B5EF4-FFF2-40B4-BE49-F238E27FC236}">
                          <a16:creationId xmlns:a16="http://schemas.microsoft.com/office/drawing/2014/main" id="{C8007889-0024-450A-BDCD-F984F3A87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5286" y="3231161"/>
                      <a:ext cx="216024" cy="191342"/>
                    </a:xfrm>
                    <a:prstGeom prst="ellipse">
                      <a:avLst/>
                    </a:prstGeom>
                    <a:solidFill>
                      <a:srgbClr val="AFAFFF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dirty="0"/>
                    </a:p>
                  </p:txBody>
                </p:sp>
                <p:sp>
                  <p:nvSpPr>
                    <p:cNvPr id="195" name="Ellipse 194">
                      <a:extLst>
                        <a:ext uri="{FF2B5EF4-FFF2-40B4-BE49-F238E27FC236}">
                          <a16:creationId xmlns:a16="http://schemas.microsoft.com/office/drawing/2014/main" id="{26A943A6-06E5-4D4A-937F-F342B8B9B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038" y="3268051"/>
                      <a:ext cx="112977" cy="107581"/>
                    </a:xfrm>
                    <a:prstGeom prst="ellipse">
                      <a:avLst/>
                    </a:prstGeom>
                    <a:solidFill>
                      <a:srgbClr val="AFAFFF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dirty="0"/>
                    </a:p>
                  </p:txBody>
                </p:sp>
              </p:grpSp>
              <p:cxnSp>
                <p:nvCxnSpPr>
                  <p:cNvPr id="193" name="Gerade Verbindung 297">
                    <a:extLst>
                      <a:ext uri="{FF2B5EF4-FFF2-40B4-BE49-F238E27FC236}">
                        <a16:creationId xmlns:a16="http://schemas.microsoft.com/office/drawing/2014/main" id="{0FCCCD7F-C122-4F03-A465-A98B36A5E65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014462" y="2305690"/>
                    <a:ext cx="100588" cy="90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1" name="Bogen 190">
                  <a:extLst>
                    <a:ext uri="{FF2B5EF4-FFF2-40B4-BE49-F238E27FC236}">
                      <a16:creationId xmlns:a16="http://schemas.microsoft.com/office/drawing/2014/main" id="{B7A04D9A-BF74-485A-8E9E-68D2BE8C1C30}"/>
                    </a:ext>
                  </a:extLst>
                </p:cNvPr>
                <p:cNvSpPr/>
                <p:nvPr/>
              </p:nvSpPr>
              <p:spPr>
                <a:xfrm rot="10800000">
                  <a:off x="10988514" y="2251078"/>
                  <a:ext cx="200736" cy="182332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B525CCB6-834C-4823-AF8A-6853025AAA6A}"/>
                </a:ext>
              </a:extLst>
            </p:cNvPr>
            <p:cNvSpPr txBox="1"/>
            <p:nvPr/>
          </p:nvSpPr>
          <p:spPr>
            <a:xfrm>
              <a:off x="10258542" y="2848968"/>
              <a:ext cx="209526" cy="422405"/>
            </a:xfrm>
            <a:prstGeom prst="rect">
              <a:avLst/>
            </a:prstGeom>
          </p:spPr>
          <p:txBody>
            <a:bodyPr vert="horz" wrap="none" lIns="72000" tIns="72000" rIns="72000" bIns="72000" rtlCol="0">
              <a:spAutoFit/>
            </a:bodyPr>
            <a:lstStyle/>
            <a:p>
              <a:r>
                <a:rPr lang="de-DE" sz="1800" dirty="0"/>
                <a:t>.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70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7AE7B-CECF-44A9-9B50-D9EA8B77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LAYER</a:t>
            </a:r>
            <a:endParaRPr lang="es-E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FCB5AED-59DA-4E61-86D2-7BA6891D3A2E}"/>
              </a:ext>
            </a:extLst>
          </p:cNvPr>
          <p:cNvGrpSpPr/>
          <p:nvPr/>
        </p:nvGrpSpPr>
        <p:grpSpPr>
          <a:xfrm>
            <a:off x="4099191" y="2336269"/>
            <a:ext cx="1296144" cy="648072"/>
            <a:chOff x="7391350" y="2133650"/>
            <a:chExt cx="1296144" cy="6480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46AC14E-0FED-45C8-8773-2864F3DEEEC4}"/>
                </a:ext>
              </a:extLst>
            </p:cNvPr>
            <p:cNvSpPr/>
            <p:nvPr/>
          </p:nvSpPr>
          <p:spPr>
            <a:xfrm>
              <a:off x="7391350" y="2133650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object</a:t>
              </a:r>
              <a:endParaRPr lang="en-US" sz="1000" dirty="0"/>
            </a:p>
          </p:txBody>
        </p:sp>
        <p:cxnSp>
          <p:nvCxnSpPr>
            <p:cNvPr id="6" name="Gerade Verbindung 15">
              <a:extLst>
                <a:ext uri="{FF2B5EF4-FFF2-40B4-BE49-F238E27FC236}">
                  <a16:creationId xmlns:a16="http://schemas.microsoft.com/office/drawing/2014/main" id="{A568FCAD-7CBC-45D6-A840-B94AF566E1B7}"/>
                </a:ext>
              </a:extLst>
            </p:cNvPr>
            <p:cNvCxnSpPr/>
            <p:nvPr/>
          </p:nvCxnSpPr>
          <p:spPr>
            <a:xfrm>
              <a:off x="7391350" y="2277666"/>
              <a:ext cx="12961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ABDF61D-C77F-4B87-8517-81A47D04BEF6}"/>
              </a:ext>
            </a:extLst>
          </p:cNvPr>
          <p:cNvGrpSpPr/>
          <p:nvPr/>
        </p:nvGrpSpPr>
        <p:grpSpPr>
          <a:xfrm>
            <a:off x="4096132" y="3136741"/>
            <a:ext cx="1296144" cy="648072"/>
            <a:chOff x="7421980" y="2934122"/>
            <a:chExt cx="1296144" cy="648072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20190E9-78E1-44BA-B68A-27E8BB43618A}"/>
                </a:ext>
              </a:extLst>
            </p:cNvPr>
            <p:cNvGrpSpPr/>
            <p:nvPr/>
          </p:nvGrpSpPr>
          <p:grpSpPr>
            <a:xfrm>
              <a:off x="7421980" y="2934122"/>
              <a:ext cx="1296144" cy="648072"/>
              <a:chOff x="7391350" y="2133650"/>
              <a:chExt cx="1296144" cy="648072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3B368F9B-4B3D-447C-B9FA-EAF3DCAAE011}"/>
                  </a:ext>
                </a:extLst>
              </p:cNvPr>
              <p:cNvSpPr/>
              <p:nvPr/>
            </p:nvSpPr>
            <p:spPr>
              <a:xfrm>
                <a:off x="7391350" y="2133650"/>
                <a:ext cx="1296144" cy="648072"/>
              </a:xfrm>
              <a:prstGeom prst="rect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de-DE" sz="1000" dirty="0" err="1"/>
                  <a:t>contract</a:t>
                </a:r>
                <a:endParaRPr lang="en-US" sz="1000" dirty="0"/>
              </a:p>
            </p:txBody>
          </p:sp>
          <p:cxnSp>
            <p:nvCxnSpPr>
              <p:cNvPr id="11" name="Gerade Verbindung 27">
                <a:extLst>
                  <a:ext uri="{FF2B5EF4-FFF2-40B4-BE49-F238E27FC236}">
                    <a16:creationId xmlns:a16="http://schemas.microsoft.com/office/drawing/2014/main" id="{9FA6178A-8428-4037-9883-C3A135A39623}"/>
                  </a:ext>
                </a:extLst>
              </p:cNvPr>
              <p:cNvCxnSpPr/>
              <p:nvPr/>
            </p:nvCxnSpPr>
            <p:spPr>
              <a:xfrm>
                <a:off x="7391350" y="2277666"/>
                <a:ext cx="12961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Gerade Verbindung 28">
              <a:extLst>
                <a:ext uri="{FF2B5EF4-FFF2-40B4-BE49-F238E27FC236}">
                  <a16:creationId xmlns:a16="http://schemas.microsoft.com/office/drawing/2014/main" id="{B31CFDF5-3D9D-4D86-8B72-9D49AF5A64B3}"/>
                </a:ext>
              </a:extLst>
            </p:cNvPr>
            <p:cNvCxnSpPr/>
            <p:nvPr/>
          </p:nvCxnSpPr>
          <p:spPr>
            <a:xfrm>
              <a:off x="7421980" y="3429794"/>
              <a:ext cx="12961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7E52BEC-528D-4D0C-A2D3-7976B977D4D9}"/>
              </a:ext>
            </a:extLst>
          </p:cNvPr>
          <p:cNvGrpSpPr/>
          <p:nvPr/>
        </p:nvGrpSpPr>
        <p:grpSpPr>
          <a:xfrm>
            <a:off x="4089994" y="3852629"/>
            <a:ext cx="1302282" cy="783704"/>
            <a:chOff x="7415842" y="3736047"/>
            <a:chExt cx="1302282" cy="783704"/>
          </a:xfrm>
        </p:grpSpPr>
        <p:sp>
          <p:nvSpPr>
            <p:cNvPr id="13" name="Flussdiagramm: Dokument 12">
              <a:extLst>
                <a:ext uri="{FF2B5EF4-FFF2-40B4-BE49-F238E27FC236}">
                  <a16:creationId xmlns:a16="http://schemas.microsoft.com/office/drawing/2014/main" id="{A70D2024-1995-471B-A1EA-877CC7CB3D3A}"/>
                </a:ext>
              </a:extLst>
            </p:cNvPr>
            <p:cNvSpPr/>
            <p:nvPr/>
          </p:nvSpPr>
          <p:spPr>
            <a:xfrm>
              <a:off x="7421980" y="3736047"/>
              <a:ext cx="1296144" cy="783704"/>
            </a:xfrm>
            <a:prstGeom prst="flowChartDocumen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Representation</a:t>
              </a:r>
              <a:endParaRPr lang="en-US" sz="1000" dirty="0"/>
            </a:p>
          </p:txBody>
        </p:sp>
        <p:cxnSp>
          <p:nvCxnSpPr>
            <p:cNvPr id="14" name="Gerade Verbindung 31">
              <a:extLst>
                <a:ext uri="{FF2B5EF4-FFF2-40B4-BE49-F238E27FC236}">
                  <a16:creationId xmlns:a16="http://schemas.microsoft.com/office/drawing/2014/main" id="{10458CDB-2D61-4082-8F81-D8D4C2533400}"/>
                </a:ext>
              </a:extLst>
            </p:cNvPr>
            <p:cNvCxnSpPr/>
            <p:nvPr/>
          </p:nvCxnSpPr>
          <p:spPr>
            <a:xfrm>
              <a:off x="7415842" y="3880063"/>
              <a:ext cx="12961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E398007-9B6F-4FC4-A810-936A3217F7A6}"/>
              </a:ext>
            </a:extLst>
          </p:cNvPr>
          <p:cNvGrpSpPr/>
          <p:nvPr/>
        </p:nvGrpSpPr>
        <p:grpSpPr>
          <a:xfrm>
            <a:off x="4087088" y="4784541"/>
            <a:ext cx="1299050" cy="648072"/>
            <a:chOff x="7379247" y="4581922"/>
            <a:chExt cx="1299050" cy="64807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A74FC4E-7CF6-4015-B09E-BDC5084D7624}"/>
                </a:ext>
              </a:extLst>
            </p:cNvPr>
            <p:cNvSpPr/>
            <p:nvPr/>
          </p:nvSpPr>
          <p:spPr>
            <a:xfrm>
              <a:off x="7382153" y="4581922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Product</a:t>
              </a:r>
              <a:endParaRPr lang="en-US" sz="10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FCB7679-5600-4362-A807-E49F9B4C31FA}"/>
                </a:ext>
              </a:extLst>
            </p:cNvPr>
            <p:cNvSpPr/>
            <p:nvPr/>
          </p:nvSpPr>
          <p:spPr>
            <a:xfrm>
              <a:off x="7379247" y="4581922"/>
              <a:ext cx="648072" cy="144016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 sz="1000" dirty="0"/>
            </a:p>
          </p:txBody>
        </p:sp>
      </p:grpSp>
      <p:sp>
        <p:nvSpPr>
          <p:cNvPr id="18" name="Zylinder 17">
            <a:extLst>
              <a:ext uri="{FF2B5EF4-FFF2-40B4-BE49-F238E27FC236}">
                <a16:creationId xmlns:a16="http://schemas.microsoft.com/office/drawing/2014/main" id="{CE554121-429B-4522-95BB-49EF3B34D291}"/>
              </a:ext>
            </a:extLst>
          </p:cNvPr>
          <p:cNvSpPr/>
          <p:nvPr/>
        </p:nvSpPr>
        <p:spPr>
          <a:xfrm rot="5400000">
            <a:off x="2857053" y="2300265"/>
            <a:ext cx="324036" cy="720080"/>
          </a:xfrm>
          <a:prstGeom prst="can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F5CF997-CC4B-42AA-8B04-A0D0E30D4D6E}"/>
              </a:ext>
            </a:extLst>
          </p:cNvPr>
          <p:cNvGrpSpPr/>
          <p:nvPr/>
        </p:nvGrpSpPr>
        <p:grpSpPr>
          <a:xfrm>
            <a:off x="1002847" y="2336269"/>
            <a:ext cx="1296144" cy="648072"/>
            <a:chOff x="4295006" y="2133650"/>
            <a:chExt cx="1296144" cy="64807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00D8C42-FDA3-4C27-9ED1-DD03DFF68705}"/>
                </a:ext>
              </a:extLst>
            </p:cNvPr>
            <p:cNvSpPr/>
            <p:nvPr/>
          </p:nvSpPr>
          <p:spPr>
            <a:xfrm>
              <a:off x="4295006" y="2133650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role</a:t>
              </a:r>
              <a:endParaRPr lang="en-US" sz="1000" dirty="0"/>
            </a:p>
          </p:txBody>
        </p:sp>
        <p:sp>
          <p:nvSpPr>
            <p:cNvPr id="21" name="Zylinder 20">
              <a:extLst>
                <a:ext uri="{FF2B5EF4-FFF2-40B4-BE49-F238E27FC236}">
                  <a16:creationId xmlns:a16="http://schemas.microsoft.com/office/drawing/2014/main" id="{5C0B750D-03C3-447E-8AE9-23D8B8706B5D}"/>
                </a:ext>
              </a:extLst>
            </p:cNvPr>
            <p:cNvSpPr/>
            <p:nvPr/>
          </p:nvSpPr>
          <p:spPr>
            <a:xfrm rot="5400000">
              <a:off x="5347970" y="2160198"/>
              <a:ext cx="126319" cy="216024"/>
            </a:xfrm>
            <a:prstGeom prst="can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E7BBB60-FE51-41FC-921F-E486973B128E}"/>
              </a:ext>
            </a:extLst>
          </p:cNvPr>
          <p:cNvGrpSpPr/>
          <p:nvPr/>
        </p:nvGrpSpPr>
        <p:grpSpPr>
          <a:xfrm>
            <a:off x="2623027" y="1545672"/>
            <a:ext cx="360040" cy="646581"/>
            <a:chOff x="5915186" y="1343053"/>
            <a:chExt cx="360040" cy="646581"/>
          </a:xfrm>
        </p:grpSpPr>
        <p:cxnSp>
          <p:nvCxnSpPr>
            <p:cNvPr id="23" name="Gerade Verbindung 36">
              <a:extLst>
                <a:ext uri="{FF2B5EF4-FFF2-40B4-BE49-F238E27FC236}">
                  <a16:creationId xmlns:a16="http://schemas.microsoft.com/office/drawing/2014/main" id="{EE22B262-D320-41F1-9D2A-904ED3C0F24E}"/>
                </a:ext>
              </a:extLst>
            </p:cNvPr>
            <p:cNvCxnSpPr/>
            <p:nvPr/>
          </p:nvCxnSpPr>
          <p:spPr>
            <a:xfrm>
              <a:off x="5915186" y="162959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41">
              <a:extLst>
                <a:ext uri="{FF2B5EF4-FFF2-40B4-BE49-F238E27FC236}">
                  <a16:creationId xmlns:a16="http://schemas.microsoft.com/office/drawing/2014/main" id="{17C0B29C-1988-4E13-9D1E-56753D1484CD}"/>
                </a:ext>
              </a:extLst>
            </p:cNvPr>
            <p:cNvCxnSpPr>
              <a:endCxn id="27" idx="4"/>
            </p:cNvCxnSpPr>
            <p:nvPr/>
          </p:nvCxnSpPr>
          <p:spPr>
            <a:xfrm flipV="1">
              <a:off x="6095206" y="1559077"/>
              <a:ext cx="0" cy="286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46">
              <a:extLst>
                <a:ext uri="{FF2B5EF4-FFF2-40B4-BE49-F238E27FC236}">
                  <a16:creationId xmlns:a16="http://schemas.microsoft.com/office/drawing/2014/main" id="{B9F2A4C0-E6D7-43A8-981A-B88A59F0BB8F}"/>
                </a:ext>
              </a:extLst>
            </p:cNvPr>
            <p:cNvCxnSpPr/>
            <p:nvPr/>
          </p:nvCxnSpPr>
          <p:spPr>
            <a:xfrm>
              <a:off x="6095206" y="1845618"/>
              <a:ext cx="152400" cy="144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50">
              <a:extLst>
                <a:ext uri="{FF2B5EF4-FFF2-40B4-BE49-F238E27FC236}">
                  <a16:creationId xmlns:a16="http://schemas.microsoft.com/office/drawing/2014/main" id="{F2E5FB10-B931-472D-833E-093EB0B5162B}"/>
                </a:ext>
              </a:extLst>
            </p:cNvPr>
            <p:cNvCxnSpPr/>
            <p:nvPr/>
          </p:nvCxnSpPr>
          <p:spPr>
            <a:xfrm flipH="1">
              <a:off x="5951190" y="1843911"/>
              <a:ext cx="144016" cy="144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9EF09B5-BCAA-4393-86C7-9374AE4DFCA2}"/>
                </a:ext>
              </a:extLst>
            </p:cNvPr>
            <p:cNvSpPr/>
            <p:nvPr/>
          </p:nvSpPr>
          <p:spPr>
            <a:xfrm>
              <a:off x="5951190" y="1343053"/>
              <a:ext cx="288032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8FE67FE-E771-4639-91B1-4D77310A7FF9}"/>
              </a:ext>
            </a:extLst>
          </p:cNvPr>
          <p:cNvGrpSpPr/>
          <p:nvPr/>
        </p:nvGrpSpPr>
        <p:grpSpPr>
          <a:xfrm>
            <a:off x="1002847" y="1616189"/>
            <a:ext cx="1296144" cy="648072"/>
            <a:chOff x="4295006" y="1413570"/>
            <a:chExt cx="1296144" cy="648072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9A0E56D8-99AA-445E-A56A-284D64EDEF1A}"/>
                </a:ext>
              </a:extLst>
            </p:cNvPr>
            <p:cNvSpPr/>
            <p:nvPr/>
          </p:nvSpPr>
          <p:spPr>
            <a:xfrm>
              <a:off x="4295006" y="1413570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actor</a:t>
              </a:r>
              <a:endParaRPr lang="en-US" sz="1000" dirty="0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8FE6340-0B41-4E9A-9F98-798BB44FC1A2}"/>
                </a:ext>
              </a:extLst>
            </p:cNvPr>
            <p:cNvGrpSpPr/>
            <p:nvPr/>
          </p:nvGrpSpPr>
          <p:grpSpPr>
            <a:xfrm>
              <a:off x="5333893" y="1469622"/>
              <a:ext cx="154473" cy="159972"/>
              <a:chOff x="5915186" y="1343053"/>
              <a:chExt cx="360040" cy="646581"/>
            </a:xfrm>
          </p:grpSpPr>
          <p:cxnSp>
            <p:nvCxnSpPr>
              <p:cNvPr id="31" name="Gerade Verbindung 56">
                <a:extLst>
                  <a:ext uri="{FF2B5EF4-FFF2-40B4-BE49-F238E27FC236}">
                    <a16:creationId xmlns:a16="http://schemas.microsoft.com/office/drawing/2014/main" id="{0069B76B-9F86-4B45-B024-B19624D9FED4}"/>
                  </a:ext>
                </a:extLst>
              </p:cNvPr>
              <p:cNvCxnSpPr/>
              <p:nvPr/>
            </p:nvCxnSpPr>
            <p:spPr>
              <a:xfrm>
                <a:off x="5915186" y="162959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57">
                <a:extLst>
                  <a:ext uri="{FF2B5EF4-FFF2-40B4-BE49-F238E27FC236}">
                    <a16:creationId xmlns:a16="http://schemas.microsoft.com/office/drawing/2014/main" id="{F6EA6674-0F2D-4B82-9146-AC5CAC1B1FBE}"/>
                  </a:ext>
                </a:extLst>
              </p:cNvPr>
              <p:cNvCxnSpPr>
                <a:endCxn id="35" idx="4"/>
              </p:cNvCxnSpPr>
              <p:nvPr/>
            </p:nvCxnSpPr>
            <p:spPr>
              <a:xfrm flipV="1">
                <a:off x="6098172" y="1559077"/>
                <a:ext cx="0" cy="286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58">
                <a:extLst>
                  <a:ext uri="{FF2B5EF4-FFF2-40B4-BE49-F238E27FC236}">
                    <a16:creationId xmlns:a16="http://schemas.microsoft.com/office/drawing/2014/main" id="{85CBADF7-E49E-477A-97D2-6B31A412613A}"/>
                  </a:ext>
                </a:extLst>
              </p:cNvPr>
              <p:cNvCxnSpPr/>
              <p:nvPr/>
            </p:nvCxnSpPr>
            <p:spPr>
              <a:xfrm>
                <a:off x="6095206" y="1845618"/>
                <a:ext cx="152400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59">
                <a:extLst>
                  <a:ext uri="{FF2B5EF4-FFF2-40B4-BE49-F238E27FC236}">
                    <a16:creationId xmlns:a16="http://schemas.microsoft.com/office/drawing/2014/main" id="{32DEBE1A-DFAA-47CA-B924-D24A8534AD9D}"/>
                  </a:ext>
                </a:extLst>
              </p:cNvPr>
              <p:cNvCxnSpPr/>
              <p:nvPr/>
            </p:nvCxnSpPr>
            <p:spPr>
              <a:xfrm flipH="1">
                <a:off x="5951190" y="1843911"/>
                <a:ext cx="144016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FB58EB2-AA42-4D07-BFEB-2CFB3B4D1FEA}"/>
                  </a:ext>
                </a:extLst>
              </p:cNvPr>
              <p:cNvSpPr/>
              <p:nvPr/>
            </p:nvSpPr>
            <p:spPr>
              <a:xfrm>
                <a:off x="5983368" y="1343053"/>
                <a:ext cx="229608" cy="2160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11292C0-E446-4437-8E39-C31465D5A01B}"/>
              </a:ext>
            </a:extLst>
          </p:cNvPr>
          <p:cNvGrpSpPr/>
          <p:nvPr/>
        </p:nvGrpSpPr>
        <p:grpSpPr>
          <a:xfrm>
            <a:off x="2515015" y="3247237"/>
            <a:ext cx="756084" cy="508460"/>
            <a:chOff x="5807174" y="3044618"/>
            <a:chExt cx="756084" cy="508460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73A080C-C284-46B5-83B4-2A5CE82826D1}"/>
                </a:ext>
              </a:extLst>
            </p:cNvPr>
            <p:cNvGrpSpPr/>
            <p:nvPr/>
          </p:nvGrpSpPr>
          <p:grpSpPr>
            <a:xfrm>
              <a:off x="5807174" y="3044618"/>
              <a:ext cx="756084" cy="506558"/>
              <a:chOff x="5807174" y="3044618"/>
              <a:chExt cx="756084" cy="50655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00A9C76B-BEB5-45FA-AF96-E4BA70027E29}"/>
                  </a:ext>
                </a:extLst>
              </p:cNvPr>
              <p:cNvSpPr/>
              <p:nvPr/>
            </p:nvSpPr>
            <p:spPr>
              <a:xfrm>
                <a:off x="6059202" y="3047120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6DD03227-B2EC-4EED-8947-416B758A6BF9}"/>
                  </a:ext>
                </a:extLst>
              </p:cNvPr>
              <p:cNvSpPr/>
              <p:nvPr/>
            </p:nvSpPr>
            <p:spPr>
              <a:xfrm>
                <a:off x="5807174" y="3044618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9A1F950-AC46-4619-BF65-000E0F60E12E}"/>
                </a:ext>
              </a:extLst>
            </p:cNvPr>
            <p:cNvSpPr/>
            <p:nvPr/>
          </p:nvSpPr>
          <p:spPr>
            <a:xfrm>
              <a:off x="6059202" y="304902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6C64E5A-014B-43E1-B916-328A739D75D1}"/>
              </a:ext>
            </a:extLst>
          </p:cNvPr>
          <p:cNvGrpSpPr/>
          <p:nvPr/>
        </p:nvGrpSpPr>
        <p:grpSpPr>
          <a:xfrm>
            <a:off x="1002847" y="3136741"/>
            <a:ext cx="1296144" cy="648072"/>
            <a:chOff x="4295006" y="2934122"/>
            <a:chExt cx="1296144" cy="648072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3563DB-76B5-40CB-94AC-3C6F85AFB82C}"/>
                </a:ext>
              </a:extLst>
            </p:cNvPr>
            <p:cNvSpPr/>
            <p:nvPr/>
          </p:nvSpPr>
          <p:spPr>
            <a:xfrm>
              <a:off x="4295006" y="2934122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collaboration</a:t>
              </a:r>
              <a:endParaRPr lang="en-US" sz="1000" dirty="0"/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F279DD7-883E-4B71-85E8-AE487D94C783}"/>
                </a:ext>
              </a:extLst>
            </p:cNvPr>
            <p:cNvGrpSpPr/>
            <p:nvPr/>
          </p:nvGrpSpPr>
          <p:grpSpPr>
            <a:xfrm>
              <a:off x="5303116" y="2980246"/>
              <a:ext cx="216024" cy="128744"/>
              <a:chOff x="5807174" y="3044618"/>
              <a:chExt cx="756084" cy="508460"/>
            </a:xfrm>
          </p:grpSpPr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54F00FCC-1A17-464E-A11F-07FBF38C130B}"/>
                  </a:ext>
                </a:extLst>
              </p:cNvPr>
              <p:cNvGrpSpPr/>
              <p:nvPr/>
            </p:nvGrpSpPr>
            <p:grpSpPr>
              <a:xfrm>
                <a:off x="5807174" y="3044618"/>
                <a:ext cx="756084" cy="506558"/>
                <a:chOff x="5807174" y="3044618"/>
                <a:chExt cx="756084" cy="506558"/>
              </a:xfrm>
            </p:grpSpPr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5274F6A9-CB61-4FAE-A6E9-34E83E05B90C}"/>
                    </a:ext>
                  </a:extLst>
                </p:cNvPr>
                <p:cNvSpPr/>
                <p:nvPr/>
              </p:nvSpPr>
              <p:spPr>
                <a:xfrm>
                  <a:off x="6059202" y="3047120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223BB39E-1E1D-4C0A-A7B3-7256D20095C1}"/>
                    </a:ext>
                  </a:extLst>
                </p:cNvPr>
                <p:cNvSpPr/>
                <p:nvPr/>
              </p:nvSpPr>
              <p:spPr>
                <a:xfrm>
                  <a:off x="5807174" y="3044618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BD7AAA70-344F-4DE7-BCB5-7086706DDA15}"/>
                  </a:ext>
                </a:extLst>
              </p:cNvPr>
              <p:cNvSpPr/>
              <p:nvPr/>
            </p:nvSpPr>
            <p:spPr>
              <a:xfrm>
                <a:off x="6059202" y="3049022"/>
                <a:ext cx="504056" cy="5040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B3BB621-F2E5-417D-AF4B-3CBBDFDCB3F6}"/>
              </a:ext>
            </a:extLst>
          </p:cNvPr>
          <p:cNvGrpSpPr/>
          <p:nvPr/>
        </p:nvGrpSpPr>
        <p:grpSpPr>
          <a:xfrm>
            <a:off x="5570352" y="5665405"/>
            <a:ext cx="864096" cy="504056"/>
            <a:chOff x="5737093" y="3897846"/>
            <a:chExt cx="864096" cy="504056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1F1945D-C02D-4483-914F-82E27F6BA9E3}"/>
                </a:ext>
              </a:extLst>
            </p:cNvPr>
            <p:cNvSpPr/>
            <p:nvPr/>
          </p:nvSpPr>
          <p:spPr>
            <a:xfrm>
              <a:off x="6097133" y="389784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50" name="Gerade Verbindung 76">
              <a:extLst>
                <a:ext uri="{FF2B5EF4-FFF2-40B4-BE49-F238E27FC236}">
                  <a16:creationId xmlns:a16="http://schemas.microsoft.com/office/drawing/2014/main" id="{7FEB0687-3394-4BA9-B0B7-6829E128740A}"/>
                </a:ext>
              </a:extLst>
            </p:cNvPr>
            <p:cNvCxnSpPr/>
            <p:nvPr/>
          </p:nvCxnSpPr>
          <p:spPr>
            <a:xfrm>
              <a:off x="5737093" y="414987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feil nach rechts 65">
            <a:extLst>
              <a:ext uri="{FF2B5EF4-FFF2-40B4-BE49-F238E27FC236}">
                <a16:creationId xmlns:a16="http://schemas.microsoft.com/office/drawing/2014/main" id="{2B09E738-DC0B-457A-BF08-A564E1F8396E}"/>
              </a:ext>
            </a:extLst>
          </p:cNvPr>
          <p:cNvSpPr/>
          <p:nvPr/>
        </p:nvSpPr>
        <p:spPr>
          <a:xfrm>
            <a:off x="2587023" y="3973065"/>
            <a:ext cx="684076" cy="506050"/>
          </a:xfrm>
          <a:prstGeom prst="rightArrow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C6A9D9A-6BD5-468E-8B54-B182EB6697FF}"/>
              </a:ext>
            </a:extLst>
          </p:cNvPr>
          <p:cNvGrpSpPr/>
          <p:nvPr/>
        </p:nvGrpSpPr>
        <p:grpSpPr>
          <a:xfrm>
            <a:off x="4087088" y="5614627"/>
            <a:ext cx="1296144" cy="648072"/>
            <a:chOff x="7379247" y="5412008"/>
            <a:chExt cx="1296144" cy="648072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0971EA1-D775-49FB-A9C5-591B22D6BF51}"/>
                </a:ext>
              </a:extLst>
            </p:cNvPr>
            <p:cNvSpPr/>
            <p:nvPr/>
          </p:nvSpPr>
          <p:spPr>
            <a:xfrm>
              <a:off x="7379247" y="5412008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interface</a:t>
              </a:r>
              <a:endParaRPr lang="en-US" sz="1000" dirty="0"/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6FE7E23D-DB7C-4B6E-80DE-05C4712FE1F8}"/>
                </a:ext>
              </a:extLst>
            </p:cNvPr>
            <p:cNvGrpSpPr/>
            <p:nvPr/>
          </p:nvGrpSpPr>
          <p:grpSpPr>
            <a:xfrm>
              <a:off x="8399462" y="5469446"/>
              <a:ext cx="205713" cy="120588"/>
              <a:chOff x="5737093" y="3897846"/>
              <a:chExt cx="864096" cy="504056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6D1AC2C6-6DA2-4B1F-9B8C-56A6BE65DC3D}"/>
                  </a:ext>
                </a:extLst>
              </p:cNvPr>
              <p:cNvSpPr/>
              <p:nvPr/>
            </p:nvSpPr>
            <p:spPr>
              <a:xfrm>
                <a:off x="6097133" y="3897846"/>
                <a:ext cx="504056" cy="5040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56" name="Gerade Verbindung 86">
                <a:extLst>
                  <a:ext uri="{FF2B5EF4-FFF2-40B4-BE49-F238E27FC236}">
                    <a16:creationId xmlns:a16="http://schemas.microsoft.com/office/drawing/2014/main" id="{88B9FEE4-B25B-49D0-A19F-3CC9D7886829}"/>
                  </a:ext>
                </a:extLst>
              </p:cNvPr>
              <p:cNvCxnSpPr/>
              <p:nvPr/>
            </p:nvCxnSpPr>
            <p:spPr>
              <a:xfrm>
                <a:off x="5737093" y="414987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FBB0231-99AC-421A-8651-A0251432C999}"/>
              </a:ext>
            </a:extLst>
          </p:cNvPr>
          <p:cNvGrpSpPr/>
          <p:nvPr/>
        </p:nvGrpSpPr>
        <p:grpSpPr>
          <a:xfrm>
            <a:off x="1002847" y="3920445"/>
            <a:ext cx="1296144" cy="648072"/>
            <a:chOff x="4295006" y="3717826"/>
            <a:chExt cx="1296144" cy="648072"/>
          </a:xfrm>
        </p:grpSpPr>
        <p:sp>
          <p:nvSpPr>
            <p:cNvPr id="58" name="Abgerundetes Rechteck 7">
              <a:extLst>
                <a:ext uri="{FF2B5EF4-FFF2-40B4-BE49-F238E27FC236}">
                  <a16:creationId xmlns:a16="http://schemas.microsoft.com/office/drawing/2014/main" id="{6E4574FD-5C47-48FE-8E52-4BCB69D19A13}"/>
                </a:ext>
              </a:extLst>
            </p:cNvPr>
            <p:cNvSpPr/>
            <p:nvPr/>
          </p:nvSpPr>
          <p:spPr>
            <a:xfrm>
              <a:off x="4295006" y="3717826"/>
              <a:ext cx="1296144" cy="648072"/>
            </a:xfrm>
            <a:prstGeom prst="round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process</a:t>
              </a:r>
              <a:endParaRPr lang="en-US" sz="1000" dirty="0"/>
            </a:p>
          </p:txBody>
        </p:sp>
        <p:sp>
          <p:nvSpPr>
            <p:cNvPr id="59" name="Pfeil nach rechts 87">
              <a:extLst>
                <a:ext uri="{FF2B5EF4-FFF2-40B4-BE49-F238E27FC236}">
                  <a16:creationId xmlns:a16="http://schemas.microsoft.com/office/drawing/2014/main" id="{FA34ACAA-B6CF-4379-9E27-F38580FB0EED}"/>
                </a:ext>
              </a:extLst>
            </p:cNvPr>
            <p:cNvSpPr/>
            <p:nvPr/>
          </p:nvSpPr>
          <p:spPr>
            <a:xfrm>
              <a:off x="5334731" y="3794939"/>
              <a:ext cx="153634" cy="115332"/>
            </a:xfrm>
            <a:prstGeom prst="rightArrow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60" name="Eingekerbter Richtungspfeil 77">
            <a:extLst>
              <a:ext uri="{FF2B5EF4-FFF2-40B4-BE49-F238E27FC236}">
                <a16:creationId xmlns:a16="http://schemas.microsoft.com/office/drawing/2014/main" id="{FFE12D62-F5BD-42FC-9AC7-A5E9E9C45DA3}"/>
              </a:ext>
            </a:extLst>
          </p:cNvPr>
          <p:cNvSpPr/>
          <p:nvPr/>
        </p:nvSpPr>
        <p:spPr>
          <a:xfrm rot="16200000">
            <a:off x="2712411" y="4775548"/>
            <a:ext cx="568931" cy="459668"/>
          </a:xfrm>
          <a:prstGeom prst="chevron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4F05AE9-9569-4CBA-8C56-EF6C8C709A0E}"/>
              </a:ext>
            </a:extLst>
          </p:cNvPr>
          <p:cNvGrpSpPr/>
          <p:nvPr/>
        </p:nvGrpSpPr>
        <p:grpSpPr>
          <a:xfrm>
            <a:off x="1002847" y="4720917"/>
            <a:ext cx="1296144" cy="648072"/>
            <a:chOff x="4295006" y="4518298"/>
            <a:chExt cx="1296144" cy="648072"/>
          </a:xfrm>
        </p:grpSpPr>
        <p:sp>
          <p:nvSpPr>
            <p:cNvPr id="62" name="Abgerundetes Rechteck 16">
              <a:extLst>
                <a:ext uri="{FF2B5EF4-FFF2-40B4-BE49-F238E27FC236}">
                  <a16:creationId xmlns:a16="http://schemas.microsoft.com/office/drawing/2014/main" id="{DC62D336-27B5-4E81-BD1C-C043307F773B}"/>
                </a:ext>
              </a:extLst>
            </p:cNvPr>
            <p:cNvSpPr/>
            <p:nvPr/>
          </p:nvSpPr>
          <p:spPr>
            <a:xfrm>
              <a:off x="4295006" y="4518298"/>
              <a:ext cx="1296144" cy="648072"/>
            </a:xfrm>
            <a:prstGeom prst="round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function</a:t>
              </a:r>
              <a:endParaRPr lang="en-US" sz="1000" dirty="0"/>
            </a:p>
          </p:txBody>
        </p:sp>
        <p:sp>
          <p:nvSpPr>
            <p:cNvPr id="63" name="Eingekerbter Richtungspfeil 89">
              <a:extLst>
                <a:ext uri="{FF2B5EF4-FFF2-40B4-BE49-F238E27FC236}">
                  <a16:creationId xmlns:a16="http://schemas.microsoft.com/office/drawing/2014/main" id="{732E2C2A-AF78-49F0-96B2-E20D34152CFE}"/>
                </a:ext>
              </a:extLst>
            </p:cNvPr>
            <p:cNvSpPr/>
            <p:nvPr/>
          </p:nvSpPr>
          <p:spPr>
            <a:xfrm rot="16200000">
              <a:off x="5345516" y="4605998"/>
              <a:ext cx="132065" cy="99630"/>
            </a:xfrm>
            <a:prstGeom prst="chevron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D10E5B2-CE54-457F-9F0A-EBB446399AF8}"/>
              </a:ext>
            </a:extLst>
          </p:cNvPr>
          <p:cNvGrpSpPr/>
          <p:nvPr/>
        </p:nvGrpSpPr>
        <p:grpSpPr>
          <a:xfrm>
            <a:off x="2587023" y="5551893"/>
            <a:ext cx="728244" cy="600800"/>
            <a:chOff x="5879182" y="5349274"/>
            <a:chExt cx="728244" cy="600800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BDB0802-B22E-4F94-A54C-5B103E548AD3}"/>
                </a:ext>
              </a:extLst>
            </p:cNvPr>
            <p:cNvGrpSpPr/>
            <p:nvPr/>
          </p:nvGrpSpPr>
          <p:grpSpPr>
            <a:xfrm>
              <a:off x="5879182" y="5390777"/>
              <a:ext cx="728244" cy="504057"/>
              <a:chOff x="5879182" y="5390777"/>
              <a:chExt cx="728244" cy="504057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65263C01-3661-4F20-8D10-90131F7EA694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129CE990-41B2-4B86-81AC-9A8DC5458C20}"/>
                  </a:ext>
                </a:extLst>
              </p:cNvPr>
              <p:cNvSpPr/>
              <p:nvPr/>
            </p:nvSpPr>
            <p:spPr>
              <a:xfrm>
                <a:off x="6103370" y="5390778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591A650E-F485-4C7F-9DB7-8BE0C005BD1D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511518C2-993B-4737-A2D5-6CE8BE9BD394}"/>
                </a:ext>
              </a:extLst>
            </p:cNvPr>
            <p:cNvSpPr/>
            <p:nvPr/>
          </p:nvSpPr>
          <p:spPr>
            <a:xfrm>
              <a:off x="6119062" y="5349274"/>
              <a:ext cx="247620" cy="600800"/>
            </a:xfrm>
            <a:prstGeom prst="rect">
              <a:avLst/>
            </a:prstGeom>
            <a:solidFill>
              <a:srgbClr val="FFFFAF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EF3072D-6875-4471-A3FF-9E467008AD1D}"/>
              </a:ext>
            </a:extLst>
          </p:cNvPr>
          <p:cNvGrpSpPr/>
          <p:nvPr/>
        </p:nvGrpSpPr>
        <p:grpSpPr>
          <a:xfrm>
            <a:off x="1002847" y="5521389"/>
            <a:ext cx="1296144" cy="648072"/>
            <a:chOff x="4295006" y="5318770"/>
            <a:chExt cx="1296144" cy="648072"/>
          </a:xfrm>
        </p:grpSpPr>
        <p:sp>
          <p:nvSpPr>
            <p:cNvPr id="71" name="Abgerundetes Rechteck 17">
              <a:extLst>
                <a:ext uri="{FF2B5EF4-FFF2-40B4-BE49-F238E27FC236}">
                  <a16:creationId xmlns:a16="http://schemas.microsoft.com/office/drawing/2014/main" id="{EA49662B-EEBC-4ADA-920B-04B8CFFCBC5A}"/>
                </a:ext>
              </a:extLst>
            </p:cNvPr>
            <p:cNvSpPr/>
            <p:nvPr/>
          </p:nvSpPr>
          <p:spPr>
            <a:xfrm>
              <a:off x="4295006" y="5318770"/>
              <a:ext cx="1296144" cy="648072"/>
            </a:xfrm>
            <a:prstGeom prst="round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interaction</a:t>
              </a:r>
              <a:endParaRPr lang="en-US" sz="1000" dirty="0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3178978-CB0B-426C-AF5D-17C793DB4669}"/>
                </a:ext>
              </a:extLst>
            </p:cNvPr>
            <p:cNvGrpSpPr/>
            <p:nvPr/>
          </p:nvGrpSpPr>
          <p:grpSpPr>
            <a:xfrm>
              <a:off x="5373909" y="5377340"/>
              <a:ext cx="139824" cy="152400"/>
              <a:chOff x="5879182" y="5349274"/>
              <a:chExt cx="728244" cy="600800"/>
            </a:xfrm>
          </p:grpSpPr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6B0B9470-5438-4D94-9F10-3D6D3D1C8AB3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28244" cy="504057"/>
                <a:chOff x="5879182" y="5390777"/>
                <a:chExt cx="728244" cy="504057"/>
              </a:xfrm>
            </p:grpSpPr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1747F511-9656-4C83-87F5-7F30D55D4FA2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A88E040E-6EBF-4FAC-B127-DE27A24E92D6}"/>
                    </a:ext>
                  </a:extLst>
                </p:cNvPr>
                <p:cNvSpPr/>
                <p:nvPr/>
              </p:nvSpPr>
              <p:spPr>
                <a:xfrm>
                  <a:off x="6103370" y="5390778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7" name="Rechteck 76">
                  <a:extLst>
                    <a:ext uri="{FF2B5EF4-FFF2-40B4-BE49-F238E27FC236}">
                      <a16:creationId xmlns:a16="http://schemas.microsoft.com/office/drawing/2014/main" id="{3784B422-60F2-4858-A5C1-C9DD0EE62448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9C88B053-7A7C-4A08-A964-6EE05B09F1A1}"/>
                  </a:ext>
                </a:extLst>
              </p:cNvPr>
              <p:cNvSpPr/>
              <p:nvPr/>
            </p:nvSpPr>
            <p:spPr>
              <a:xfrm>
                <a:off x="6119062" y="5349274"/>
                <a:ext cx="247620" cy="600800"/>
              </a:xfrm>
              <a:prstGeom prst="rect">
                <a:avLst/>
              </a:prstGeom>
              <a:solidFill>
                <a:srgbClr val="FFFFAF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66983DB-375F-40FD-932E-B65E83050431}"/>
              </a:ext>
            </a:extLst>
          </p:cNvPr>
          <p:cNvGrpSpPr/>
          <p:nvPr/>
        </p:nvGrpSpPr>
        <p:grpSpPr>
          <a:xfrm>
            <a:off x="8059631" y="1688091"/>
            <a:ext cx="983125" cy="463661"/>
            <a:chOff x="5670291" y="6116283"/>
            <a:chExt cx="983125" cy="463661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DE2755AB-98BF-4808-B30F-4CCC23F1737A}"/>
                </a:ext>
              </a:extLst>
            </p:cNvPr>
            <p:cNvGrpSpPr/>
            <p:nvPr/>
          </p:nvGrpSpPr>
          <p:grpSpPr>
            <a:xfrm>
              <a:off x="5670291" y="6116283"/>
              <a:ext cx="983125" cy="463661"/>
              <a:chOff x="5670291" y="6116283"/>
              <a:chExt cx="983125" cy="463661"/>
            </a:xfrm>
          </p:grpSpPr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5E798434-AADC-490B-A3E1-86F70C1E900A}"/>
                  </a:ext>
                </a:extLst>
              </p:cNvPr>
              <p:cNvSpPr/>
              <p:nvPr/>
            </p:nvSpPr>
            <p:spPr>
              <a:xfrm>
                <a:off x="6149360" y="6116284"/>
                <a:ext cx="504056" cy="459668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82" name="Eingekerbter Richtungspfeil 112">
                <a:extLst>
                  <a:ext uri="{FF2B5EF4-FFF2-40B4-BE49-F238E27FC236}">
                    <a16:creationId xmlns:a16="http://schemas.microsoft.com/office/drawing/2014/main" id="{ABEC3039-F2F8-45FD-BEF2-0026DBD8C747}"/>
                  </a:ext>
                </a:extLst>
              </p:cNvPr>
              <p:cNvSpPr/>
              <p:nvPr/>
            </p:nvSpPr>
            <p:spPr>
              <a:xfrm>
                <a:off x="5670291" y="6116284"/>
                <a:ext cx="568931" cy="459668"/>
              </a:xfrm>
              <a:prstGeom prst="chevron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C995D11D-6329-4099-88CB-85C38291A65B}"/>
                  </a:ext>
                </a:extLst>
              </p:cNvPr>
              <p:cNvSpPr/>
              <p:nvPr/>
            </p:nvSpPr>
            <p:spPr>
              <a:xfrm>
                <a:off x="6007400" y="6116283"/>
                <a:ext cx="367674" cy="463661"/>
              </a:xfrm>
              <a:prstGeom prst="rect">
                <a:avLst/>
              </a:prstGeom>
              <a:solidFill>
                <a:srgbClr val="FFFFAF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84" name="Gerade Verbindung 114">
                <a:extLst>
                  <a:ext uri="{FF2B5EF4-FFF2-40B4-BE49-F238E27FC236}">
                    <a16:creationId xmlns:a16="http://schemas.microsoft.com/office/drawing/2014/main" id="{E40FBF48-E1D9-44ED-9C77-A1241198317D}"/>
                  </a:ext>
                </a:extLst>
              </p:cNvPr>
              <p:cNvCxnSpPr>
                <a:endCxn id="81" idx="0"/>
              </p:cNvCxnSpPr>
              <p:nvPr/>
            </p:nvCxnSpPr>
            <p:spPr>
              <a:xfrm>
                <a:off x="5870798" y="6116284"/>
                <a:ext cx="5305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Gerade Verbindung 116">
              <a:extLst>
                <a:ext uri="{FF2B5EF4-FFF2-40B4-BE49-F238E27FC236}">
                  <a16:creationId xmlns:a16="http://schemas.microsoft.com/office/drawing/2014/main" id="{DF1F773F-B3DB-42A4-9436-691CBC3DDCCC}"/>
                </a:ext>
              </a:extLst>
            </p:cNvPr>
            <p:cNvCxnSpPr/>
            <p:nvPr/>
          </p:nvCxnSpPr>
          <p:spPr>
            <a:xfrm>
              <a:off x="5889144" y="6575952"/>
              <a:ext cx="5305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9115B3D6-0D16-4551-A083-BC3E8672312B}"/>
              </a:ext>
            </a:extLst>
          </p:cNvPr>
          <p:cNvGrpSpPr/>
          <p:nvPr/>
        </p:nvGrpSpPr>
        <p:grpSpPr>
          <a:xfrm>
            <a:off x="6684346" y="1593890"/>
            <a:ext cx="1296144" cy="648072"/>
            <a:chOff x="4295006" y="6022082"/>
            <a:chExt cx="1296144" cy="648072"/>
          </a:xfrm>
        </p:grpSpPr>
        <p:sp>
          <p:nvSpPr>
            <p:cNvPr id="86" name="Abgerundetes Rechteck 18">
              <a:extLst>
                <a:ext uri="{FF2B5EF4-FFF2-40B4-BE49-F238E27FC236}">
                  <a16:creationId xmlns:a16="http://schemas.microsoft.com/office/drawing/2014/main" id="{4C514443-0DA1-49B7-9A79-8A1A9CE55ABB}"/>
                </a:ext>
              </a:extLst>
            </p:cNvPr>
            <p:cNvSpPr/>
            <p:nvPr/>
          </p:nvSpPr>
          <p:spPr>
            <a:xfrm>
              <a:off x="4295006" y="6022082"/>
              <a:ext cx="1296144" cy="648072"/>
            </a:xfrm>
            <a:prstGeom prst="round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event</a:t>
              </a:r>
              <a:endParaRPr lang="en-US" sz="1000" dirty="0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D4C4D208-D537-4142-ABD4-9D8C86D2AFBA}"/>
                </a:ext>
              </a:extLst>
            </p:cNvPr>
            <p:cNvGrpSpPr/>
            <p:nvPr/>
          </p:nvGrpSpPr>
          <p:grpSpPr>
            <a:xfrm>
              <a:off x="5385234" y="6126601"/>
              <a:ext cx="128499" cy="62190"/>
              <a:chOff x="5670291" y="6116283"/>
              <a:chExt cx="983125" cy="463661"/>
            </a:xfrm>
          </p:grpSpPr>
          <p:grpSp>
            <p:nvGrpSpPr>
              <p:cNvPr id="88" name="Gruppieren 87">
                <a:extLst>
                  <a:ext uri="{FF2B5EF4-FFF2-40B4-BE49-F238E27FC236}">
                    <a16:creationId xmlns:a16="http://schemas.microsoft.com/office/drawing/2014/main" id="{30282F83-70F3-4D63-8A1B-D6E89DED965C}"/>
                  </a:ext>
                </a:extLst>
              </p:cNvPr>
              <p:cNvGrpSpPr/>
              <p:nvPr/>
            </p:nvGrpSpPr>
            <p:grpSpPr>
              <a:xfrm>
                <a:off x="5670291" y="6116283"/>
                <a:ext cx="983125" cy="463661"/>
                <a:chOff x="5670291" y="6116283"/>
                <a:chExt cx="983125" cy="463661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CAA58CA5-C983-4814-B8A5-3983DC42C841}"/>
                    </a:ext>
                  </a:extLst>
                </p:cNvPr>
                <p:cNvSpPr/>
                <p:nvPr/>
              </p:nvSpPr>
              <p:spPr>
                <a:xfrm>
                  <a:off x="6149360" y="6116284"/>
                  <a:ext cx="504056" cy="459668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91" name="Eingekerbter Richtungspfeil 123">
                  <a:extLst>
                    <a:ext uri="{FF2B5EF4-FFF2-40B4-BE49-F238E27FC236}">
                      <a16:creationId xmlns:a16="http://schemas.microsoft.com/office/drawing/2014/main" id="{EB0981BC-75CA-4836-B9DA-A19BE56F5400}"/>
                    </a:ext>
                  </a:extLst>
                </p:cNvPr>
                <p:cNvSpPr/>
                <p:nvPr/>
              </p:nvSpPr>
              <p:spPr>
                <a:xfrm>
                  <a:off x="5670291" y="6116284"/>
                  <a:ext cx="568931" cy="459668"/>
                </a:xfrm>
                <a:prstGeom prst="chevron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92" name="Rechteck 91">
                  <a:extLst>
                    <a:ext uri="{FF2B5EF4-FFF2-40B4-BE49-F238E27FC236}">
                      <a16:creationId xmlns:a16="http://schemas.microsoft.com/office/drawing/2014/main" id="{1D157F5C-54EB-46D1-8213-28FD3ED5E0DD}"/>
                    </a:ext>
                  </a:extLst>
                </p:cNvPr>
                <p:cNvSpPr/>
                <p:nvPr/>
              </p:nvSpPr>
              <p:spPr>
                <a:xfrm>
                  <a:off x="6007400" y="6116283"/>
                  <a:ext cx="367674" cy="463661"/>
                </a:xfrm>
                <a:prstGeom prst="rect">
                  <a:avLst/>
                </a:prstGeom>
                <a:solidFill>
                  <a:srgbClr val="FFFFAF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cxnSp>
              <p:nvCxnSpPr>
                <p:cNvPr id="93" name="Gerade Verbindung 125">
                  <a:extLst>
                    <a:ext uri="{FF2B5EF4-FFF2-40B4-BE49-F238E27FC236}">
                      <a16:creationId xmlns:a16="http://schemas.microsoft.com/office/drawing/2014/main" id="{4121F7DE-7590-425C-98CB-26891119BB76}"/>
                    </a:ext>
                  </a:extLst>
                </p:cNvPr>
                <p:cNvCxnSpPr>
                  <a:endCxn id="90" idx="0"/>
                </p:cNvCxnSpPr>
                <p:nvPr/>
              </p:nvCxnSpPr>
              <p:spPr>
                <a:xfrm>
                  <a:off x="5870798" y="6116284"/>
                  <a:ext cx="53059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Gerade Verbindung 121">
                <a:extLst>
                  <a:ext uri="{FF2B5EF4-FFF2-40B4-BE49-F238E27FC236}">
                    <a16:creationId xmlns:a16="http://schemas.microsoft.com/office/drawing/2014/main" id="{CD9B6742-006D-406D-9650-B06B901BC5EB}"/>
                  </a:ext>
                </a:extLst>
              </p:cNvPr>
              <p:cNvCxnSpPr/>
              <p:nvPr/>
            </p:nvCxnSpPr>
            <p:spPr>
              <a:xfrm>
                <a:off x="5889144" y="6575952"/>
                <a:ext cx="5305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97D00EC7-F162-4B4C-B190-095D1AC6BF6B}"/>
              </a:ext>
            </a:extLst>
          </p:cNvPr>
          <p:cNvGrpSpPr/>
          <p:nvPr/>
        </p:nvGrpSpPr>
        <p:grpSpPr>
          <a:xfrm>
            <a:off x="5668733" y="1681328"/>
            <a:ext cx="730625" cy="504057"/>
            <a:chOff x="5879182" y="5390777"/>
            <a:chExt cx="730625" cy="504057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3F3751C7-0E04-434A-8F26-3B246AEB92B3}"/>
                </a:ext>
              </a:extLst>
            </p:cNvPr>
            <p:cNvGrpSpPr/>
            <p:nvPr/>
          </p:nvGrpSpPr>
          <p:grpSpPr>
            <a:xfrm>
              <a:off x="5879182" y="5390777"/>
              <a:ext cx="730625" cy="504057"/>
              <a:chOff x="5879182" y="5390777"/>
              <a:chExt cx="730625" cy="504057"/>
            </a:xfrm>
          </p:grpSpPr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645CF1D-2147-48E0-ABDD-6FEBCE9658B4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CE903F44-496A-4A7E-BA9D-D7E7558A6FB3}"/>
                  </a:ext>
                </a:extLst>
              </p:cNvPr>
              <p:cNvSpPr/>
              <p:nvPr/>
            </p:nvSpPr>
            <p:spPr>
              <a:xfrm>
                <a:off x="6105751" y="5390778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3B7D0455-F4F1-4CAC-83F5-0588D3E19C7F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CB3E809-FA43-4811-B62A-1A624BAD6DDA}"/>
                </a:ext>
              </a:extLst>
            </p:cNvPr>
            <p:cNvSpPr/>
            <p:nvPr/>
          </p:nvSpPr>
          <p:spPr>
            <a:xfrm>
              <a:off x="6100989" y="5397646"/>
              <a:ext cx="289498" cy="493289"/>
            </a:xfrm>
            <a:prstGeom prst="rect">
              <a:avLst/>
            </a:prstGeom>
            <a:solidFill>
              <a:srgbClr val="FFFFAF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0544CAE-8458-438F-9F06-80C935038BE7}"/>
              </a:ext>
            </a:extLst>
          </p:cNvPr>
          <p:cNvGrpSpPr/>
          <p:nvPr/>
        </p:nvGrpSpPr>
        <p:grpSpPr>
          <a:xfrm>
            <a:off x="4099191" y="1616189"/>
            <a:ext cx="1296144" cy="648072"/>
            <a:chOff x="7391350" y="1413570"/>
            <a:chExt cx="1296144" cy="648072"/>
          </a:xfrm>
        </p:grpSpPr>
        <p:sp>
          <p:nvSpPr>
            <p:cNvPr id="101" name="Abgerundetes Rechteck 19">
              <a:extLst>
                <a:ext uri="{FF2B5EF4-FFF2-40B4-BE49-F238E27FC236}">
                  <a16:creationId xmlns:a16="http://schemas.microsoft.com/office/drawing/2014/main" id="{BBCC89DE-301E-48D5-AE19-6374E5C8720F}"/>
                </a:ext>
              </a:extLst>
            </p:cNvPr>
            <p:cNvSpPr/>
            <p:nvPr/>
          </p:nvSpPr>
          <p:spPr>
            <a:xfrm>
              <a:off x="7391350" y="1413570"/>
              <a:ext cx="1296144" cy="648072"/>
            </a:xfrm>
            <a:prstGeom prst="round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service</a:t>
              </a:r>
              <a:endParaRPr lang="en-US" sz="1000" dirty="0"/>
            </a:p>
          </p:txBody>
        </p: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20872DC3-ABCF-42DE-8717-0507B7855A9A}"/>
                </a:ext>
              </a:extLst>
            </p:cNvPr>
            <p:cNvGrpSpPr/>
            <p:nvPr/>
          </p:nvGrpSpPr>
          <p:grpSpPr>
            <a:xfrm>
              <a:off x="8495360" y="1485472"/>
              <a:ext cx="120125" cy="73608"/>
              <a:chOff x="5879182" y="5390777"/>
              <a:chExt cx="730625" cy="504057"/>
            </a:xfrm>
          </p:grpSpPr>
          <p:grpSp>
            <p:nvGrpSpPr>
              <p:cNvPr id="103" name="Gruppieren 102">
                <a:extLst>
                  <a:ext uri="{FF2B5EF4-FFF2-40B4-BE49-F238E27FC236}">
                    <a16:creationId xmlns:a16="http://schemas.microsoft.com/office/drawing/2014/main" id="{C1887CCC-241A-4530-99FC-8F7261588388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30625" cy="504057"/>
                <a:chOff x="5879182" y="5390777"/>
                <a:chExt cx="730625" cy="504057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B6F17608-289C-4CB7-AC7A-F3C858211B8F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B59601CE-925E-4749-92C5-40183AC667B1}"/>
                    </a:ext>
                  </a:extLst>
                </p:cNvPr>
                <p:cNvSpPr/>
                <p:nvPr/>
              </p:nvSpPr>
              <p:spPr>
                <a:xfrm>
                  <a:off x="6105751" y="5390778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07" name="Rechteck 106">
                  <a:extLst>
                    <a:ext uri="{FF2B5EF4-FFF2-40B4-BE49-F238E27FC236}">
                      <a16:creationId xmlns:a16="http://schemas.microsoft.com/office/drawing/2014/main" id="{B506EAA5-49BC-4B32-8F79-838E22D46F66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886293B3-2143-4E8A-B173-81D4EC919B41}"/>
                  </a:ext>
                </a:extLst>
              </p:cNvPr>
              <p:cNvSpPr/>
              <p:nvPr/>
            </p:nvSpPr>
            <p:spPr>
              <a:xfrm>
                <a:off x="6070826" y="5441075"/>
                <a:ext cx="362463" cy="412857"/>
              </a:xfrm>
              <a:prstGeom prst="rect">
                <a:avLst/>
              </a:prstGeom>
              <a:solidFill>
                <a:srgbClr val="FFFFAF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22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89C0F-FBB4-4224-8226-C5C8B9FC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APPLICATION LAYER</a:t>
            </a:r>
            <a:endParaRPr lang="es-E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B200B70-2BD0-428C-B0D2-432E4F4FF88E}"/>
              </a:ext>
            </a:extLst>
          </p:cNvPr>
          <p:cNvGrpSpPr/>
          <p:nvPr/>
        </p:nvGrpSpPr>
        <p:grpSpPr>
          <a:xfrm>
            <a:off x="4041583" y="2303810"/>
            <a:ext cx="1296144" cy="648072"/>
            <a:chOff x="7391350" y="2133650"/>
            <a:chExt cx="1296144" cy="648072"/>
          </a:xfrm>
          <a:solidFill>
            <a:srgbClr val="B1FFFF"/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201BEC7-F200-4096-B3E9-B98EB46D491C}"/>
                </a:ext>
              </a:extLst>
            </p:cNvPr>
            <p:cNvSpPr/>
            <p:nvPr/>
          </p:nvSpPr>
          <p:spPr>
            <a:xfrm>
              <a:off x="7391350" y="2133650"/>
              <a:ext cx="1296144" cy="648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Data </a:t>
              </a:r>
              <a:r>
                <a:rPr lang="de-DE" sz="1000" dirty="0" err="1"/>
                <a:t>object</a:t>
              </a:r>
              <a:endParaRPr lang="en-US" sz="1000" dirty="0"/>
            </a:p>
          </p:txBody>
        </p:sp>
        <p:cxnSp>
          <p:nvCxnSpPr>
            <p:cNvPr id="6" name="Gerade Verbindung 18">
              <a:extLst>
                <a:ext uri="{FF2B5EF4-FFF2-40B4-BE49-F238E27FC236}">
                  <a16:creationId xmlns:a16="http://schemas.microsoft.com/office/drawing/2014/main" id="{3D12A03F-70E9-413D-B1AB-438DBA6BD131}"/>
                </a:ext>
              </a:extLst>
            </p:cNvPr>
            <p:cNvCxnSpPr/>
            <p:nvPr/>
          </p:nvCxnSpPr>
          <p:spPr>
            <a:xfrm>
              <a:off x="7391350" y="2277666"/>
              <a:ext cx="129614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0A2B2B9-62DD-4384-8FE5-D99EDC937EF7}"/>
              </a:ext>
            </a:extLst>
          </p:cNvPr>
          <p:cNvGrpSpPr/>
          <p:nvPr/>
        </p:nvGrpSpPr>
        <p:grpSpPr>
          <a:xfrm>
            <a:off x="2439405" y="3043615"/>
            <a:ext cx="864096" cy="504056"/>
            <a:chOff x="5737093" y="3897846"/>
            <a:chExt cx="864096" cy="504056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9223512-5CBA-4306-9BDE-3C58607C1B17}"/>
                </a:ext>
              </a:extLst>
            </p:cNvPr>
            <p:cNvSpPr/>
            <p:nvPr/>
          </p:nvSpPr>
          <p:spPr>
            <a:xfrm>
              <a:off x="6097133" y="389784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9" name="Gerade Verbindung 21">
              <a:extLst>
                <a:ext uri="{FF2B5EF4-FFF2-40B4-BE49-F238E27FC236}">
                  <a16:creationId xmlns:a16="http://schemas.microsoft.com/office/drawing/2014/main" id="{9C292F10-9EEB-4579-BA7C-5FF1D8E72637}"/>
                </a:ext>
              </a:extLst>
            </p:cNvPr>
            <p:cNvCxnSpPr/>
            <p:nvPr/>
          </p:nvCxnSpPr>
          <p:spPr>
            <a:xfrm>
              <a:off x="5737093" y="414987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feil nach rechts 22">
            <a:extLst>
              <a:ext uri="{FF2B5EF4-FFF2-40B4-BE49-F238E27FC236}">
                <a16:creationId xmlns:a16="http://schemas.microsoft.com/office/drawing/2014/main" id="{CE4FBB24-7EA4-4CB2-BE11-A284075EEFAF}"/>
              </a:ext>
            </a:extLst>
          </p:cNvPr>
          <p:cNvSpPr/>
          <p:nvPr/>
        </p:nvSpPr>
        <p:spPr>
          <a:xfrm>
            <a:off x="2529415" y="5513117"/>
            <a:ext cx="684076" cy="506050"/>
          </a:xfrm>
          <a:prstGeom prst="rightArrow">
            <a:avLst/>
          </a:prstGeom>
          <a:solidFill>
            <a:srgbClr val="B1F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22FD1FD-1BD7-47CC-974A-24D70F48C62D}"/>
              </a:ext>
            </a:extLst>
          </p:cNvPr>
          <p:cNvGrpSpPr/>
          <p:nvPr/>
        </p:nvGrpSpPr>
        <p:grpSpPr>
          <a:xfrm>
            <a:off x="956141" y="2992837"/>
            <a:ext cx="1296144" cy="648072"/>
            <a:chOff x="7379247" y="5412008"/>
            <a:chExt cx="1296144" cy="64807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96DCAC2-8CBB-4E68-8534-B469EA031895}"/>
                </a:ext>
              </a:extLst>
            </p:cNvPr>
            <p:cNvSpPr/>
            <p:nvPr/>
          </p:nvSpPr>
          <p:spPr>
            <a:xfrm>
              <a:off x="7379247" y="5412008"/>
              <a:ext cx="1296144" cy="648072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interface</a:t>
              </a:r>
              <a:endParaRPr lang="en-US" sz="1000" dirty="0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6489608-55DB-4D93-AF52-8657BC5C97F7}"/>
                </a:ext>
              </a:extLst>
            </p:cNvPr>
            <p:cNvGrpSpPr/>
            <p:nvPr/>
          </p:nvGrpSpPr>
          <p:grpSpPr>
            <a:xfrm>
              <a:off x="8399462" y="5469446"/>
              <a:ext cx="205713" cy="120588"/>
              <a:chOff x="5737093" y="3897846"/>
              <a:chExt cx="864096" cy="504056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A543AD5-3A0B-4D83-A63E-426B7B0434E6}"/>
                  </a:ext>
                </a:extLst>
              </p:cNvPr>
              <p:cNvSpPr/>
              <p:nvPr/>
            </p:nvSpPr>
            <p:spPr>
              <a:xfrm>
                <a:off x="6097133" y="3897846"/>
                <a:ext cx="504056" cy="504056"/>
              </a:xfrm>
              <a:prstGeom prst="ellipse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15" name="Gerade Verbindung 27">
                <a:extLst>
                  <a:ext uri="{FF2B5EF4-FFF2-40B4-BE49-F238E27FC236}">
                    <a16:creationId xmlns:a16="http://schemas.microsoft.com/office/drawing/2014/main" id="{DB3487FC-A67D-49C6-B100-484A5E0720E8}"/>
                  </a:ext>
                </a:extLst>
              </p:cNvPr>
              <p:cNvCxnSpPr/>
              <p:nvPr/>
            </p:nvCxnSpPr>
            <p:spPr>
              <a:xfrm>
                <a:off x="5737093" y="414987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FA5AFC3-9C97-4EAC-95D0-FAC4EAA36DE8}"/>
              </a:ext>
            </a:extLst>
          </p:cNvPr>
          <p:cNvGrpSpPr/>
          <p:nvPr/>
        </p:nvGrpSpPr>
        <p:grpSpPr>
          <a:xfrm>
            <a:off x="945239" y="5460497"/>
            <a:ext cx="1296144" cy="648072"/>
            <a:chOff x="4295006" y="3717826"/>
            <a:chExt cx="1296144" cy="648072"/>
          </a:xfrm>
          <a:solidFill>
            <a:srgbClr val="B1FFFF"/>
          </a:solidFill>
        </p:grpSpPr>
        <p:sp>
          <p:nvSpPr>
            <p:cNvPr id="17" name="Abgerundetes Rechteck 29">
              <a:extLst>
                <a:ext uri="{FF2B5EF4-FFF2-40B4-BE49-F238E27FC236}">
                  <a16:creationId xmlns:a16="http://schemas.microsoft.com/office/drawing/2014/main" id="{B57950A7-9709-46C9-9298-7D608A11CA71}"/>
                </a:ext>
              </a:extLst>
            </p:cNvPr>
            <p:cNvSpPr/>
            <p:nvPr/>
          </p:nvSpPr>
          <p:spPr>
            <a:xfrm>
              <a:off x="4295006" y="3717826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process</a:t>
              </a:r>
              <a:endParaRPr lang="en-US" sz="1000" dirty="0"/>
            </a:p>
          </p:txBody>
        </p:sp>
        <p:sp>
          <p:nvSpPr>
            <p:cNvPr id="18" name="Pfeil nach rechts 30">
              <a:extLst>
                <a:ext uri="{FF2B5EF4-FFF2-40B4-BE49-F238E27FC236}">
                  <a16:creationId xmlns:a16="http://schemas.microsoft.com/office/drawing/2014/main" id="{8E654A97-595E-4E5F-9E04-60DB2B69CFB9}"/>
                </a:ext>
              </a:extLst>
            </p:cNvPr>
            <p:cNvSpPr/>
            <p:nvPr/>
          </p:nvSpPr>
          <p:spPr>
            <a:xfrm>
              <a:off x="5334731" y="3794939"/>
              <a:ext cx="153634" cy="115332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19" name="Eingekerbter Richtungspfeil 31">
            <a:extLst>
              <a:ext uri="{FF2B5EF4-FFF2-40B4-BE49-F238E27FC236}">
                <a16:creationId xmlns:a16="http://schemas.microsoft.com/office/drawing/2014/main" id="{FE43EEE4-2FC9-4139-9967-DF8F9ECEA5B9}"/>
              </a:ext>
            </a:extLst>
          </p:cNvPr>
          <p:cNvSpPr/>
          <p:nvPr/>
        </p:nvSpPr>
        <p:spPr>
          <a:xfrm rot="16200000">
            <a:off x="2654803" y="4712036"/>
            <a:ext cx="568931" cy="459668"/>
          </a:xfrm>
          <a:prstGeom prst="chevron">
            <a:avLst/>
          </a:prstGeom>
          <a:solidFill>
            <a:srgbClr val="B1F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D1EF48B-E9A6-41D6-A492-30012D70A34D}"/>
              </a:ext>
            </a:extLst>
          </p:cNvPr>
          <p:cNvGrpSpPr/>
          <p:nvPr/>
        </p:nvGrpSpPr>
        <p:grpSpPr>
          <a:xfrm>
            <a:off x="945239" y="4657405"/>
            <a:ext cx="1296144" cy="648072"/>
            <a:chOff x="4295006" y="4518298"/>
            <a:chExt cx="1296144" cy="648072"/>
          </a:xfrm>
          <a:solidFill>
            <a:srgbClr val="B1FFFF"/>
          </a:solidFill>
        </p:grpSpPr>
        <p:sp>
          <p:nvSpPr>
            <p:cNvPr id="21" name="Abgerundetes Rechteck 33">
              <a:extLst>
                <a:ext uri="{FF2B5EF4-FFF2-40B4-BE49-F238E27FC236}">
                  <a16:creationId xmlns:a16="http://schemas.microsoft.com/office/drawing/2014/main" id="{B4343FD6-B260-4B21-98C8-00EE12E255A3}"/>
                </a:ext>
              </a:extLst>
            </p:cNvPr>
            <p:cNvSpPr/>
            <p:nvPr/>
          </p:nvSpPr>
          <p:spPr>
            <a:xfrm>
              <a:off x="4295006" y="4518298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function</a:t>
              </a:r>
              <a:endParaRPr lang="en-US" sz="1000" dirty="0"/>
            </a:p>
          </p:txBody>
        </p:sp>
        <p:sp>
          <p:nvSpPr>
            <p:cNvPr id="22" name="Eingekerbter Richtungspfeil 34">
              <a:extLst>
                <a:ext uri="{FF2B5EF4-FFF2-40B4-BE49-F238E27FC236}">
                  <a16:creationId xmlns:a16="http://schemas.microsoft.com/office/drawing/2014/main" id="{AED19FDF-31A4-4117-9973-D25219387C08}"/>
                </a:ext>
              </a:extLst>
            </p:cNvPr>
            <p:cNvSpPr/>
            <p:nvPr/>
          </p:nvSpPr>
          <p:spPr>
            <a:xfrm rot="16200000">
              <a:off x="5345516" y="4605998"/>
              <a:ext cx="132065" cy="99630"/>
            </a:xfrm>
            <a:prstGeom prst="chevron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EAD2BDA-9893-4A80-9514-49FD53C96564}"/>
              </a:ext>
            </a:extLst>
          </p:cNvPr>
          <p:cNvGrpSpPr/>
          <p:nvPr/>
        </p:nvGrpSpPr>
        <p:grpSpPr>
          <a:xfrm>
            <a:off x="5611125" y="1617816"/>
            <a:ext cx="730625" cy="504057"/>
            <a:chOff x="5879182" y="5390777"/>
            <a:chExt cx="730625" cy="504057"/>
          </a:xfrm>
          <a:solidFill>
            <a:srgbClr val="B1FFFF"/>
          </a:solidFill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72EB259E-A30D-4BCE-81F9-961FD1DF947A}"/>
                </a:ext>
              </a:extLst>
            </p:cNvPr>
            <p:cNvGrpSpPr/>
            <p:nvPr/>
          </p:nvGrpSpPr>
          <p:grpSpPr>
            <a:xfrm>
              <a:off x="5879182" y="5390777"/>
              <a:ext cx="730625" cy="504057"/>
              <a:chOff x="5879182" y="5390777"/>
              <a:chExt cx="730625" cy="504057"/>
            </a:xfrm>
            <a:grpFill/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C40019BA-9EB6-4B56-A7E3-460DDFC3446F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15F64F0C-5277-41DE-9683-6AFA19308ACB}"/>
                  </a:ext>
                </a:extLst>
              </p:cNvPr>
              <p:cNvSpPr/>
              <p:nvPr/>
            </p:nvSpPr>
            <p:spPr>
              <a:xfrm>
                <a:off x="6105751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F9B34B2-5DDA-47CC-8C9D-C75B15C305AE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783213D-DF41-4EA9-8672-567E9ACD6890}"/>
                </a:ext>
              </a:extLst>
            </p:cNvPr>
            <p:cNvSpPr/>
            <p:nvPr/>
          </p:nvSpPr>
          <p:spPr>
            <a:xfrm>
              <a:off x="6100989" y="5397646"/>
              <a:ext cx="289498" cy="493289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C99FE23-D79E-47F2-9985-6985F6FEBEE8}"/>
              </a:ext>
            </a:extLst>
          </p:cNvPr>
          <p:cNvGrpSpPr/>
          <p:nvPr/>
        </p:nvGrpSpPr>
        <p:grpSpPr>
          <a:xfrm>
            <a:off x="4041583" y="1552677"/>
            <a:ext cx="1296144" cy="648072"/>
            <a:chOff x="7391350" y="1413570"/>
            <a:chExt cx="1296144" cy="648072"/>
          </a:xfrm>
          <a:solidFill>
            <a:srgbClr val="B1FFFF"/>
          </a:solidFill>
        </p:grpSpPr>
        <p:sp>
          <p:nvSpPr>
            <p:cNvPr id="30" name="Abgerundetes Rechteck 42">
              <a:extLst>
                <a:ext uri="{FF2B5EF4-FFF2-40B4-BE49-F238E27FC236}">
                  <a16:creationId xmlns:a16="http://schemas.microsoft.com/office/drawing/2014/main" id="{920EE7E7-03AF-4641-82C8-8D0A0945716E}"/>
                </a:ext>
              </a:extLst>
            </p:cNvPr>
            <p:cNvSpPr/>
            <p:nvPr/>
          </p:nvSpPr>
          <p:spPr>
            <a:xfrm>
              <a:off x="7391350" y="1413570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service</a:t>
              </a:r>
              <a:endParaRPr lang="en-US" sz="1000" dirty="0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001B6C46-2DE5-4F23-82D3-5D7740502E0B}"/>
                </a:ext>
              </a:extLst>
            </p:cNvPr>
            <p:cNvGrpSpPr/>
            <p:nvPr/>
          </p:nvGrpSpPr>
          <p:grpSpPr>
            <a:xfrm>
              <a:off x="8495360" y="1485472"/>
              <a:ext cx="120125" cy="73608"/>
              <a:chOff x="5879182" y="5390777"/>
              <a:chExt cx="730625" cy="504057"/>
            </a:xfrm>
            <a:grpFill/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71D6C3CE-D2ED-4B02-8729-1383A5B0ACFB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30625" cy="504057"/>
                <a:chOff x="5879182" y="5390777"/>
                <a:chExt cx="730625" cy="504057"/>
              </a:xfrm>
              <a:grpFill/>
            </p:grpSpPr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DB891FC1-18B2-4194-9271-E4BE18B46ABD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B4C087D2-BFBF-4FF8-ABC3-C10AE9A539CD}"/>
                    </a:ext>
                  </a:extLst>
                </p:cNvPr>
                <p:cNvSpPr/>
                <p:nvPr/>
              </p:nvSpPr>
              <p:spPr>
                <a:xfrm>
                  <a:off x="6105751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866E4D04-2E76-44A9-9533-E9891C3B1C5D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7B34E6E-AC19-444F-BB95-AE9A058C7E50}"/>
                  </a:ext>
                </a:extLst>
              </p:cNvPr>
              <p:cNvSpPr/>
              <p:nvPr/>
            </p:nvSpPr>
            <p:spPr>
              <a:xfrm>
                <a:off x="6070826" y="5441075"/>
                <a:ext cx="362463" cy="4128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3DC3272C-AE2F-4C7F-8000-6FF6FF96CAA5}"/>
              </a:ext>
            </a:extLst>
          </p:cNvPr>
          <p:cNvGrpSpPr/>
          <p:nvPr/>
        </p:nvGrpSpPr>
        <p:grpSpPr>
          <a:xfrm>
            <a:off x="2465127" y="2344765"/>
            <a:ext cx="756084" cy="508460"/>
            <a:chOff x="5807174" y="3044618"/>
            <a:chExt cx="756084" cy="508460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CAC8D72A-2D5E-4246-9537-6AFC2DE6B639}"/>
                </a:ext>
              </a:extLst>
            </p:cNvPr>
            <p:cNvGrpSpPr/>
            <p:nvPr/>
          </p:nvGrpSpPr>
          <p:grpSpPr>
            <a:xfrm>
              <a:off x="5807174" y="3044618"/>
              <a:ext cx="756084" cy="506558"/>
              <a:chOff x="5807174" y="3044618"/>
              <a:chExt cx="756084" cy="506558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6D58D178-3C92-461D-A69B-671B778D9649}"/>
                  </a:ext>
                </a:extLst>
              </p:cNvPr>
              <p:cNvSpPr/>
              <p:nvPr/>
            </p:nvSpPr>
            <p:spPr>
              <a:xfrm>
                <a:off x="6059202" y="3047120"/>
                <a:ext cx="504056" cy="504056"/>
              </a:xfrm>
              <a:prstGeom prst="ellipse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86687BD-5909-4BB8-BB4E-8A45E3B53096}"/>
                  </a:ext>
                </a:extLst>
              </p:cNvPr>
              <p:cNvSpPr/>
              <p:nvPr/>
            </p:nvSpPr>
            <p:spPr>
              <a:xfrm>
                <a:off x="5807174" y="3044618"/>
                <a:ext cx="504056" cy="504056"/>
              </a:xfrm>
              <a:prstGeom prst="ellipse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60FCACE-301B-4268-AF86-6F93DB2C46C3}"/>
                </a:ext>
              </a:extLst>
            </p:cNvPr>
            <p:cNvSpPr/>
            <p:nvPr/>
          </p:nvSpPr>
          <p:spPr>
            <a:xfrm>
              <a:off x="6059202" y="304902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8EA9739-AB86-42DC-B00E-ABDC670C2775}"/>
              </a:ext>
            </a:extLst>
          </p:cNvPr>
          <p:cNvGrpSpPr/>
          <p:nvPr/>
        </p:nvGrpSpPr>
        <p:grpSpPr>
          <a:xfrm>
            <a:off x="952959" y="2234269"/>
            <a:ext cx="1296144" cy="648072"/>
            <a:chOff x="4295006" y="2934122"/>
            <a:chExt cx="1296144" cy="648072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C23A9DF-1E5F-4825-BD07-B04D6D3DA88D}"/>
                </a:ext>
              </a:extLst>
            </p:cNvPr>
            <p:cNvSpPr/>
            <p:nvPr/>
          </p:nvSpPr>
          <p:spPr>
            <a:xfrm>
              <a:off x="4295006" y="2934122"/>
              <a:ext cx="1296144" cy="648072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collaboration</a:t>
              </a:r>
              <a:endParaRPr lang="en-US" sz="1000" dirty="0"/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5834C64-4127-4789-8F40-C447B6E640EA}"/>
                </a:ext>
              </a:extLst>
            </p:cNvPr>
            <p:cNvGrpSpPr/>
            <p:nvPr/>
          </p:nvGrpSpPr>
          <p:grpSpPr>
            <a:xfrm>
              <a:off x="5303116" y="2980246"/>
              <a:ext cx="216024" cy="128744"/>
              <a:chOff x="5807174" y="3044618"/>
              <a:chExt cx="756084" cy="508460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DDAD7A26-92B9-484C-A083-7EBD741F7ADB}"/>
                  </a:ext>
                </a:extLst>
              </p:cNvPr>
              <p:cNvGrpSpPr/>
              <p:nvPr/>
            </p:nvGrpSpPr>
            <p:grpSpPr>
              <a:xfrm>
                <a:off x="5807174" y="3044618"/>
                <a:ext cx="756084" cy="506558"/>
                <a:chOff x="5807174" y="3044618"/>
                <a:chExt cx="756084" cy="506558"/>
              </a:xfrm>
            </p:grpSpPr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50FFB129-DE17-4DAD-B32B-FFFE6BC5F1FC}"/>
                    </a:ext>
                  </a:extLst>
                </p:cNvPr>
                <p:cNvSpPr/>
                <p:nvPr/>
              </p:nvSpPr>
              <p:spPr>
                <a:xfrm>
                  <a:off x="6059202" y="3047120"/>
                  <a:ext cx="504056" cy="504056"/>
                </a:xfrm>
                <a:prstGeom prst="ellipse">
                  <a:avLst/>
                </a:prstGeom>
                <a:solidFill>
                  <a:srgbClr val="B1FFF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FD2CC80A-2C8E-4B06-9645-F774DED486B9}"/>
                    </a:ext>
                  </a:extLst>
                </p:cNvPr>
                <p:cNvSpPr/>
                <p:nvPr/>
              </p:nvSpPr>
              <p:spPr>
                <a:xfrm>
                  <a:off x="5807174" y="3044618"/>
                  <a:ext cx="504056" cy="504056"/>
                </a:xfrm>
                <a:prstGeom prst="ellipse">
                  <a:avLst/>
                </a:prstGeom>
                <a:solidFill>
                  <a:srgbClr val="B1FFF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13151B93-8AEF-43F4-AAD5-C9DCEEAF3B9E}"/>
                  </a:ext>
                </a:extLst>
              </p:cNvPr>
              <p:cNvSpPr/>
              <p:nvPr/>
            </p:nvSpPr>
            <p:spPr>
              <a:xfrm>
                <a:off x="6059202" y="3049022"/>
                <a:ext cx="504056" cy="5040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B0AC7DB-C97D-4879-99E8-4747391B6A88}"/>
              </a:ext>
            </a:extLst>
          </p:cNvPr>
          <p:cNvGrpSpPr/>
          <p:nvPr/>
        </p:nvGrpSpPr>
        <p:grpSpPr>
          <a:xfrm>
            <a:off x="2527433" y="3856933"/>
            <a:ext cx="728244" cy="600800"/>
            <a:chOff x="5879182" y="5349274"/>
            <a:chExt cx="728244" cy="600800"/>
          </a:xfrm>
          <a:solidFill>
            <a:srgbClr val="B1FFFF"/>
          </a:solidFill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45D7329D-D1BA-44BF-8030-DA7DF576617A}"/>
                </a:ext>
              </a:extLst>
            </p:cNvPr>
            <p:cNvGrpSpPr/>
            <p:nvPr/>
          </p:nvGrpSpPr>
          <p:grpSpPr>
            <a:xfrm>
              <a:off x="5879182" y="5390777"/>
              <a:ext cx="728244" cy="504057"/>
              <a:chOff x="5879182" y="5390777"/>
              <a:chExt cx="728244" cy="504057"/>
            </a:xfrm>
            <a:grpFill/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C9897485-4D72-4B52-8FE2-FF73FAA1E078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BD7B0759-694A-4352-8CFD-1BE46843D844}"/>
                  </a:ext>
                </a:extLst>
              </p:cNvPr>
              <p:cNvSpPr/>
              <p:nvPr/>
            </p:nvSpPr>
            <p:spPr>
              <a:xfrm>
                <a:off x="6103370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C1E9F921-7972-4101-A839-0A8C83F0C440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4215E615-F068-48C5-BCA3-81072031CAD3}"/>
                </a:ext>
              </a:extLst>
            </p:cNvPr>
            <p:cNvSpPr/>
            <p:nvPr/>
          </p:nvSpPr>
          <p:spPr>
            <a:xfrm>
              <a:off x="6119062" y="5349274"/>
              <a:ext cx="247620" cy="600800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8185DFB0-25C8-4C16-B031-E72D7E3B5943}"/>
              </a:ext>
            </a:extLst>
          </p:cNvPr>
          <p:cNvGrpSpPr/>
          <p:nvPr/>
        </p:nvGrpSpPr>
        <p:grpSpPr>
          <a:xfrm>
            <a:off x="943257" y="3826429"/>
            <a:ext cx="1296144" cy="648072"/>
            <a:chOff x="4295006" y="5318770"/>
            <a:chExt cx="1296144" cy="648072"/>
          </a:xfrm>
          <a:solidFill>
            <a:srgbClr val="B1FFFF"/>
          </a:solidFill>
        </p:grpSpPr>
        <p:sp>
          <p:nvSpPr>
            <p:cNvPr id="56" name="Abgerundetes Rechteck 68">
              <a:extLst>
                <a:ext uri="{FF2B5EF4-FFF2-40B4-BE49-F238E27FC236}">
                  <a16:creationId xmlns:a16="http://schemas.microsoft.com/office/drawing/2014/main" id="{710D3C2E-8698-4722-A322-1AEAA5BBE7A3}"/>
                </a:ext>
              </a:extLst>
            </p:cNvPr>
            <p:cNvSpPr/>
            <p:nvPr/>
          </p:nvSpPr>
          <p:spPr>
            <a:xfrm>
              <a:off x="4295006" y="5318770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interaction</a:t>
              </a:r>
              <a:endParaRPr lang="en-US" sz="1000" dirty="0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A2E5D39-3544-48C6-B308-53FA41FB53E8}"/>
                </a:ext>
              </a:extLst>
            </p:cNvPr>
            <p:cNvGrpSpPr/>
            <p:nvPr/>
          </p:nvGrpSpPr>
          <p:grpSpPr>
            <a:xfrm>
              <a:off x="5373909" y="5377340"/>
              <a:ext cx="139824" cy="152400"/>
              <a:chOff x="5879182" y="5349274"/>
              <a:chExt cx="728244" cy="600800"/>
            </a:xfrm>
            <a:grpFill/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DC52BA7E-5D0E-40F0-9FF6-0D97A7DF819D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28244" cy="504057"/>
                <a:chOff x="5879182" y="5390777"/>
                <a:chExt cx="728244" cy="504057"/>
              </a:xfrm>
              <a:grpFill/>
            </p:grpSpPr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5855F831-7E5D-42B1-A5BE-604C05C51A81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BD3511F8-7E58-482F-B826-5402EC5FF8A1}"/>
                    </a:ext>
                  </a:extLst>
                </p:cNvPr>
                <p:cNvSpPr/>
                <p:nvPr/>
              </p:nvSpPr>
              <p:spPr>
                <a:xfrm>
                  <a:off x="6103370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0A04F36B-7C06-4337-B69F-3074FB902FFE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6DE68A82-5B61-4BC9-B8F4-E3DCBC621A71}"/>
                  </a:ext>
                </a:extLst>
              </p:cNvPr>
              <p:cNvSpPr/>
              <p:nvPr/>
            </p:nvSpPr>
            <p:spPr>
              <a:xfrm>
                <a:off x="6119062" y="5349274"/>
                <a:ext cx="247620" cy="600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D6788201-1C87-4DFB-A8EC-52DA7A643696}"/>
              </a:ext>
            </a:extLst>
          </p:cNvPr>
          <p:cNvGrpSpPr/>
          <p:nvPr/>
        </p:nvGrpSpPr>
        <p:grpSpPr>
          <a:xfrm>
            <a:off x="5430550" y="3291256"/>
            <a:ext cx="983125" cy="463661"/>
            <a:chOff x="5670291" y="6116283"/>
            <a:chExt cx="983125" cy="463661"/>
          </a:xfrm>
          <a:solidFill>
            <a:srgbClr val="B1FFFF"/>
          </a:solidFill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E673FBD4-E6FA-4D3B-9F7C-0CBE796FCB1C}"/>
                </a:ext>
              </a:extLst>
            </p:cNvPr>
            <p:cNvGrpSpPr/>
            <p:nvPr/>
          </p:nvGrpSpPr>
          <p:grpSpPr>
            <a:xfrm>
              <a:off x="5670291" y="6116283"/>
              <a:ext cx="983125" cy="463661"/>
              <a:chOff x="5670291" y="6116283"/>
              <a:chExt cx="983125" cy="463661"/>
            </a:xfrm>
            <a:grpFill/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B2DC5563-2361-4CA9-9728-6D2F9CE1A8AF}"/>
                  </a:ext>
                </a:extLst>
              </p:cNvPr>
              <p:cNvSpPr/>
              <p:nvPr/>
            </p:nvSpPr>
            <p:spPr>
              <a:xfrm>
                <a:off x="6149360" y="6116284"/>
                <a:ext cx="504056" cy="45966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7" name="Eingekerbter Richtungspfeil 79">
                <a:extLst>
                  <a:ext uri="{FF2B5EF4-FFF2-40B4-BE49-F238E27FC236}">
                    <a16:creationId xmlns:a16="http://schemas.microsoft.com/office/drawing/2014/main" id="{2C1DF799-76CF-416C-B4A9-D8405290A25E}"/>
                  </a:ext>
                </a:extLst>
              </p:cNvPr>
              <p:cNvSpPr/>
              <p:nvPr/>
            </p:nvSpPr>
            <p:spPr>
              <a:xfrm>
                <a:off x="5670291" y="6116284"/>
                <a:ext cx="568931" cy="459668"/>
              </a:xfrm>
              <a:prstGeom prst="chevron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89E1475A-51D2-459B-9D11-5DFF2C220212}"/>
                  </a:ext>
                </a:extLst>
              </p:cNvPr>
              <p:cNvSpPr/>
              <p:nvPr/>
            </p:nvSpPr>
            <p:spPr>
              <a:xfrm>
                <a:off x="6007400" y="6116283"/>
                <a:ext cx="367674" cy="4636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69" name="Gerade Verbindung 81">
                <a:extLst>
                  <a:ext uri="{FF2B5EF4-FFF2-40B4-BE49-F238E27FC236}">
                    <a16:creationId xmlns:a16="http://schemas.microsoft.com/office/drawing/2014/main" id="{729326BE-76B5-45CE-AAE6-F63037075BD2}"/>
                  </a:ext>
                </a:extLst>
              </p:cNvPr>
              <p:cNvCxnSpPr>
                <a:endCxn id="66" idx="0"/>
              </p:cNvCxnSpPr>
              <p:nvPr/>
            </p:nvCxnSpPr>
            <p:spPr>
              <a:xfrm>
                <a:off x="5870798" y="6116284"/>
                <a:ext cx="53059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Gerade Verbindung 77">
              <a:extLst>
                <a:ext uri="{FF2B5EF4-FFF2-40B4-BE49-F238E27FC236}">
                  <a16:creationId xmlns:a16="http://schemas.microsoft.com/office/drawing/2014/main" id="{FAB4B722-E221-439E-B22D-687E2C61E7EB}"/>
                </a:ext>
              </a:extLst>
            </p:cNvPr>
            <p:cNvCxnSpPr/>
            <p:nvPr/>
          </p:nvCxnSpPr>
          <p:spPr>
            <a:xfrm>
              <a:off x="5889144" y="6575952"/>
              <a:ext cx="53059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027A5EEA-43B5-4FAF-AAE6-816C285A63AB}"/>
              </a:ext>
            </a:extLst>
          </p:cNvPr>
          <p:cNvGrpSpPr/>
          <p:nvPr/>
        </p:nvGrpSpPr>
        <p:grpSpPr>
          <a:xfrm>
            <a:off x="4055265" y="3197055"/>
            <a:ext cx="1296144" cy="648072"/>
            <a:chOff x="4295006" y="6022082"/>
            <a:chExt cx="1296144" cy="648072"/>
          </a:xfrm>
          <a:solidFill>
            <a:srgbClr val="B1FFFF"/>
          </a:solidFill>
        </p:grpSpPr>
        <p:sp>
          <p:nvSpPr>
            <p:cNvPr id="71" name="Abgerundetes Rechteck 83">
              <a:extLst>
                <a:ext uri="{FF2B5EF4-FFF2-40B4-BE49-F238E27FC236}">
                  <a16:creationId xmlns:a16="http://schemas.microsoft.com/office/drawing/2014/main" id="{2A857382-BC0A-49C9-946E-2D7DFBF9979A}"/>
                </a:ext>
              </a:extLst>
            </p:cNvPr>
            <p:cNvSpPr/>
            <p:nvPr/>
          </p:nvSpPr>
          <p:spPr>
            <a:xfrm>
              <a:off x="4295006" y="6022082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event</a:t>
              </a:r>
              <a:endParaRPr lang="en-US" sz="1000" dirty="0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3BE4E477-A27B-4B8B-8100-00D7C5A8BEE8}"/>
                </a:ext>
              </a:extLst>
            </p:cNvPr>
            <p:cNvGrpSpPr/>
            <p:nvPr/>
          </p:nvGrpSpPr>
          <p:grpSpPr>
            <a:xfrm>
              <a:off x="5385234" y="6126601"/>
              <a:ext cx="128499" cy="62190"/>
              <a:chOff x="5670291" y="6116283"/>
              <a:chExt cx="983125" cy="463661"/>
            </a:xfrm>
            <a:grpFill/>
          </p:grpSpPr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E8767117-2BF3-448C-B69F-ACB6121420A7}"/>
                  </a:ext>
                </a:extLst>
              </p:cNvPr>
              <p:cNvGrpSpPr/>
              <p:nvPr/>
            </p:nvGrpSpPr>
            <p:grpSpPr>
              <a:xfrm>
                <a:off x="5670291" y="6116283"/>
                <a:ext cx="983125" cy="463661"/>
                <a:chOff x="5670291" y="6116283"/>
                <a:chExt cx="983125" cy="463661"/>
              </a:xfrm>
              <a:grpFill/>
            </p:grpSpPr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03ECF47C-EB63-4140-A52C-E92C0A35C291}"/>
                    </a:ext>
                  </a:extLst>
                </p:cNvPr>
                <p:cNvSpPr/>
                <p:nvPr/>
              </p:nvSpPr>
              <p:spPr>
                <a:xfrm>
                  <a:off x="6149360" y="6116284"/>
                  <a:ext cx="504056" cy="45966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6" name="Eingekerbter Richtungspfeil 88">
                  <a:extLst>
                    <a:ext uri="{FF2B5EF4-FFF2-40B4-BE49-F238E27FC236}">
                      <a16:creationId xmlns:a16="http://schemas.microsoft.com/office/drawing/2014/main" id="{990528B0-0224-467E-8587-36970906FB94}"/>
                    </a:ext>
                  </a:extLst>
                </p:cNvPr>
                <p:cNvSpPr/>
                <p:nvPr/>
              </p:nvSpPr>
              <p:spPr>
                <a:xfrm>
                  <a:off x="5670291" y="6116284"/>
                  <a:ext cx="568931" cy="459668"/>
                </a:xfrm>
                <a:prstGeom prst="chevron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7" name="Rechteck 76">
                  <a:extLst>
                    <a:ext uri="{FF2B5EF4-FFF2-40B4-BE49-F238E27FC236}">
                      <a16:creationId xmlns:a16="http://schemas.microsoft.com/office/drawing/2014/main" id="{1C8AD3E0-6811-4FB5-A606-998DD838CFB2}"/>
                    </a:ext>
                  </a:extLst>
                </p:cNvPr>
                <p:cNvSpPr/>
                <p:nvPr/>
              </p:nvSpPr>
              <p:spPr>
                <a:xfrm>
                  <a:off x="6007400" y="6116283"/>
                  <a:ext cx="367674" cy="46366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cxnSp>
              <p:nvCxnSpPr>
                <p:cNvPr id="78" name="Gerade Verbindung 90">
                  <a:extLst>
                    <a:ext uri="{FF2B5EF4-FFF2-40B4-BE49-F238E27FC236}">
                      <a16:creationId xmlns:a16="http://schemas.microsoft.com/office/drawing/2014/main" id="{AD42874F-99AB-4D2F-A946-B108FFAE8DFC}"/>
                    </a:ext>
                  </a:extLst>
                </p:cNvPr>
                <p:cNvCxnSpPr>
                  <a:endCxn id="75" idx="0"/>
                </p:cNvCxnSpPr>
                <p:nvPr/>
              </p:nvCxnSpPr>
              <p:spPr>
                <a:xfrm>
                  <a:off x="5870798" y="6116284"/>
                  <a:ext cx="53059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Gerade Verbindung 86">
                <a:extLst>
                  <a:ext uri="{FF2B5EF4-FFF2-40B4-BE49-F238E27FC236}">
                    <a16:creationId xmlns:a16="http://schemas.microsoft.com/office/drawing/2014/main" id="{1AF96283-80F3-405B-B2F8-2882F40947C2}"/>
                  </a:ext>
                </a:extLst>
              </p:cNvPr>
              <p:cNvCxnSpPr/>
              <p:nvPr/>
            </p:nvCxnSpPr>
            <p:spPr>
              <a:xfrm>
                <a:off x="5889144" y="6575952"/>
                <a:ext cx="53059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848CEB13-3E55-41B6-ACD2-B257E52CF73D}"/>
              </a:ext>
            </a:extLst>
          </p:cNvPr>
          <p:cNvGrpSpPr/>
          <p:nvPr/>
        </p:nvGrpSpPr>
        <p:grpSpPr>
          <a:xfrm>
            <a:off x="2700051" y="1692095"/>
            <a:ext cx="606041" cy="324036"/>
            <a:chOff x="7189084" y="1552988"/>
            <a:chExt cx="606041" cy="324036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ED1FAFB8-00F2-4049-A04D-5A492FC20302}"/>
                </a:ext>
              </a:extLst>
            </p:cNvPr>
            <p:cNvSpPr/>
            <p:nvPr/>
          </p:nvSpPr>
          <p:spPr>
            <a:xfrm>
              <a:off x="7283104" y="1552988"/>
              <a:ext cx="512021" cy="324036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 sz="1000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72968989-AD69-4208-86C7-39EE767C06F3}"/>
                </a:ext>
              </a:extLst>
            </p:cNvPr>
            <p:cNvSpPr/>
            <p:nvPr/>
          </p:nvSpPr>
          <p:spPr>
            <a:xfrm>
              <a:off x="7189085" y="1619497"/>
              <a:ext cx="131240" cy="68222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 sz="1000" dirty="0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63257DF3-53CB-4022-867C-5DE82E673265}"/>
                </a:ext>
              </a:extLst>
            </p:cNvPr>
            <p:cNvSpPr/>
            <p:nvPr/>
          </p:nvSpPr>
          <p:spPr>
            <a:xfrm>
              <a:off x="7189084" y="1734529"/>
              <a:ext cx="131241" cy="68222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 sz="1000" dirty="0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8A6A20BE-ADBD-4E10-B3FB-745A1B9BC882}"/>
              </a:ext>
            </a:extLst>
          </p:cNvPr>
          <p:cNvGrpSpPr/>
          <p:nvPr/>
        </p:nvGrpSpPr>
        <p:grpSpPr>
          <a:xfrm>
            <a:off x="954789" y="1549025"/>
            <a:ext cx="1296144" cy="648072"/>
            <a:chOff x="5443822" y="1409918"/>
            <a:chExt cx="1296144" cy="648072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6DDBFB4F-C47F-4815-8F7A-F32C590CEDFB}"/>
                </a:ext>
              </a:extLst>
            </p:cNvPr>
            <p:cNvSpPr/>
            <p:nvPr/>
          </p:nvSpPr>
          <p:spPr>
            <a:xfrm>
              <a:off x="5443822" y="1409918"/>
              <a:ext cx="1296144" cy="648072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component</a:t>
              </a:r>
              <a:endParaRPr lang="en-US" sz="1000" dirty="0"/>
            </a:p>
          </p:txBody>
        </p: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D66CCFAD-9BAD-4809-A770-B9BD02999EAD}"/>
                </a:ext>
              </a:extLst>
            </p:cNvPr>
            <p:cNvGrpSpPr/>
            <p:nvPr/>
          </p:nvGrpSpPr>
          <p:grpSpPr>
            <a:xfrm>
              <a:off x="6424853" y="1458459"/>
              <a:ext cx="246417" cy="161037"/>
              <a:chOff x="7189084" y="1552988"/>
              <a:chExt cx="606041" cy="324036"/>
            </a:xfrm>
          </p:grpSpPr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C31D4059-0FBF-45E6-B51B-9972D5707CA7}"/>
                  </a:ext>
                </a:extLst>
              </p:cNvPr>
              <p:cNvSpPr/>
              <p:nvPr/>
            </p:nvSpPr>
            <p:spPr>
              <a:xfrm>
                <a:off x="7283104" y="1552988"/>
                <a:ext cx="512021" cy="324036"/>
              </a:xfrm>
              <a:prstGeom prst="rect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3030C2DE-D2E9-444B-A0FB-EB6748A3D5FB}"/>
                  </a:ext>
                </a:extLst>
              </p:cNvPr>
              <p:cNvSpPr/>
              <p:nvPr/>
            </p:nvSpPr>
            <p:spPr>
              <a:xfrm>
                <a:off x="7189085" y="1619497"/>
                <a:ext cx="131240" cy="68222"/>
              </a:xfrm>
              <a:prstGeom prst="rect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E8CDA123-A3AC-4029-9D4B-B1AEF7AA9F1B}"/>
                  </a:ext>
                </a:extLst>
              </p:cNvPr>
              <p:cNvSpPr/>
              <p:nvPr/>
            </p:nvSpPr>
            <p:spPr>
              <a:xfrm>
                <a:off x="7189084" y="1734529"/>
                <a:ext cx="131241" cy="68222"/>
              </a:xfrm>
              <a:prstGeom prst="rect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66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73500-05C1-4FBA-A8D8-19BD0A34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 LAYER</a:t>
            </a:r>
            <a:endParaRPr lang="es-E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A2E3563-50F6-4640-83B3-93773C9CDCD7}"/>
              </a:ext>
            </a:extLst>
          </p:cNvPr>
          <p:cNvGrpSpPr/>
          <p:nvPr/>
        </p:nvGrpSpPr>
        <p:grpSpPr>
          <a:xfrm>
            <a:off x="2424906" y="3529515"/>
            <a:ext cx="864096" cy="504056"/>
            <a:chOff x="5737093" y="3897846"/>
            <a:chExt cx="864096" cy="504056"/>
          </a:xfrm>
          <a:solidFill>
            <a:srgbClr val="AFFFAF"/>
          </a:solidFill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745120E-2C49-485A-A0EA-BBBB2B4657B0}"/>
                </a:ext>
              </a:extLst>
            </p:cNvPr>
            <p:cNvSpPr/>
            <p:nvPr/>
          </p:nvSpPr>
          <p:spPr>
            <a:xfrm>
              <a:off x="6097133" y="3897846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7" name="Gerade Verbindung 10">
              <a:extLst>
                <a:ext uri="{FF2B5EF4-FFF2-40B4-BE49-F238E27FC236}">
                  <a16:creationId xmlns:a16="http://schemas.microsoft.com/office/drawing/2014/main" id="{409A6F63-013A-40E1-97A1-43D365FEC4B4}"/>
                </a:ext>
              </a:extLst>
            </p:cNvPr>
            <p:cNvCxnSpPr/>
            <p:nvPr/>
          </p:nvCxnSpPr>
          <p:spPr>
            <a:xfrm>
              <a:off x="5737093" y="4149874"/>
              <a:ext cx="36004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feil nach rechts 11">
            <a:extLst>
              <a:ext uri="{FF2B5EF4-FFF2-40B4-BE49-F238E27FC236}">
                <a16:creationId xmlns:a16="http://schemas.microsoft.com/office/drawing/2014/main" id="{6C946D52-7E57-4E11-9AA0-8424C7C63ECD}"/>
              </a:ext>
            </a:extLst>
          </p:cNvPr>
          <p:cNvSpPr/>
          <p:nvPr/>
        </p:nvSpPr>
        <p:spPr>
          <a:xfrm>
            <a:off x="8767380" y="1682991"/>
            <a:ext cx="684076" cy="506050"/>
          </a:xfrm>
          <a:prstGeom prst="rightArrow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8903AB1-E5A0-4ABC-94AF-1E8D3745BA8F}"/>
              </a:ext>
            </a:extLst>
          </p:cNvPr>
          <p:cNvGrpSpPr/>
          <p:nvPr/>
        </p:nvGrpSpPr>
        <p:grpSpPr>
          <a:xfrm>
            <a:off x="941642" y="3478737"/>
            <a:ext cx="1296144" cy="648072"/>
            <a:chOff x="7379247" y="5412008"/>
            <a:chExt cx="1296144" cy="648072"/>
          </a:xfrm>
          <a:solidFill>
            <a:srgbClr val="AFFFA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E6E045B-1425-4694-8E48-7523703BF7C5}"/>
                </a:ext>
              </a:extLst>
            </p:cNvPr>
            <p:cNvSpPr/>
            <p:nvPr/>
          </p:nvSpPr>
          <p:spPr>
            <a:xfrm>
              <a:off x="7379247" y="5412008"/>
              <a:ext cx="1296144" cy="648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interface</a:t>
              </a:r>
              <a:endParaRPr lang="en-US" sz="1000" dirty="0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DA3DF19-B77A-46C9-A6ED-3D770D3A4938}"/>
                </a:ext>
              </a:extLst>
            </p:cNvPr>
            <p:cNvGrpSpPr/>
            <p:nvPr/>
          </p:nvGrpSpPr>
          <p:grpSpPr>
            <a:xfrm>
              <a:off x="8399462" y="5469446"/>
              <a:ext cx="205713" cy="120588"/>
              <a:chOff x="5737093" y="3897846"/>
              <a:chExt cx="864096" cy="504056"/>
            </a:xfrm>
            <a:grpFill/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EB41D8E6-2C0A-4AEE-BA14-49647A2EF27C}"/>
                  </a:ext>
                </a:extLst>
              </p:cNvPr>
              <p:cNvSpPr/>
              <p:nvPr/>
            </p:nvSpPr>
            <p:spPr>
              <a:xfrm>
                <a:off x="6097133" y="3897846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13" name="Gerade Verbindung 16">
                <a:extLst>
                  <a:ext uri="{FF2B5EF4-FFF2-40B4-BE49-F238E27FC236}">
                    <a16:creationId xmlns:a16="http://schemas.microsoft.com/office/drawing/2014/main" id="{D6D78EF0-AE69-4E54-9A5D-34DB078C6DB7}"/>
                  </a:ext>
                </a:extLst>
              </p:cNvPr>
              <p:cNvCxnSpPr/>
              <p:nvPr/>
            </p:nvCxnSpPr>
            <p:spPr>
              <a:xfrm>
                <a:off x="5737093" y="4149874"/>
                <a:ext cx="36004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8F4806-B991-4E07-8B5C-A20FB96DCF16}"/>
              </a:ext>
            </a:extLst>
          </p:cNvPr>
          <p:cNvGrpSpPr/>
          <p:nvPr/>
        </p:nvGrpSpPr>
        <p:grpSpPr>
          <a:xfrm>
            <a:off x="7183204" y="1630371"/>
            <a:ext cx="1296144" cy="648072"/>
            <a:chOff x="4295006" y="3717826"/>
            <a:chExt cx="1296144" cy="648072"/>
          </a:xfrm>
          <a:solidFill>
            <a:srgbClr val="AFFFAF"/>
          </a:solidFill>
        </p:grpSpPr>
        <p:sp>
          <p:nvSpPr>
            <p:cNvPr id="15" name="Abgerundetes Rechteck 18">
              <a:extLst>
                <a:ext uri="{FF2B5EF4-FFF2-40B4-BE49-F238E27FC236}">
                  <a16:creationId xmlns:a16="http://schemas.microsoft.com/office/drawing/2014/main" id="{F85D8639-7378-4754-987F-06DC9ED5D594}"/>
                </a:ext>
              </a:extLst>
            </p:cNvPr>
            <p:cNvSpPr/>
            <p:nvPr/>
          </p:nvSpPr>
          <p:spPr>
            <a:xfrm>
              <a:off x="4295006" y="3717826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process</a:t>
              </a:r>
              <a:endParaRPr lang="en-US" sz="1000" dirty="0"/>
            </a:p>
          </p:txBody>
        </p:sp>
        <p:sp>
          <p:nvSpPr>
            <p:cNvPr id="16" name="Pfeil nach rechts 19">
              <a:extLst>
                <a:ext uri="{FF2B5EF4-FFF2-40B4-BE49-F238E27FC236}">
                  <a16:creationId xmlns:a16="http://schemas.microsoft.com/office/drawing/2014/main" id="{BB16B886-3626-4B07-9C5E-280DB43D9B46}"/>
                </a:ext>
              </a:extLst>
            </p:cNvPr>
            <p:cNvSpPr/>
            <p:nvPr/>
          </p:nvSpPr>
          <p:spPr>
            <a:xfrm>
              <a:off x="5334731" y="3794939"/>
              <a:ext cx="153634" cy="115332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17" name="Eingekerbter Richtungspfeil 20">
            <a:extLst>
              <a:ext uri="{FF2B5EF4-FFF2-40B4-BE49-F238E27FC236}">
                <a16:creationId xmlns:a16="http://schemas.microsoft.com/office/drawing/2014/main" id="{F3B34880-4A3F-4700-9FB4-0DF46B071A8E}"/>
              </a:ext>
            </a:extLst>
          </p:cNvPr>
          <p:cNvSpPr/>
          <p:nvPr/>
        </p:nvSpPr>
        <p:spPr>
          <a:xfrm rot="16200000">
            <a:off x="2640304" y="5197936"/>
            <a:ext cx="568931" cy="459668"/>
          </a:xfrm>
          <a:prstGeom prst="chevron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C4562D6-BCD6-4496-8B35-417386C0C688}"/>
              </a:ext>
            </a:extLst>
          </p:cNvPr>
          <p:cNvGrpSpPr/>
          <p:nvPr/>
        </p:nvGrpSpPr>
        <p:grpSpPr>
          <a:xfrm>
            <a:off x="930740" y="5143305"/>
            <a:ext cx="1296144" cy="648072"/>
            <a:chOff x="4295006" y="4518298"/>
            <a:chExt cx="1296144" cy="648072"/>
          </a:xfrm>
          <a:solidFill>
            <a:srgbClr val="AFFFAF"/>
          </a:solidFill>
        </p:grpSpPr>
        <p:sp>
          <p:nvSpPr>
            <p:cNvPr id="19" name="Abgerundetes Rechteck 22">
              <a:extLst>
                <a:ext uri="{FF2B5EF4-FFF2-40B4-BE49-F238E27FC236}">
                  <a16:creationId xmlns:a16="http://schemas.microsoft.com/office/drawing/2014/main" id="{3E15BD19-4A7C-499A-8CF2-2C11AAD1479D}"/>
                </a:ext>
              </a:extLst>
            </p:cNvPr>
            <p:cNvSpPr/>
            <p:nvPr/>
          </p:nvSpPr>
          <p:spPr>
            <a:xfrm>
              <a:off x="4295006" y="4518298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function</a:t>
              </a:r>
              <a:endParaRPr lang="en-US" sz="1000" dirty="0"/>
            </a:p>
          </p:txBody>
        </p:sp>
        <p:sp>
          <p:nvSpPr>
            <p:cNvPr id="20" name="Eingekerbter Richtungspfeil 23">
              <a:extLst>
                <a:ext uri="{FF2B5EF4-FFF2-40B4-BE49-F238E27FC236}">
                  <a16:creationId xmlns:a16="http://schemas.microsoft.com/office/drawing/2014/main" id="{710771DB-08A4-4DA4-928F-2EF97BCB4B60}"/>
                </a:ext>
              </a:extLst>
            </p:cNvPr>
            <p:cNvSpPr/>
            <p:nvPr/>
          </p:nvSpPr>
          <p:spPr>
            <a:xfrm rot="16200000">
              <a:off x="5345516" y="4605998"/>
              <a:ext cx="132065" cy="99630"/>
            </a:xfrm>
            <a:prstGeom prst="chevron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9D21254-3B0B-4A5D-81CE-4C02C4B49C73}"/>
              </a:ext>
            </a:extLst>
          </p:cNvPr>
          <p:cNvGrpSpPr/>
          <p:nvPr/>
        </p:nvGrpSpPr>
        <p:grpSpPr>
          <a:xfrm>
            <a:off x="2450628" y="2830665"/>
            <a:ext cx="756084" cy="508460"/>
            <a:chOff x="5807174" y="3044618"/>
            <a:chExt cx="756084" cy="508460"/>
          </a:xfrm>
          <a:solidFill>
            <a:srgbClr val="AFFFAF"/>
          </a:solidFill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3E04AAC2-1E51-416B-A3F7-81571C89D988}"/>
                </a:ext>
              </a:extLst>
            </p:cNvPr>
            <p:cNvGrpSpPr/>
            <p:nvPr/>
          </p:nvGrpSpPr>
          <p:grpSpPr>
            <a:xfrm>
              <a:off x="5807174" y="3044618"/>
              <a:ext cx="756084" cy="506558"/>
              <a:chOff x="5807174" y="3044618"/>
              <a:chExt cx="756084" cy="506558"/>
            </a:xfrm>
            <a:grpFill/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08CED2A-66BA-4355-933E-56EFF6FB237C}"/>
                  </a:ext>
                </a:extLst>
              </p:cNvPr>
              <p:cNvSpPr/>
              <p:nvPr/>
            </p:nvSpPr>
            <p:spPr>
              <a:xfrm>
                <a:off x="6059202" y="3047120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B662EE2-24DB-43CC-9B2A-58B2AFA244C8}"/>
                  </a:ext>
                </a:extLst>
              </p:cNvPr>
              <p:cNvSpPr/>
              <p:nvPr/>
            </p:nvSpPr>
            <p:spPr>
              <a:xfrm>
                <a:off x="5807174" y="304461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9B34B69-A4B1-4DA5-90AA-780C61561A31}"/>
                </a:ext>
              </a:extLst>
            </p:cNvPr>
            <p:cNvSpPr/>
            <p:nvPr/>
          </p:nvSpPr>
          <p:spPr>
            <a:xfrm>
              <a:off x="6059202" y="3049022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08B64F9-EC1B-4661-876B-A16EC844ADEA}"/>
              </a:ext>
            </a:extLst>
          </p:cNvPr>
          <p:cNvGrpSpPr/>
          <p:nvPr/>
        </p:nvGrpSpPr>
        <p:grpSpPr>
          <a:xfrm>
            <a:off x="938460" y="2720169"/>
            <a:ext cx="1296144" cy="648072"/>
            <a:chOff x="4295006" y="2934122"/>
            <a:chExt cx="1296144" cy="648072"/>
          </a:xfrm>
          <a:solidFill>
            <a:srgbClr val="AFFFAF"/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4C6B8E3-6A24-442B-8828-771B5E722ECB}"/>
                </a:ext>
              </a:extLst>
            </p:cNvPr>
            <p:cNvSpPr/>
            <p:nvPr/>
          </p:nvSpPr>
          <p:spPr>
            <a:xfrm>
              <a:off x="4295006" y="2934122"/>
              <a:ext cx="1296144" cy="648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collaboration</a:t>
              </a:r>
              <a:endParaRPr lang="en-US" sz="1000" dirty="0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6F072C35-C05F-4B18-9F3E-EC4D74169F6B}"/>
                </a:ext>
              </a:extLst>
            </p:cNvPr>
            <p:cNvGrpSpPr/>
            <p:nvPr/>
          </p:nvGrpSpPr>
          <p:grpSpPr>
            <a:xfrm>
              <a:off x="5303116" y="2980246"/>
              <a:ext cx="216024" cy="128744"/>
              <a:chOff x="5807174" y="3044618"/>
              <a:chExt cx="756084" cy="508460"/>
            </a:xfrm>
            <a:grpFill/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C852BEAC-45E8-43C3-9902-E44FD890E440}"/>
                  </a:ext>
                </a:extLst>
              </p:cNvPr>
              <p:cNvGrpSpPr/>
              <p:nvPr/>
            </p:nvGrpSpPr>
            <p:grpSpPr>
              <a:xfrm>
                <a:off x="5807174" y="3044618"/>
                <a:ext cx="756084" cy="506558"/>
                <a:chOff x="5807174" y="3044618"/>
                <a:chExt cx="756084" cy="506558"/>
              </a:xfrm>
              <a:grpFill/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990CEFE-F687-43A8-8902-2658A109B22C}"/>
                    </a:ext>
                  </a:extLst>
                </p:cNvPr>
                <p:cNvSpPr/>
                <p:nvPr/>
              </p:nvSpPr>
              <p:spPr>
                <a:xfrm>
                  <a:off x="6059202" y="3047120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058B3749-9F7A-4994-B00D-E4D2041CEF8D}"/>
                    </a:ext>
                  </a:extLst>
                </p:cNvPr>
                <p:cNvSpPr/>
                <p:nvPr/>
              </p:nvSpPr>
              <p:spPr>
                <a:xfrm>
                  <a:off x="5807174" y="304461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CD97B2E-221D-48ED-8F1D-BC19AA0F013F}"/>
                  </a:ext>
                </a:extLst>
              </p:cNvPr>
              <p:cNvSpPr/>
              <p:nvPr/>
            </p:nvSpPr>
            <p:spPr>
              <a:xfrm>
                <a:off x="6059202" y="3049022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D3ECD37-8181-48D5-BE2A-16B3BE9C9514}"/>
              </a:ext>
            </a:extLst>
          </p:cNvPr>
          <p:cNvGrpSpPr/>
          <p:nvPr/>
        </p:nvGrpSpPr>
        <p:grpSpPr>
          <a:xfrm>
            <a:off x="2512934" y="4342833"/>
            <a:ext cx="737769" cy="600800"/>
            <a:chOff x="5879182" y="5349274"/>
            <a:chExt cx="737769" cy="600800"/>
          </a:xfrm>
          <a:solidFill>
            <a:srgbClr val="AFFFAF"/>
          </a:solidFill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48A2A50C-D6E6-426F-B40E-5B55E4237387}"/>
                </a:ext>
              </a:extLst>
            </p:cNvPr>
            <p:cNvGrpSpPr/>
            <p:nvPr/>
          </p:nvGrpSpPr>
          <p:grpSpPr>
            <a:xfrm>
              <a:off x="5879182" y="5390777"/>
              <a:ext cx="737769" cy="504057"/>
              <a:chOff x="5879182" y="5390777"/>
              <a:chExt cx="737769" cy="504057"/>
            </a:xfrm>
            <a:grpFill/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B55A80F-45F2-4BFD-B0CD-E27B5EEE78C1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2DCA673-A3B6-48D6-BF43-BF802B7F5753}"/>
                  </a:ext>
                </a:extLst>
              </p:cNvPr>
              <p:cNvSpPr/>
              <p:nvPr/>
            </p:nvSpPr>
            <p:spPr>
              <a:xfrm>
                <a:off x="6112895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069849A9-A46B-480B-B22B-61BB939452BF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F63F9A5-B19C-446C-A94D-292F26BBA5A1}"/>
                </a:ext>
              </a:extLst>
            </p:cNvPr>
            <p:cNvSpPr/>
            <p:nvPr/>
          </p:nvSpPr>
          <p:spPr>
            <a:xfrm>
              <a:off x="6119062" y="5349274"/>
              <a:ext cx="247620" cy="600800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26E859B-8EF1-4075-8112-D916B216EB1D}"/>
              </a:ext>
            </a:extLst>
          </p:cNvPr>
          <p:cNvGrpSpPr/>
          <p:nvPr/>
        </p:nvGrpSpPr>
        <p:grpSpPr>
          <a:xfrm>
            <a:off x="928758" y="4312329"/>
            <a:ext cx="1296144" cy="648072"/>
            <a:chOff x="4295006" y="5318770"/>
            <a:chExt cx="1296144" cy="648072"/>
          </a:xfrm>
          <a:solidFill>
            <a:srgbClr val="AFFFAF"/>
          </a:solidFill>
        </p:grpSpPr>
        <p:sp>
          <p:nvSpPr>
            <p:cNvPr id="40" name="Abgerundetes Rechteck 43">
              <a:extLst>
                <a:ext uri="{FF2B5EF4-FFF2-40B4-BE49-F238E27FC236}">
                  <a16:creationId xmlns:a16="http://schemas.microsoft.com/office/drawing/2014/main" id="{2049CBE1-CE53-4789-8D0C-CFDEF7B77362}"/>
                </a:ext>
              </a:extLst>
            </p:cNvPr>
            <p:cNvSpPr/>
            <p:nvPr/>
          </p:nvSpPr>
          <p:spPr>
            <a:xfrm>
              <a:off x="4295006" y="5318770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interaction</a:t>
              </a:r>
              <a:endParaRPr lang="en-US" sz="1000" dirty="0"/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409024CF-7EDC-4082-8009-19026C2D8DBB}"/>
                </a:ext>
              </a:extLst>
            </p:cNvPr>
            <p:cNvGrpSpPr/>
            <p:nvPr/>
          </p:nvGrpSpPr>
          <p:grpSpPr>
            <a:xfrm>
              <a:off x="5373909" y="5377340"/>
              <a:ext cx="139824" cy="152400"/>
              <a:chOff x="5879182" y="5349274"/>
              <a:chExt cx="728244" cy="600800"/>
            </a:xfrm>
            <a:grpFill/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EE6D63E5-ECDE-41A5-A8DF-04A4DBFFE500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28244" cy="504057"/>
                <a:chOff x="5879182" y="5390777"/>
                <a:chExt cx="728244" cy="504057"/>
              </a:xfrm>
              <a:grpFill/>
            </p:grpSpPr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1FA9A524-8801-4923-AC6C-883599390145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202E7F59-F183-45A5-BCD0-B3B76736AAAD}"/>
                    </a:ext>
                  </a:extLst>
                </p:cNvPr>
                <p:cNvSpPr/>
                <p:nvPr/>
              </p:nvSpPr>
              <p:spPr>
                <a:xfrm>
                  <a:off x="6103370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1C82FCBB-027C-4813-B7EA-2D310F2E92DF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EE095A13-B7D9-422F-B9B5-2EAA18DF7074}"/>
                  </a:ext>
                </a:extLst>
              </p:cNvPr>
              <p:cNvSpPr/>
              <p:nvPr/>
            </p:nvSpPr>
            <p:spPr>
              <a:xfrm>
                <a:off x="6119062" y="5349274"/>
                <a:ext cx="247620" cy="600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E316C47-2FD7-4EC4-A976-F429B7DA9B22}"/>
              </a:ext>
            </a:extLst>
          </p:cNvPr>
          <p:cNvGrpSpPr/>
          <p:nvPr/>
        </p:nvGrpSpPr>
        <p:grpSpPr>
          <a:xfrm>
            <a:off x="8566234" y="2564826"/>
            <a:ext cx="983125" cy="463661"/>
            <a:chOff x="5670291" y="6116283"/>
            <a:chExt cx="983125" cy="463661"/>
          </a:xfrm>
          <a:solidFill>
            <a:srgbClr val="AFFFAF"/>
          </a:solidFill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4A3F902C-7F0C-49A0-AB82-7CBED55E1E8A}"/>
                </a:ext>
              </a:extLst>
            </p:cNvPr>
            <p:cNvGrpSpPr/>
            <p:nvPr/>
          </p:nvGrpSpPr>
          <p:grpSpPr>
            <a:xfrm>
              <a:off x="5670291" y="6116283"/>
              <a:ext cx="983125" cy="463661"/>
              <a:chOff x="5670291" y="6116283"/>
              <a:chExt cx="983125" cy="463661"/>
            </a:xfrm>
            <a:grpFill/>
          </p:grpSpPr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58614ABE-9CBE-41E3-9EA6-D16D9D390C5C}"/>
                  </a:ext>
                </a:extLst>
              </p:cNvPr>
              <p:cNvSpPr/>
              <p:nvPr/>
            </p:nvSpPr>
            <p:spPr>
              <a:xfrm>
                <a:off x="6149360" y="6116284"/>
                <a:ext cx="504056" cy="45966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51" name="Eingekerbter Richtungspfeil 54">
                <a:extLst>
                  <a:ext uri="{FF2B5EF4-FFF2-40B4-BE49-F238E27FC236}">
                    <a16:creationId xmlns:a16="http://schemas.microsoft.com/office/drawing/2014/main" id="{DC776F13-147C-4061-A021-3AEDEA6E3E35}"/>
                  </a:ext>
                </a:extLst>
              </p:cNvPr>
              <p:cNvSpPr/>
              <p:nvPr/>
            </p:nvSpPr>
            <p:spPr>
              <a:xfrm>
                <a:off x="5670291" y="6116284"/>
                <a:ext cx="568931" cy="459668"/>
              </a:xfrm>
              <a:prstGeom prst="chevron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689BC55A-C7C2-4315-BEC1-EF8556DD8876}"/>
                  </a:ext>
                </a:extLst>
              </p:cNvPr>
              <p:cNvSpPr/>
              <p:nvPr/>
            </p:nvSpPr>
            <p:spPr>
              <a:xfrm>
                <a:off x="6007400" y="6116283"/>
                <a:ext cx="367674" cy="4636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53" name="Gerade Verbindung 56">
                <a:extLst>
                  <a:ext uri="{FF2B5EF4-FFF2-40B4-BE49-F238E27FC236}">
                    <a16:creationId xmlns:a16="http://schemas.microsoft.com/office/drawing/2014/main" id="{455FE59C-7042-4D84-AFAC-80F787DC231F}"/>
                  </a:ext>
                </a:extLst>
              </p:cNvPr>
              <p:cNvCxnSpPr>
                <a:endCxn id="50" idx="0"/>
              </p:cNvCxnSpPr>
              <p:nvPr/>
            </p:nvCxnSpPr>
            <p:spPr>
              <a:xfrm>
                <a:off x="5870798" y="6116284"/>
                <a:ext cx="53059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 Verbindung 52">
              <a:extLst>
                <a:ext uri="{FF2B5EF4-FFF2-40B4-BE49-F238E27FC236}">
                  <a16:creationId xmlns:a16="http://schemas.microsoft.com/office/drawing/2014/main" id="{5E9F7138-D4C0-4686-B298-096822DAE034}"/>
                </a:ext>
              </a:extLst>
            </p:cNvPr>
            <p:cNvCxnSpPr/>
            <p:nvPr/>
          </p:nvCxnSpPr>
          <p:spPr>
            <a:xfrm>
              <a:off x="5889144" y="6575952"/>
              <a:ext cx="53059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1EBAF41F-CD8F-42E9-9FC8-8AF60A55215E}"/>
              </a:ext>
            </a:extLst>
          </p:cNvPr>
          <p:cNvGrpSpPr/>
          <p:nvPr/>
        </p:nvGrpSpPr>
        <p:grpSpPr>
          <a:xfrm>
            <a:off x="7190949" y="2470625"/>
            <a:ext cx="1296144" cy="648072"/>
            <a:chOff x="4295006" y="6022082"/>
            <a:chExt cx="1296144" cy="648072"/>
          </a:xfrm>
          <a:solidFill>
            <a:srgbClr val="AFFFAF"/>
          </a:solidFill>
        </p:grpSpPr>
        <p:sp>
          <p:nvSpPr>
            <p:cNvPr id="55" name="Abgerundetes Rechteck 58">
              <a:extLst>
                <a:ext uri="{FF2B5EF4-FFF2-40B4-BE49-F238E27FC236}">
                  <a16:creationId xmlns:a16="http://schemas.microsoft.com/office/drawing/2014/main" id="{EE77E6CE-33E4-43CC-8AA5-7C32EF987C4E}"/>
                </a:ext>
              </a:extLst>
            </p:cNvPr>
            <p:cNvSpPr/>
            <p:nvPr/>
          </p:nvSpPr>
          <p:spPr>
            <a:xfrm>
              <a:off x="4295006" y="6022082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event</a:t>
              </a:r>
              <a:endParaRPr lang="en-US" sz="1000" dirty="0"/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14DCAD3A-54CC-4C66-BC74-766CE2DFAB20}"/>
                </a:ext>
              </a:extLst>
            </p:cNvPr>
            <p:cNvGrpSpPr/>
            <p:nvPr/>
          </p:nvGrpSpPr>
          <p:grpSpPr>
            <a:xfrm>
              <a:off x="5385234" y="6126601"/>
              <a:ext cx="128499" cy="62190"/>
              <a:chOff x="5670291" y="6116283"/>
              <a:chExt cx="983125" cy="463661"/>
            </a:xfrm>
            <a:grpFill/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E5EC2878-AA5E-4626-8996-E265C46E819B}"/>
                  </a:ext>
                </a:extLst>
              </p:cNvPr>
              <p:cNvGrpSpPr/>
              <p:nvPr/>
            </p:nvGrpSpPr>
            <p:grpSpPr>
              <a:xfrm>
                <a:off x="5670291" y="6116283"/>
                <a:ext cx="983125" cy="463661"/>
                <a:chOff x="5670291" y="6116283"/>
                <a:chExt cx="983125" cy="463661"/>
              </a:xfrm>
              <a:grpFill/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03968FED-E6F3-43EE-95FC-774A92125B95}"/>
                    </a:ext>
                  </a:extLst>
                </p:cNvPr>
                <p:cNvSpPr/>
                <p:nvPr/>
              </p:nvSpPr>
              <p:spPr>
                <a:xfrm>
                  <a:off x="6149360" y="6116284"/>
                  <a:ext cx="504056" cy="45966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60" name="Eingekerbter Richtungspfeil 63">
                  <a:extLst>
                    <a:ext uri="{FF2B5EF4-FFF2-40B4-BE49-F238E27FC236}">
                      <a16:creationId xmlns:a16="http://schemas.microsoft.com/office/drawing/2014/main" id="{7EA192B9-07E8-4F31-AE94-91F6354BBA13}"/>
                    </a:ext>
                  </a:extLst>
                </p:cNvPr>
                <p:cNvSpPr/>
                <p:nvPr/>
              </p:nvSpPr>
              <p:spPr>
                <a:xfrm>
                  <a:off x="5670291" y="6116284"/>
                  <a:ext cx="568931" cy="459668"/>
                </a:xfrm>
                <a:prstGeom prst="chevron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C701F429-9C16-44FF-9457-4BC65B9C4B2A}"/>
                    </a:ext>
                  </a:extLst>
                </p:cNvPr>
                <p:cNvSpPr/>
                <p:nvPr/>
              </p:nvSpPr>
              <p:spPr>
                <a:xfrm>
                  <a:off x="6007400" y="6116283"/>
                  <a:ext cx="367674" cy="46366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cxnSp>
              <p:nvCxnSpPr>
                <p:cNvPr id="62" name="Gerade Verbindung 65">
                  <a:extLst>
                    <a:ext uri="{FF2B5EF4-FFF2-40B4-BE49-F238E27FC236}">
                      <a16:creationId xmlns:a16="http://schemas.microsoft.com/office/drawing/2014/main" id="{74782A93-7673-4FC2-9A20-1A222BEB900A}"/>
                    </a:ext>
                  </a:extLst>
                </p:cNvPr>
                <p:cNvCxnSpPr>
                  <a:endCxn id="59" idx="0"/>
                </p:cNvCxnSpPr>
                <p:nvPr/>
              </p:nvCxnSpPr>
              <p:spPr>
                <a:xfrm>
                  <a:off x="5870798" y="6116284"/>
                  <a:ext cx="53059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Gerade Verbindung 61">
                <a:extLst>
                  <a:ext uri="{FF2B5EF4-FFF2-40B4-BE49-F238E27FC236}">
                    <a16:creationId xmlns:a16="http://schemas.microsoft.com/office/drawing/2014/main" id="{578BCFE1-6BE7-46F5-8199-B9DC9659FBA4}"/>
                  </a:ext>
                </a:extLst>
              </p:cNvPr>
              <p:cNvCxnSpPr/>
              <p:nvPr/>
            </p:nvCxnSpPr>
            <p:spPr>
              <a:xfrm>
                <a:off x="5889144" y="6575952"/>
                <a:ext cx="53059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1AE0053-E4CD-4724-8208-DFF435A828D0}"/>
              </a:ext>
            </a:extLst>
          </p:cNvPr>
          <p:cNvGrpSpPr/>
          <p:nvPr/>
        </p:nvGrpSpPr>
        <p:grpSpPr>
          <a:xfrm>
            <a:off x="8769852" y="3319948"/>
            <a:ext cx="730625" cy="504057"/>
            <a:chOff x="5879182" y="5390777"/>
            <a:chExt cx="730625" cy="504057"/>
          </a:xfrm>
          <a:solidFill>
            <a:srgbClr val="AFFFAF"/>
          </a:solidFill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EFDE4463-B445-458C-A213-C8EFF2A6D098}"/>
                </a:ext>
              </a:extLst>
            </p:cNvPr>
            <p:cNvGrpSpPr/>
            <p:nvPr/>
          </p:nvGrpSpPr>
          <p:grpSpPr>
            <a:xfrm>
              <a:off x="5879182" y="5390777"/>
              <a:ext cx="730625" cy="504057"/>
              <a:chOff x="5879182" y="5390777"/>
              <a:chExt cx="730625" cy="504057"/>
            </a:xfrm>
            <a:grpFill/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0AF87DB9-663D-4F0B-8217-FDB674550777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96CFCF7C-4B60-46E2-9978-BA655BDAA808}"/>
                  </a:ext>
                </a:extLst>
              </p:cNvPr>
              <p:cNvSpPr/>
              <p:nvPr/>
            </p:nvSpPr>
            <p:spPr>
              <a:xfrm>
                <a:off x="6105751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0654A9C4-1EBD-4B7B-9954-15D3A97C056D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26B4539-B673-4A88-9351-5FF123BEB24B}"/>
                </a:ext>
              </a:extLst>
            </p:cNvPr>
            <p:cNvSpPr/>
            <p:nvPr/>
          </p:nvSpPr>
          <p:spPr>
            <a:xfrm>
              <a:off x="6100989" y="5397646"/>
              <a:ext cx="289498" cy="493289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DD895B2E-63A6-4ADD-A203-69958B7A56E9}"/>
              </a:ext>
            </a:extLst>
          </p:cNvPr>
          <p:cNvGrpSpPr/>
          <p:nvPr/>
        </p:nvGrpSpPr>
        <p:grpSpPr>
          <a:xfrm>
            <a:off x="7200310" y="3254809"/>
            <a:ext cx="1296144" cy="648072"/>
            <a:chOff x="7391350" y="1413570"/>
            <a:chExt cx="1296144" cy="648072"/>
          </a:xfrm>
          <a:solidFill>
            <a:srgbClr val="AFFFAF"/>
          </a:solidFill>
        </p:grpSpPr>
        <p:sp>
          <p:nvSpPr>
            <p:cNvPr id="70" name="Abgerundetes Rechteck 73">
              <a:extLst>
                <a:ext uri="{FF2B5EF4-FFF2-40B4-BE49-F238E27FC236}">
                  <a16:creationId xmlns:a16="http://schemas.microsoft.com/office/drawing/2014/main" id="{13F4F675-FD6E-4C00-B9F5-93FF99E9887F}"/>
                </a:ext>
              </a:extLst>
            </p:cNvPr>
            <p:cNvSpPr/>
            <p:nvPr/>
          </p:nvSpPr>
          <p:spPr>
            <a:xfrm>
              <a:off x="7391350" y="1413570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service</a:t>
              </a:r>
              <a:endParaRPr lang="en-US" sz="1000" dirty="0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8B7DE046-B057-476D-A99B-D803F1429A5F}"/>
                </a:ext>
              </a:extLst>
            </p:cNvPr>
            <p:cNvGrpSpPr/>
            <p:nvPr/>
          </p:nvGrpSpPr>
          <p:grpSpPr>
            <a:xfrm>
              <a:off x="8495360" y="1485472"/>
              <a:ext cx="120125" cy="73608"/>
              <a:chOff x="5879182" y="5390777"/>
              <a:chExt cx="730625" cy="504057"/>
            </a:xfrm>
            <a:grpFill/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05491D77-8C19-461B-ABF0-3FBD836B5B6D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30625" cy="504057"/>
                <a:chOff x="5879182" y="5390777"/>
                <a:chExt cx="730625" cy="504057"/>
              </a:xfrm>
              <a:grpFill/>
            </p:grpSpPr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D44C2013-2905-4574-BD64-65597AFC6758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C84EF827-7D19-4E6D-A5EC-918C86070FE0}"/>
                    </a:ext>
                  </a:extLst>
                </p:cNvPr>
                <p:cNvSpPr/>
                <p:nvPr/>
              </p:nvSpPr>
              <p:spPr>
                <a:xfrm>
                  <a:off x="6105751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B55ADF3-29D2-498E-B102-AAA6191ECC54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30449185-6B36-469C-9D7E-3F5E8DB53009}"/>
                  </a:ext>
                </a:extLst>
              </p:cNvPr>
              <p:cNvSpPr/>
              <p:nvPr/>
            </p:nvSpPr>
            <p:spPr>
              <a:xfrm>
                <a:off x="6070826" y="5441075"/>
                <a:ext cx="362463" cy="4128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sp>
        <p:nvSpPr>
          <p:cNvPr id="77" name="Rechteck 76">
            <a:extLst>
              <a:ext uri="{FF2B5EF4-FFF2-40B4-BE49-F238E27FC236}">
                <a16:creationId xmlns:a16="http://schemas.microsoft.com/office/drawing/2014/main" id="{93378BCB-EB3B-4DA9-850D-4FC06104E95C}"/>
              </a:ext>
            </a:extLst>
          </p:cNvPr>
          <p:cNvSpPr/>
          <p:nvPr/>
        </p:nvSpPr>
        <p:spPr>
          <a:xfrm>
            <a:off x="938460" y="1750545"/>
            <a:ext cx="1296144" cy="648072"/>
          </a:xfrm>
          <a:prstGeom prst="rect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 err="1"/>
              <a:t>Node</a:t>
            </a:r>
            <a:endParaRPr lang="en-US" sz="1000" dirty="0"/>
          </a:p>
        </p:txBody>
      </p:sp>
      <p:sp>
        <p:nvSpPr>
          <p:cNvPr id="78" name="Würfel 6">
            <a:extLst>
              <a:ext uri="{FF2B5EF4-FFF2-40B4-BE49-F238E27FC236}">
                <a16:creationId xmlns:a16="http://schemas.microsoft.com/office/drawing/2014/main" id="{68F4379E-8B84-4254-81C7-B8ED3E9F3E0B}"/>
              </a:ext>
            </a:extLst>
          </p:cNvPr>
          <p:cNvSpPr/>
          <p:nvPr/>
        </p:nvSpPr>
        <p:spPr>
          <a:xfrm>
            <a:off x="2568093" y="1822553"/>
            <a:ext cx="773182" cy="504056"/>
          </a:xfrm>
          <a:prstGeom prst="cube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79" name="Würfel 110">
            <a:extLst>
              <a:ext uri="{FF2B5EF4-FFF2-40B4-BE49-F238E27FC236}">
                <a16:creationId xmlns:a16="http://schemas.microsoft.com/office/drawing/2014/main" id="{9EB8DDF6-D51E-4343-9FF3-37FCFC540526}"/>
              </a:ext>
            </a:extLst>
          </p:cNvPr>
          <p:cNvSpPr/>
          <p:nvPr/>
        </p:nvSpPr>
        <p:spPr>
          <a:xfrm>
            <a:off x="1967353" y="1804212"/>
            <a:ext cx="219596" cy="152400"/>
          </a:xfrm>
          <a:prstGeom prst="cube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80" name="Würfel 111">
            <a:extLst>
              <a:ext uri="{FF2B5EF4-FFF2-40B4-BE49-F238E27FC236}">
                <a16:creationId xmlns:a16="http://schemas.microsoft.com/office/drawing/2014/main" id="{E90AE561-A765-4790-93AF-33D8EACA8119}"/>
              </a:ext>
            </a:extLst>
          </p:cNvPr>
          <p:cNvSpPr/>
          <p:nvPr/>
        </p:nvSpPr>
        <p:spPr>
          <a:xfrm>
            <a:off x="3751914" y="1750545"/>
            <a:ext cx="1277710" cy="648072"/>
          </a:xfrm>
          <a:prstGeom prst="cube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/>
              <a:t>Device</a:t>
            </a:r>
            <a:endParaRPr lang="en-US" sz="1000" dirty="0"/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08D4C89B-9F19-4753-A63C-96CEE7AE0CA6}"/>
              </a:ext>
            </a:extLst>
          </p:cNvPr>
          <p:cNvGrpSpPr/>
          <p:nvPr/>
        </p:nvGrpSpPr>
        <p:grpSpPr>
          <a:xfrm>
            <a:off x="5466652" y="1549766"/>
            <a:ext cx="1296144" cy="864096"/>
            <a:chOff x="9694158" y="909514"/>
            <a:chExt cx="1296144" cy="864096"/>
          </a:xfrm>
        </p:grpSpPr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15B1E4F8-5C23-4E83-8BA9-25488ECB7D5E}"/>
                </a:ext>
              </a:extLst>
            </p:cNvPr>
            <p:cNvGrpSpPr/>
            <p:nvPr/>
          </p:nvGrpSpPr>
          <p:grpSpPr>
            <a:xfrm>
              <a:off x="9694158" y="909514"/>
              <a:ext cx="1296144" cy="864096"/>
              <a:chOff x="9694158" y="909514"/>
              <a:chExt cx="1296144" cy="864096"/>
            </a:xfrm>
          </p:grpSpPr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9D2AF85E-8CBB-41CD-AE62-9E08BF911752}"/>
                  </a:ext>
                </a:extLst>
              </p:cNvPr>
              <p:cNvSpPr/>
              <p:nvPr/>
            </p:nvSpPr>
            <p:spPr>
              <a:xfrm>
                <a:off x="9769424" y="1449574"/>
                <a:ext cx="1145612" cy="324036"/>
              </a:xfrm>
              <a:prstGeom prst="trapezoid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85" name="Abgerundetes Rechteck 114">
                <a:extLst>
                  <a:ext uri="{FF2B5EF4-FFF2-40B4-BE49-F238E27FC236}">
                    <a16:creationId xmlns:a16="http://schemas.microsoft.com/office/drawing/2014/main" id="{E9D7535D-3D29-416A-B78D-AD1CFAA184BF}"/>
                  </a:ext>
                </a:extLst>
              </p:cNvPr>
              <p:cNvSpPr/>
              <p:nvPr/>
            </p:nvSpPr>
            <p:spPr>
              <a:xfrm>
                <a:off x="9694158" y="909514"/>
                <a:ext cx="1296144" cy="648072"/>
              </a:xfrm>
              <a:prstGeom prst="round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6464514A-C5BC-42F4-B3AA-B1B7869D606A}"/>
                  </a:ext>
                </a:extLst>
              </p:cNvPr>
              <p:cNvSpPr/>
              <p:nvPr/>
            </p:nvSpPr>
            <p:spPr>
              <a:xfrm>
                <a:off x="9839622" y="1131836"/>
                <a:ext cx="1008112" cy="600800"/>
              </a:xfrm>
              <a:prstGeom prst="rect">
                <a:avLst/>
              </a:prstGeom>
              <a:solidFill>
                <a:srgbClr val="AFFFAF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cxnSp>
          <p:nvCxnSpPr>
            <p:cNvPr id="83" name="Gerade Verbindung 7171">
              <a:extLst>
                <a:ext uri="{FF2B5EF4-FFF2-40B4-BE49-F238E27FC236}">
                  <a16:creationId xmlns:a16="http://schemas.microsoft.com/office/drawing/2014/main" id="{6FE792EB-1DD2-499D-934D-830367A1F836}"/>
                </a:ext>
              </a:extLst>
            </p:cNvPr>
            <p:cNvCxnSpPr/>
            <p:nvPr/>
          </p:nvCxnSpPr>
          <p:spPr>
            <a:xfrm>
              <a:off x="9839622" y="1557586"/>
              <a:ext cx="1008112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67D09619-A803-4AE5-8378-544798B3D205}"/>
              </a:ext>
            </a:extLst>
          </p:cNvPr>
          <p:cNvGrpSpPr/>
          <p:nvPr/>
        </p:nvGrpSpPr>
        <p:grpSpPr>
          <a:xfrm>
            <a:off x="4670123" y="1968287"/>
            <a:ext cx="142863" cy="80392"/>
            <a:chOff x="9694158" y="909514"/>
            <a:chExt cx="1296144" cy="864096"/>
          </a:xfrm>
        </p:grpSpPr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D0DBF789-4A44-4019-B395-E8AA120CE871}"/>
                </a:ext>
              </a:extLst>
            </p:cNvPr>
            <p:cNvGrpSpPr/>
            <p:nvPr/>
          </p:nvGrpSpPr>
          <p:grpSpPr>
            <a:xfrm>
              <a:off x="9694158" y="909514"/>
              <a:ext cx="1296144" cy="864096"/>
              <a:chOff x="9694158" y="909514"/>
              <a:chExt cx="1296144" cy="864096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27224117-5BD2-4552-AD84-BAC568C89B19}"/>
                  </a:ext>
                </a:extLst>
              </p:cNvPr>
              <p:cNvSpPr/>
              <p:nvPr/>
            </p:nvSpPr>
            <p:spPr>
              <a:xfrm>
                <a:off x="9769424" y="1449574"/>
                <a:ext cx="1145612" cy="324036"/>
              </a:xfrm>
              <a:prstGeom prst="trapezoid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91" name="Abgerundetes Rechteck 137">
                <a:extLst>
                  <a:ext uri="{FF2B5EF4-FFF2-40B4-BE49-F238E27FC236}">
                    <a16:creationId xmlns:a16="http://schemas.microsoft.com/office/drawing/2014/main" id="{720FD388-1949-484B-AE71-E921D41CB5AD}"/>
                  </a:ext>
                </a:extLst>
              </p:cNvPr>
              <p:cNvSpPr/>
              <p:nvPr/>
            </p:nvSpPr>
            <p:spPr>
              <a:xfrm>
                <a:off x="9694158" y="909514"/>
                <a:ext cx="1296144" cy="648072"/>
              </a:xfrm>
              <a:prstGeom prst="round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7A525D48-CED9-4CEE-86DA-6FB1BC40E34E}"/>
                  </a:ext>
                </a:extLst>
              </p:cNvPr>
              <p:cNvSpPr/>
              <p:nvPr/>
            </p:nvSpPr>
            <p:spPr>
              <a:xfrm>
                <a:off x="9839622" y="1131836"/>
                <a:ext cx="1008112" cy="600800"/>
              </a:xfrm>
              <a:prstGeom prst="rect">
                <a:avLst/>
              </a:prstGeom>
              <a:solidFill>
                <a:srgbClr val="AFFFAF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cxnSp>
          <p:nvCxnSpPr>
            <p:cNvPr id="89" name="Gerade Verbindung 135">
              <a:extLst>
                <a:ext uri="{FF2B5EF4-FFF2-40B4-BE49-F238E27FC236}">
                  <a16:creationId xmlns:a16="http://schemas.microsoft.com/office/drawing/2014/main" id="{3EAC3F70-AF52-4103-8C35-379E08081DB0}"/>
                </a:ext>
              </a:extLst>
            </p:cNvPr>
            <p:cNvCxnSpPr/>
            <p:nvPr/>
          </p:nvCxnSpPr>
          <p:spPr>
            <a:xfrm>
              <a:off x="9839620" y="1528683"/>
              <a:ext cx="10081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FD7CB0C9-9450-4204-8023-27CCAD8E8B01}"/>
              </a:ext>
            </a:extLst>
          </p:cNvPr>
          <p:cNvGrpSpPr/>
          <p:nvPr/>
        </p:nvGrpSpPr>
        <p:grpSpPr>
          <a:xfrm>
            <a:off x="5859596" y="2707477"/>
            <a:ext cx="566945" cy="567510"/>
            <a:chOff x="5988149" y="2904964"/>
            <a:chExt cx="566945" cy="567510"/>
          </a:xfrm>
          <a:solidFill>
            <a:srgbClr val="AFFFAF"/>
          </a:solidFill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13D50263-EACB-4F2A-89FB-846E154F2736}"/>
                </a:ext>
              </a:extLst>
            </p:cNvPr>
            <p:cNvSpPr/>
            <p:nvPr/>
          </p:nvSpPr>
          <p:spPr>
            <a:xfrm>
              <a:off x="6049677" y="2906147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B427A4E-330B-4969-BA0A-AC1EFF88C7F2}"/>
                </a:ext>
              </a:extLst>
            </p:cNvPr>
            <p:cNvSpPr/>
            <p:nvPr/>
          </p:nvSpPr>
          <p:spPr>
            <a:xfrm>
              <a:off x="6051038" y="2904964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22CD587A-3115-4D3C-83FD-F0D80A1D49EF}"/>
                </a:ext>
              </a:extLst>
            </p:cNvPr>
            <p:cNvSpPr/>
            <p:nvPr/>
          </p:nvSpPr>
          <p:spPr>
            <a:xfrm>
              <a:off x="5988149" y="2968418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97" name="Rechteck 96">
            <a:extLst>
              <a:ext uri="{FF2B5EF4-FFF2-40B4-BE49-F238E27FC236}">
                <a16:creationId xmlns:a16="http://schemas.microsoft.com/office/drawing/2014/main" id="{F75462B6-01DA-4D1E-B434-3007502C0B4C}"/>
              </a:ext>
            </a:extLst>
          </p:cNvPr>
          <p:cNvSpPr/>
          <p:nvPr/>
        </p:nvSpPr>
        <p:spPr>
          <a:xfrm>
            <a:off x="3766771" y="2720169"/>
            <a:ext cx="1296144" cy="648072"/>
          </a:xfrm>
          <a:prstGeom prst="rect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/>
              <a:t>System </a:t>
            </a:r>
            <a:r>
              <a:rPr lang="de-DE" sz="1000" dirty="0" err="1"/>
              <a:t>software</a:t>
            </a:r>
            <a:endParaRPr lang="en-US" sz="1000" dirty="0"/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314866E0-C3DD-4ACD-86A9-F7400CAB233C}"/>
              </a:ext>
            </a:extLst>
          </p:cNvPr>
          <p:cNvGrpSpPr/>
          <p:nvPr/>
        </p:nvGrpSpPr>
        <p:grpSpPr>
          <a:xfrm>
            <a:off x="4829553" y="2817271"/>
            <a:ext cx="137317" cy="140104"/>
            <a:chOff x="5988149" y="2904964"/>
            <a:chExt cx="566945" cy="567510"/>
          </a:xfrm>
          <a:solidFill>
            <a:srgbClr val="AFFFAF"/>
          </a:solidFill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FB3FEDF7-3B38-4751-9B66-0C7AEA228DFA}"/>
                </a:ext>
              </a:extLst>
            </p:cNvPr>
            <p:cNvSpPr/>
            <p:nvPr/>
          </p:nvSpPr>
          <p:spPr>
            <a:xfrm>
              <a:off x="6049677" y="2906147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30B3338-425D-447E-8E8B-312AF8BD9191}"/>
                </a:ext>
              </a:extLst>
            </p:cNvPr>
            <p:cNvSpPr/>
            <p:nvPr/>
          </p:nvSpPr>
          <p:spPr>
            <a:xfrm>
              <a:off x="6051038" y="2904964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BED47146-4023-4946-8240-DACB61987176}"/>
                </a:ext>
              </a:extLst>
            </p:cNvPr>
            <p:cNvSpPr/>
            <p:nvPr/>
          </p:nvSpPr>
          <p:spPr>
            <a:xfrm>
              <a:off x="5988149" y="2968418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09EE787E-CFCF-4664-AF8B-B79512315040}"/>
              </a:ext>
            </a:extLst>
          </p:cNvPr>
          <p:cNvSpPr/>
          <p:nvPr/>
        </p:nvSpPr>
        <p:spPr>
          <a:xfrm>
            <a:off x="3774941" y="3564496"/>
            <a:ext cx="1296144" cy="648072"/>
          </a:xfrm>
          <a:prstGeom prst="rect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/>
              <a:t>Path</a:t>
            </a:r>
            <a:endParaRPr lang="en-US" sz="1000" dirty="0"/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78A7669-9191-4CF9-A267-C4BBD85179D2}"/>
              </a:ext>
            </a:extLst>
          </p:cNvPr>
          <p:cNvCxnSpPr/>
          <p:nvPr/>
        </p:nvCxnSpPr>
        <p:spPr>
          <a:xfrm>
            <a:off x="5742679" y="3888532"/>
            <a:ext cx="7440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E7A55E62-AB3B-4882-BD0C-843A54506161}"/>
              </a:ext>
            </a:extLst>
          </p:cNvPr>
          <p:cNvCxnSpPr/>
          <p:nvPr/>
        </p:nvCxnSpPr>
        <p:spPr>
          <a:xfrm>
            <a:off x="4708724" y="3694761"/>
            <a:ext cx="2673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4B525D64-E96B-4DA8-8BC5-587D82F3AE31}"/>
              </a:ext>
            </a:extLst>
          </p:cNvPr>
          <p:cNvCxnSpPr/>
          <p:nvPr/>
        </p:nvCxnSpPr>
        <p:spPr>
          <a:xfrm>
            <a:off x="5742679" y="4708373"/>
            <a:ext cx="7440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12A4BDB-02B3-47AC-B055-279C7D421BF0}"/>
              </a:ext>
            </a:extLst>
          </p:cNvPr>
          <p:cNvGrpSpPr/>
          <p:nvPr/>
        </p:nvGrpSpPr>
        <p:grpSpPr>
          <a:xfrm>
            <a:off x="3774941" y="4384337"/>
            <a:ext cx="1296144" cy="648072"/>
            <a:chOff x="8278473" y="3759330"/>
            <a:chExt cx="1296144" cy="648072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364D5357-5592-4EF0-8176-3A7A87A0810C}"/>
                </a:ext>
              </a:extLst>
            </p:cNvPr>
            <p:cNvSpPr/>
            <p:nvPr/>
          </p:nvSpPr>
          <p:spPr>
            <a:xfrm>
              <a:off x="8278473" y="3759330"/>
              <a:ext cx="1296144" cy="648072"/>
            </a:xfrm>
            <a:prstGeom prst="rect">
              <a:avLst/>
            </a:prstGeom>
            <a:solidFill>
              <a:srgbClr val="A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Communication </a:t>
              </a:r>
              <a:r>
                <a:rPr lang="de-DE" sz="1000" dirty="0" err="1"/>
                <a:t>network</a:t>
              </a:r>
              <a:endParaRPr lang="en-US" sz="1000" dirty="0"/>
            </a:p>
          </p:txBody>
        </p: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685C7654-8326-4116-A242-7610EB26686F}"/>
                </a:ext>
              </a:extLst>
            </p:cNvPr>
            <p:cNvGrpSpPr/>
            <p:nvPr/>
          </p:nvGrpSpPr>
          <p:grpSpPr>
            <a:xfrm>
              <a:off x="9355579" y="3820350"/>
              <a:ext cx="133255" cy="108309"/>
              <a:chOff x="9971323" y="3753512"/>
              <a:chExt cx="212087" cy="175147"/>
            </a:xfrm>
          </p:grpSpPr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D7F006B9-EA5B-48C2-8CCB-23712D6E00E6}"/>
                  </a:ext>
                </a:extLst>
              </p:cNvPr>
              <p:cNvGrpSpPr/>
              <p:nvPr/>
            </p:nvGrpSpPr>
            <p:grpSpPr>
              <a:xfrm>
                <a:off x="9983638" y="3770060"/>
                <a:ext cx="187166" cy="138962"/>
                <a:chOff x="9983638" y="3770060"/>
                <a:chExt cx="187166" cy="138962"/>
              </a:xfrm>
            </p:grpSpPr>
            <p:cxnSp>
              <p:nvCxnSpPr>
                <p:cNvPr id="114" name="Gerade Verbindung 7178">
                  <a:extLst>
                    <a:ext uri="{FF2B5EF4-FFF2-40B4-BE49-F238E27FC236}">
                      <a16:creationId xmlns:a16="http://schemas.microsoft.com/office/drawing/2014/main" id="{6247C362-3B8B-4A21-A8EF-2A203901D3B0}"/>
                    </a:ext>
                  </a:extLst>
                </p:cNvPr>
                <p:cNvCxnSpPr/>
                <p:nvPr/>
              </p:nvCxnSpPr>
              <p:spPr>
                <a:xfrm flipV="1">
                  <a:off x="9986616" y="3772865"/>
                  <a:ext cx="66225" cy="1282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167">
                  <a:extLst>
                    <a:ext uri="{FF2B5EF4-FFF2-40B4-BE49-F238E27FC236}">
                      <a16:creationId xmlns:a16="http://schemas.microsoft.com/office/drawing/2014/main" id="{94BA626B-B625-406C-AAEC-0A17905AD831}"/>
                    </a:ext>
                  </a:extLst>
                </p:cNvPr>
                <p:cNvCxnSpPr/>
                <p:nvPr/>
              </p:nvCxnSpPr>
              <p:spPr>
                <a:xfrm flipV="1">
                  <a:off x="10104579" y="3770060"/>
                  <a:ext cx="66225" cy="1389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68">
                  <a:extLst>
                    <a:ext uri="{FF2B5EF4-FFF2-40B4-BE49-F238E27FC236}">
                      <a16:creationId xmlns:a16="http://schemas.microsoft.com/office/drawing/2014/main" id="{C1BCAEAC-73DA-47AC-8218-6B26847A5DB4}"/>
                    </a:ext>
                  </a:extLst>
                </p:cNvPr>
                <p:cNvCxnSpPr/>
                <p:nvPr/>
              </p:nvCxnSpPr>
              <p:spPr>
                <a:xfrm>
                  <a:off x="10047648" y="3772865"/>
                  <a:ext cx="1225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72">
                  <a:extLst>
                    <a:ext uri="{FF2B5EF4-FFF2-40B4-BE49-F238E27FC236}">
                      <a16:creationId xmlns:a16="http://schemas.microsoft.com/office/drawing/2014/main" id="{C3E9DC98-1741-459A-B2D1-5A0DD8F11729}"/>
                    </a:ext>
                  </a:extLst>
                </p:cNvPr>
                <p:cNvCxnSpPr/>
                <p:nvPr/>
              </p:nvCxnSpPr>
              <p:spPr>
                <a:xfrm>
                  <a:off x="9983638" y="3905800"/>
                  <a:ext cx="1225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B821C329-11F8-4DA3-88F2-8E355DDDFEC8}"/>
                  </a:ext>
                </a:extLst>
              </p:cNvPr>
              <p:cNvSpPr/>
              <p:nvPr/>
            </p:nvSpPr>
            <p:spPr>
              <a:xfrm flipH="1">
                <a:off x="10029981" y="37535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DADCBBA9-8DCD-415E-B608-ABEFCF35DB3D}"/>
                  </a:ext>
                </a:extLst>
              </p:cNvPr>
              <p:cNvSpPr/>
              <p:nvPr/>
            </p:nvSpPr>
            <p:spPr>
              <a:xfrm flipH="1">
                <a:off x="10137691" y="37535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B5949C69-DBA8-4AC0-8E05-3FE882F6F2FE}"/>
                  </a:ext>
                </a:extLst>
              </p:cNvPr>
              <p:cNvSpPr/>
              <p:nvPr/>
            </p:nvSpPr>
            <p:spPr>
              <a:xfrm flipH="1">
                <a:off x="9971323" y="38829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1B21AE4F-6464-4144-AF94-30FEBE4A109F}"/>
                  </a:ext>
                </a:extLst>
              </p:cNvPr>
              <p:cNvSpPr/>
              <p:nvPr/>
            </p:nvSpPr>
            <p:spPr>
              <a:xfrm flipH="1">
                <a:off x="10081719" y="388294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sp>
        <p:nvSpPr>
          <p:cNvPr id="118" name="Rechteck 117">
            <a:extLst>
              <a:ext uri="{FF2B5EF4-FFF2-40B4-BE49-F238E27FC236}">
                <a16:creationId xmlns:a16="http://schemas.microsoft.com/office/drawing/2014/main" id="{C102122F-5E8E-49A8-ABAD-CEFD2A890D62}"/>
              </a:ext>
            </a:extLst>
          </p:cNvPr>
          <p:cNvSpPr/>
          <p:nvPr/>
        </p:nvSpPr>
        <p:spPr>
          <a:xfrm>
            <a:off x="3784676" y="5199029"/>
            <a:ext cx="1296144" cy="648072"/>
          </a:xfrm>
          <a:prstGeom prst="rect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 err="1"/>
              <a:t>Artifact</a:t>
            </a:r>
            <a:endParaRPr lang="en-US" sz="1000" dirty="0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EA6BDAD1-9E04-4577-8DE0-3E49FE813ACE}"/>
              </a:ext>
            </a:extLst>
          </p:cNvPr>
          <p:cNvGrpSpPr/>
          <p:nvPr/>
        </p:nvGrpSpPr>
        <p:grpSpPr>
          <a:xfrm>
            <a:off x="4871485" y="5231607"/>
            <a:ext cx="137092" cy="184211"/>
            <a:chOff x="9995572" y="4740188"/>
            <a:chExt cx="530613" cy="633822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A965720F-A953-43B4-B997-1B98A61D5BEC}"/>
                </a:ext>
              </a:extLst>
            </p:cNvPr>
            <p:cNvGrpSpPr/>
            <p:nvPr/>
          </p:nvGrpSpPr>
          <p:grpSpPr>
            <a:xfrm>
              <a:off x="9995572" y="4876876"/>
              <a:ext cx="502667" cy="497134"/>
              <a:chOff x="9995572" y="4876876"/>
              <a:chExt cx="502667" cy="497134"/>
            </a:xfrm>
          </p:grpSpPr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5310BF99-B858-42E0-B2B8-9BE6E230D23E}"/>
                  </a:ext>
                </a:extLst>
              </p:cNvPr>
              <p:cNvSpPr/>
              <p:nvPr/>
            </p:nvSpPr>
            <p:spPr>
              <a:xfrm>
                <a:off x="9995572" y="4895403"/>
                <a:ext cx="457073" cy="478607"/>
              </a:xfrm>
              <a:prstGeom prst="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4DD17FC2-3055-4486-9AFB-CBF451C05E81}"/>
                  </a:ext>
                </a:extLst>
              </p:cNvPr>
              <p:cNvSpPr/>
              <p:nvPr/>
            </p:nvSpPr>
            <p:spPr>
              <a:xfrm>
                <a:off x="10325990" y="4895403"/>
                <a:ext cx="126655" cy="144964"/>
              </a:xfrm>
              <a:prstGeom prst="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cxnSp>
            <p:nvCxnSpPr>
              <p:cNvPr id="127" name="Gerade Verbindung 7186">
                <a:extLst>
                  <a:ext uri="{FF2B5EF4-FFF2-40B4-BE49-F238E27FC236}">
                    <a16:creationId xmlns:a16="http://schemas.microsoft.com/office/drawing/2014/main" id="{4B98B6C1-BEDC-4B6D-A0AD-DA0425736A2B}"/>
                  </a:ext>
                </a:extLst>
              </p:cNvPr>
              <p:cNvCxnSpPr/>
              <p:nvPr/>
            </p:nvCxnSpPr>
            <p:spPr>
              <a:xfrm>
                <a:off x="10304126" y="4876876"/>
                <a:ext cx="194113" cy="2103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8C471049-E838-40EC-B9B5-9E29AAC26193}"/>
                </a:ext>
              </a:extLst>
            </p:cNvPr>
            <p:cNvGrpSpPr/>
            <p:nvPr/>
          </p:nvGrpSpPr>
          <p:grpSpPr>
            <a:xfrm>
              <a:off x="10229334" y="4740188"/>
              <a:ext cx="296851" cy="391357"/>
              <a:chOff x="10229334" y="4740188"/>
              <a:chExt cx="296851" cy="391357"/>
            </a:xfrm>
          </p:grpSpPr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93D55BEB-723D-4947-B533-0613906F8658}"/>
                  </a:ext>
                </a:extLst>
              </p:cNvPr>
              <p:cNvSpPr/>
              <p:nvPr/>
            </p:nvSpPr>
            <p:spPr>
              <a:xfrm rot="19027950">
                <a:off x="10360891" y="4740188"/>
                <a:ext cx="144016" cy="318833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8B4DB116-41DF-454A-8A80-F0182A00C370}"/>
                  </a:ext>
                </a:extLst>
              </p:cNvPr>
              <p:cNvSpPr/>
              <p:nvPr/>
            </p:nvSpPr>
            <p:spPr>
              <a:xfrm flipH="1">
                <a:off x="10480467" y="4958699"/>
                <a:ext cx="45718" cy="172846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D0D4AD1E-0E1B-49DF-999E-EDB3C8059CBF}"/>
                  </a:ext>
                </a:extLst>
              </p:cNvPr>
              <p:cNvSpPr/>
              <p:nvPr/>
            </p:nvSpPr>
            <p:spPr>
              <a:xfrm flipH="1">
                <a:off x="10229334" y="4793007"/>
                <a:ext cx="177075" cy="86425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</p:grp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72B9423D-36B1-4ACD-9E06-6C811AD972D6}"/>
              </a:ext>
            </a:extLst>
          </p:cNvPr>
          <p:cNvGrpSpPr/>
          <p:nvPr/>
        </p:nvGrpSpPr>
        <p:grpSpPr>
          <a:xfrm>
            <a:off x="5859596" y="5065226"/>
            <a:ext cx="822461" cy="730898"/>
            <a:chOff x="9995572" y="4804947"/>
            <a:chExt cx="583275" cy="569063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83D64988-E0E5-45C0-BFA1-6CC2CCCD7C68}"/>
                </a:ext>
              </a:extLst>
            </p:cNvPr>
            <p:cNvGrpSpPr/>
            <p:nvPr/>
          </p:nvGrpSpPr>
          <p:grpSpPr>
            <a:xfrm>
              <a:off x="9995572" y="4876876"/>
              <a:ext cx="502667" cy="497134"/>
              <a:chOff x="9995572" y="4876876"/>
              <a:chExt cx="502667" cy="497134"/>
            </a:xfrm>
          </p:grpSpPr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0FD2A728-EA57-4D57-81CD-0DB823C3D62C}"/>
                  </a:ext>
                </a:extLst>
              </p:cNvPr>
              <p:cNvSpPr/>
              <p:nvPr/>
            </p:nvSpPr>
            <p:spPr>
              <a:xfrm>
                <a:off x="9995572" y="4895403"/>
                <a:ext cx="457073" cy="478607"/>
              </a:xfrm>
              <a:prstGeom prst="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05AD6EE6-C71B-4D2E-8EF0-5892D899BEB7}"/>
                  </a:ext>
                </a:extLst>
              </p:cNvPr>
              <p:cNvSpPr/>
              <p:nvPr/>
            </p:nvSpPr>
            <p:spPr>
              <a:xfrm>
                <a:off x="10325990" y="4895403"/>
                <a:ext cx="126655" cy="144964"/>
              </a:xfrm>
              <a:prstGeom prst="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cxnSp>
            <p:nvCxnSpPr>
              <p:cNvPr id="136" name="Gerade Verbindung 216">
                <a:extLst>
                  <a:ext uri="{FF2B5EF4-FFF2-40B4-BE49-F238E27FC236}">
                    <a16:creationId xmlns:a16="http://schemas.microsoft.com/office/drawing/2014/main" id="{4A599DD3-AA4B-4779-8282-FC25F80DDB5C}"/>
                  </a:ext>
                </a:extLst>
              </p:cNvPr>
              <p:cNvCxnSpPr/>
              <p:nvPr/>
            </p:nvCxnSpPr>
            <p:spPr>
              <a:xfrm>
                <a:off x="10304126" y="4876876"/>
                <a:ext cx="194113" cy="2103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527820FA-46CA-4390-B4A8-7DD2DB721EE3}"/>
                </a:ext>
              </a:extLst>
            </p:cNvPr>
            <p:cNvGrpSpPr/>
            <p:nvPr/>
          </p:nvGrpSpPr>
          <p:grpSpPr>
            <a:xfrm>
              <a:off x="10229334" y="4804947"/>
              <a:ext cx="349513" cy="326598"/>
              <a:chOff x="10229334" y="4804947"/>
              <a:chExt cx="349513" cy="326598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510D0C40-2420-4DC2-887A-BDF95708604E}"/>
                  </a:ext>
                </a:extLst>
              </p:cNvPr>
              <p:cNvSpPr/>
              <p:nvPr/>
            </p:nvSpPr>
            <p:spPr>
              <a:xfrm rot="18897167">
                <a:off x="10354586" y="4754398"/>
                <a:ext cx="158110" cy="290413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953BF314-7B59-4212-BC78-A23E8CE16B93}"/>
                  </a:ext>
                </a:extLst>
              </p:cNvPr>
              <p:cNvSpPr/>
              <p:nvPr/>
            </p:nvSpPr>
            <p:spPr>
              <a:xfrm flipH="1">
                <a:off x="10460206" y="4958699"/>
                <a:ext cx="45718" cy="172846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75E0DD5F-6432-4360-95A5-55855F958B78}"/>
                  </a:ext>
                </a:extLst>
              </p:cNvPr>
              <p:cNvSpPr/>
              <p:nvPr/>
            </p:nvSpPr>
            <p:spPr>
              <a:xfrm flipH="1">
                <a:off x="10229334" y="4804947"/>
                <a:ext cx="177075" cy="86425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0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E19CB-2284-4766-98D7-8212EE81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RELATIONSHIPS</a:t>
            </a:r>
            <a:endParaRPr lang="es-E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C49EACB-6976-41E4-9C0F-3EB839DC6004}"/>
              </a:ext>
            </a:extLst>
          </p:cNvPr>
          <p:cNvGrpSpPr/>
          <p:nvPr/>
        </p:nvGrpSpPr>
        <p:grpSpPr>
          <a:xfrm>
            <a:off x="2529847" y="1632619"/>
            <a:ext cx="1286619" cy="216024"/>
            <a:chOff x="6239222" y="1557586"/>
            <a:chExt cx="1286619" cy="216024"/>
          </a:xfrm>
        </p:grpSpPr>
        <p:sp>
          <p:nvSpPr>
            <p:cNvPr id="5" name="Raute 4">
              <a:extLst>
                <a:ext uri="{FF2B5EF4-FFF2-40B4-BE49-F238E27FC236}">
                  <a16:creationId xmlns:a16="http://schemas.microsoft.com/office/drawing/2014/main" id="{67955760-46BA-4464-BA7D-654818F864DA}"/>
                </a:ext>
              </a:extLst>
            </p:cNvPr>
            <p:cNvSpPr/>
            <p:nvPr/>
          </p:nvSpPr>
          <p:spPr>
            <a:xfrm>
              <a:off x="6239222" y="1557586"/>
              <a:ext cx="288032" cy="21602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6" name="Gerade Verbindung 8">
              <a:extLst>
                <a:ext uri="{FF2B5EF4-FFF2-40B4-BE49-F238E27FC236}">
                  <a16:creationId xmlns:a16="http://schemas.microsoft.com/office/drawing/2014/main" id="{C6C379F0-6AEE-47E2-A9B1-B3FD0D897336}"/>
                </a:ext>
              </a:extLst>
            </p:cNvPr>
            <p:cNvCxnSpPr/>
            <p:nvPr/>
          </p:nvCxnSpPr>
          <p:spPr>
            <a:xfrm>
              <a:off x="6517729" y="1665598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2F35CA7-EC2F-46F1-A82D-58081C575E47}"/>
              </a:ext>
            </a:extLst>
          </p:cNvPr>
          <p:cNvGrpSpPr/>
          <p:nvPr/>
        </p:nvGrpSpPr>
        <p:grpSpPr>
          <a:xfrm>
            <a:off x="2516778" y="2073645"/>
            <a:ext cx="1286619" cy="216024"/>
            <a:chOff x="6239222" y="1557586"/>
            <a:chExt cx="1286619" cy="216024"/>
          </a:xfrm>
        </p:grpSpPr>
        <p:sp>
          <p:nvSpPr>
            <p:cNvPr id="8" name="Raute 7">
              <a:extLst>
                <a:ext uri="{FF2B5EF4-FFF2-40B4-BE49-F238E27FC236}">
                  <a16:creationId xmlns:a16="http://schemas.microsoft.com/office/drawing/2014/main" id="{80715AB7-1DB3-4545-A0DE-0B0DADCAD60B}"/>
                </a:ext>
              </a:extLst>
            </p:cNvPr>
            <p:cNvSpPr/>
            <p:nvPr/>
          </p:nvSpPr>
          <p:spPr>
            <a:xfrm>
              <a:off x="6239222" y="1557586"/>
              <a:ext cx="288032" cy="216024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9" name="Gerade Verbindung 14">
              <a:extLst>
                <a:ext uri="{FF2B5EF4-FFF2-40B4-BE49-F238E27FC236}">
                  <a16:creationId xmlns:a16="http://schemas.microsoft.com/office/drawing/2014/main" id="{0E9EB6C4-9ABB-42CA-AAF5-0E7FDCE03059}"/>
                </a:ext>
              </a:extLst>
            </p:cNvPr>
            <p:cNvCxnSpPr/>
            <p:nvPr/>
          </p:nvCxnSpPr>
          <p:spPr>
            <a:xfrm>
              <a:off x="6517729" y="1665598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D1AAF17-52B6-41B0-9907-4CA482BB2036}"/>
              </a:ext>
            </a:extLst>
          </p:cNvPr>
          <p:cNvGrpSpPr/>
          <p:nvPr/>
        </p:nvGrpSpPr>
        <p:grpSpPr>
          <a:xfrm>
            <a:off x="2536667" y="2569832"/>
            <a:ext cx="1350864" cy="45719"/>
            <a:chOff x="6471372" y="2644110"/>
            <a:chExt cx="1058611" cy="52708"/>
          </a:xfrm>
        </p:grpSpPr>
        <p:cxnSp>
          <p:nvCxnSpPr>
            <p:cNvPr id="11" name="Gerade Verbindung 17">
              <a:extLst>
                <a:ext uri="{FF2B5EF4-FFF2-40B4-BE49-F238E27FC236}">
                  <a16:creationId xmlns:a16="http://schemas.microsoft.com/office/drawing/2014/main" id="{0EF12A5D-1A63-4B32-B7CE-289249B1EA6C}"/>
                </a:ext>
              </a:extLst>
            </p:cNvPr>
            <p:cNvCxnSpPr/>
            <p:nvPr/>
          </p:nvCxnSpPr>
          <p:spPr>
            <a:xfrm>
              <a:off x="6521871" y="2673710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D598263-BE80-47D0-8DE1-D247D5B1640F}"/>
                </a:ext>
              </a:extLst>
            </p:cNvPr>
            <p:cNvSpPr/>
            <p:nvPr/>
          </p:nvSpPr>
          <p:spPr>
            <a:xfrm flipH="1">
              <a:off x="6471372" y="2644110"/>
              <a:ext cx="60024" cy="5270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E98EFF0-BD6D-4CE6-9361-8CA016DE0779}"/>
              </a:ext>
            </a:extLst>
          </p:cNvPr>
          <p:cNvGrpSpPr/>
          <p:nvPr/>
        </p:nvGrpSpPr>
        <p:grpSpPr>
          <a:xfrm>
            <a:off x="2536667" y="3159664"/>
            <a:ext cx="1008112" cy="391628"/>
            <a:chOff x="6514201" y="3161972"/>
            <a:chExt cx="1008112" cy="391628"/>
          </a:xfrm>
        </p:grpSpPr>
        <p:cxnSp>
          <p:nvCxnSpPr>
            <p:cNvPr id="14" name="Gerade Verbindung 23">
              <a:extLst>
                <a:ext uri="{FF2B5EF4-FFF2-40B4-BE49-F238E27FC236}">
                  <a16:creationId xmlns:a16="http://schemas.microsoft.com/office/drawing/2014/main" id="{91D7D3E3-BE82-45E4-A25F-2B7E63D86A2D}"/>
                </a:ext>
              </a:extLst>
            </p:cNvPr>
            <p:cNvCxnSpPr/>
            <p:nvPr/>
          </p:nvCxnSpPr>
          <p:spPr>
            <a:xfrm>
              <a:off x="6514201" y="3459394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89FA138-2FB3-4AC1-BF7D-9A9B6C51BA2D}"/>
                </a:ext>
              </a:extLst>
            </p:cNvPr>
            <p:cNvSpPr txBox="1"/>
            <p:nvPr/>
          </p:nvSpPr>
          <p:spPr>
            <a:xfrm>
              <a:off x="6822122" y="3161972"/>
              <a:ext cx="392269" cy="391628"/>
            </a:xfrm>
            <a:prstGeom prst="rect">
              <a:avLst/>
            </a:prstGeom>
          </p:spPr>
          <p:txBody>
            <a:bodyPr vert="horz" wrap="none" lIns="72000" tIns="72000" rIns="72000" bIns="72000" rtlCol="0">
              <a:spAutoFit/>
            </a:bodyPr>
            <a:lstStyle/>
            <a:p>
              <a:r>
                <a:rPr lang="de-DE" sz="1600" b="1" dirty="0"/>
                <a:t>+/-</a:t>
              </a:r>
              <a:endParaRPr lang="en-US" sz="1600" b="1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1782018-3DAA-460C-B0A1-9B812A28E793}"/>
              </a:ext>
            </a:extLst>
          </p:cNvPr>
          <p:cNvGrpSpPr/>
          <p:nvPr/>
        </p:nvGrpSpPr>
        <p:grpSpPr>
          <a:xfrm>
            <a:off x="2607586" y="2958716"/>
            <a:ext cx="1195811" cy="216024"/>
            <a:chOff x="6521871" y="3029942"/>
            <a:chExt cx="1195811" cy="216024"/>
          </a:xfrm>
        </p:grpSpPr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3305B59E-1761-445C-A7EF-DA8F391AABF1}"/>
                </a:ext>
              </a:extLst>
            </p:cNvPr>
            <p:cNvCxnSpPr/>
            <p:nvPr/>
          </p:nvCxnSpPr>
          <p:spPr>
            <a:xfrm>
              <a:off x="6521871" y="3137954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859AA80F-1CA1-478A-B815-3C82C3A3480F}"/>
                </a:ext>
              </a:extLst>
            </p:cNvPr>
            <p:cNvSpPr/>
            <p:nvPr/>
          </p:nvSpPr>
          <p:spPr>
            <a:xfrm rot="5400000">
              <a:off x="7431554" y="2959838"/>
              <a:ext cx="216024" cy="356232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5195E15A-A318-4C1C-BFC7-5BFBB2F02BF7}"/>
              </a:ext>
            </a:extLst>
          </p:cNvPr>
          <p:cNvSpPr txBox="1"/>
          <p:nvPr/>
        </p:nvSpPr>
        <p:spPr>
          <a:xfrm>
            <a:off x="1007657" y="1526149"/>
            <a:ext cx="1427809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Composition</a:t>
            </a:r>
            <a:endParaRPr lang="en-US" sz="18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953B521-4D7A-4CFB-95A9-ADC95CCE90B0}"/>
              </a:ext>
            </a:extLst>
          </p:cNvPr>
          <p:cNvSpPr txBox="1"/>
          <p:nvPr/>
        </p:nvSpPr>
        <p:spPr>
          <a:xfrm>
            <a:off x="1028990" y="1967410"/>
            <a:ext cx="1389337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Aggregation</a:t>
            </a:r>
            <a:endParaRPr lang="en-US" sz="18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424FF7-28A4-42B5-AC54-63C141480ECD}"/>
              </a:ext>
            </a:extLst>
          </p:cNvPr>
          <p:cNvSpPr txBox="1"/>
          <p:nvPr/>
        </p:nvSpPr>
        <p:spPr>
          <a:xfrm>
            <a:off x="1010379" y="2389815"/>
            <a:ext cx="135086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Assignment</a:t>
            </a:r>
            <a:endParaRPr lang="en-US" sz="1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F062A6C-AF0A-418C-B17C-B848A5FFD78B}"/>
              </a:ext>
            </a:extLst>
          </p:cNvPr>
          <p:cNvSpPr txBox="1"/>
          <p:nvPr/>
        </p:nvSpPr>
        <p:spPr>
          <a:xfrm>
            <a:off x="1028990" y="2812776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Realization</a:t>
            </a:r>
            <a:endParaRPr lang="en-US" sz="18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BA2B1A3-FC7E-420F-9B41-5DB24A0AAC4B}"/>
              </a:ext>
            </a:extLst>
          </p:cNvPr>
          <p:cNvSpPr txBox="1"/>
          <p:nvPr/>
        </p:nvSpPr>
        <p:spPr>
          <a:xfrm>
            <a:off x="1028990" y="3174740"/>
            <a:ext cx="1081560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Influence</a:t>
            </a:r>
            <a:endParaRPr lang="en-US" sz="1800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60D0592-E787-4F53-B907-470F7B2DFACF}"/>
              </a:ext>
            </a:extLst>
          </p:cNvPr>
          <p:cNvGrpSpPr/>
          <p:nvPr/>
        </p:nvGrpSpPr>
        <p:grpSpPr>
          <a:xfrm>
            <a:off x="5474993" y="1590564"/>
            <a:ext cx="1414985" cy="623641"/>
            <a:chOff x="5125158" y="6235947"/>
            <a:chExt cx="1414985" cy="623641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93F1CC5-87F6-4082-962B-A75FFF1A2618}"/>
                </a:ext>
              </a:extLst>
            </p:cNvPr>
            <p:cNvSpPr/>
            <p:nvPr/>
          </p:nvSpPr>
          <p:spPr>
            <a:xfrm flipH="1">
              <a:off x="5736893" y="6235947"/>
              <a:ext cx="191514" cy="2012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5A0184E-6573-4826-B179-D5A82A3D250B}"/>
                </a:ext>
              </a:extLst>
            </p:cNvPr>
            <p:cNvSpPr txBox="1"/>
            <p:nvPr/>
          </p:nvSpPr>
          <p:spPr>
            <a:xfrm>
              <a:off x="5125158" y="6437183"/>
              <a:ext cx="1414985" cy="422405"/>
            </a:xfrm>
            <a:prstGeom prst="rect">
              <a:avLst/>
            </a:prstGeom>
          </p:spPr>
          <p:txBody>
            <a:bodyPr vert="horz" wrap="none" lIns="72000" tIns="72000" rIns="72000" bIns="72000" rtlCol="0">
              <a:spAutoFit/>
            </a:bodyPr>
            <a:lstStyle/>
            <a:p>
              <a:r>
                <a:rPr lang="de-DE" sz="1800" dirty="0" err="1"/>
                <a:t>And</a:t>
              </a:r>
              <a:r>
                <a:rPr lang="de-DE" sz="1800" dirty="0"/>
                <a:t> </a:t>
              </a:r>
              <a:r>
                <a:rPr lang="de-DE" sz="1800" dirty="0" err="1"/>
                <a:t>junction</a:t>
              </a:r>
              <a:endParaRPr lang="en-US" sz="18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8A00372-4307-4D2D-8F70-B57929A60B03}"/>
              </a:ext>
            </a:extLst>
          </p:cNvPr>
          <p:cNvGrpSpPr/>
          <p:nvPr/>
        </p:nvGrpSpPr>
        <p:grpSpPr>
          <a:xfrm>
            <a:off x="7682349" y="1590564"/>
            <a:ext cx="1261096" cy="623641"/>
            <a:chOff x="7332514" y="6235947"/>
            <a:chExt cx="1261096" cy="623641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301DE57C-FD43-44BD-BE55-E9003D00BE4E}"/>
                </a:ext>
              </a:extLst>
            </p:cNvPr>
            <p:cNvSpPr/>
            <p:nvPr/>
          </p:nvSpPr>
          <p:spPr>
            <a:xfrm flipH="1">
              <a:off x="7867305" y="6235947"/>
              <a:ext cx="191514" cy="2012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DF4FAAF-4E34-4DD9-A6DD-6CEEDCAD39C1}"/>
                </a:ext>
              </a:extLst>
            </p:cNvPr>
            <p:cNvSpPr txBox="1"/>
            <p:nvPr/>
          </p:nvSpPr>
          <p:spPr>
            <a:xfrm>
              <a:off x="7332514" y="6437183"/>
              <a:ext cx="1261096" cy="422405"/>
            </a:xfrm>
            <a:prstGeom prst="rect">
              <a:avLst/>
            </a:prstGeom>
          </p:spPr>
          <p:txBody>
            <a:bodyPr vert="horz" wrap="none" lIns="72000" tIns="72000" rIns="72000" bIns="72000" rtlCol="0">
              <a:spAutoFit/>
            </a:bodyPr>
            <a:lstStyle/>
            <a:p>
              <a:r>
                <a:rPr lang="de-DE" sz="1800" dirty="0" err="1"/>
                <a:t>Or</a:t>
              </a:r>
              <a:r>
                <a:rPr lang="de-DE" sz="1800" dirty="0"/>
                <a:t> </a:t>
              </a:r>
              <a:r>
                <a:rPr lang="de-DE" sz="1800" dirty="0" err="1"/>
                <a:t>junction</a:t>
              </a:r>
              <a:endParaRPr lang="en-US" sz="1800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25C2E9A-FD11-41F8-A062-35A2305895E8}"/>
              </a:ext>
            </a:extLst>
          </p:cNvPr>
          <p:cNvGrpSpPr/>
          <p:nvPr/>
        </p:nvGrpSpPr>
        <p:grpSpPr>
          <a:xfrm>
            <a:off x="2559468" y="4703626"/>
            <a:ext cx="1195811" cy="216024"/>
            <a:chOff x="6521871" y="3029942"/>
            <a:chExt cx="1195811" cy="216024"/>
          </a:xfrm>
        </p:grpSpPr>
        <p:cxnSp>
          <p:nvCxnSpPr>
            <p:cNvPr id="31" name="Gerade Verbindung 45">
              <a:extLst>
                <a:ext uri="{FF2B5EF4-FFF2-40B4-BE49-F238E27FC236}">
                  <a16:creationId xmlns:a16="http://schemas.microsoft.com/office/drawing/2014/main" id="{2ABD764A-DE26-4E66-A4A1-BCFE0BD14723}"/>
                </a:ext>
              </a:extLst>
            </p:cNvPr>
            <p:cNvCxnSpPr/>
            <p:nvPr/>
          </p:nvCxnSpPr>
          <p:spPr>
            <a:xfrm>
              <a:off x="6521871" y="3137954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Gleichschenkliges Dreieck 31">
              <a:extLst>
                <a:ext uri="{FF2B5EF4-FFF2-40B4-BE49-F238E27FC236}">
                  <a16:creationId xmlns:a16="http://schemas.microsoft.com/office/drawing/2014/main" id="{3D912409-7D03-451E-93CB-68C1D775ABB5}"/>
                </a:ext>
              </a:extLst>
            </p:cNvPr>
            <p:cNvSpPr/>
            <p:nvPr/>
          </p:nvSpPr>
          <p:spPr>
            <a:xfrm rot="5400000">
              <a:off x="7431554" y="2959838"/>
              <a:ext cx="216024" cy="356232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B1D551D1-D270-433B-B3B7-E3E5B7B4097F}"/>
              </a:ext>
            </a:extLst>
          </p:cNvPr>
          <p:cNvSpPr txBox="1"/>
          <p:nvPr/>
        </p:nvSpPr>
        <p:spPr>
          <a:xfrm>
            <a:off x="1010379" y="4632177"/>
            <a:ext cx="1568873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Spezialisation</a:t>
            </a:r>
            <a:endParaRPr lang="en-US" sz="1800" dirty="0"/>
          </a:p>
        </p:txBody>
      </p:sp>
      <p:cxnSp>
        <p:nvCxnSpPr>
          <p:cNvPr id="34" name="Gerade Verbindung 49">
            <a:extLst>
              <a:ext uri="{FF2B5EF4-FFF2-40B4-BE49-F238E27FC236}">
                <a16:creationId xmlns:a16="http://schemas.microsoft.com/office/drawing/2014/main" id="{E23EE97F-3498-4A66-891C-59F7B0C59906}"/>
              </a:ext>
            </a:extLst>
          </p:cNvPr>
          <p:cNvCxnSpPr/>
          <p:nvPr/>
        </p:nvCxnSpPr>
        <p:spPr>
          <a:xfrm>
            <a:off x="2435486" y="5260549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B8B1192C-7DB4-4702-8FCC-8481CBFB8E32}"/>
              </a:ext>
            </a:extLst>
          </p:cNvPr>
          <p:cNvSpPr txBox="1"/>
          <p:nvPr/>
        </p:nvSpPr>
        <p:spPr>
          <a:xfrm>
            <a:off x="1028990" y="5049347"/>
            <a:ext cx="1325216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Association</a:t>
            </a:r>
            <a:endParaRPr lang="en-US" sz="1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717BEAC-5E0B-4F95-AD39-805F041FBCC9}"/>
              </a:ext>
            </a:extLst>
          </p:cNvPr>
          <p:cNvSpPr txBox="1"/>
          <p:nvPr/>
        </p:nvSpPr>
        <p:spPr>
          <a:xfrm>
            <a:off x="1028990" y="4178031"/>
            <a:ext cx="632719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Flow</a:t>
            </a:r>
            <a:endParaRPr lang="en-US" sz="1800" dirty="0"/>
          </a:p>
        </p:txBody>
      </p:sp>
      <p:cxnSp>
        <p:nvCxnSpPr>
          <p:cNvPr id="37" name="Gerade Verbindung 54">
            <a:extLst>
              <a:ext uri="{FF2B5EF4-FFF2-40B4-BE49-F238E27FC236}">
                <a16:creationId xmlns:a16="http://schemas.microsoft.com/office/drawing/2014/main" id="{DB0E61D5-6805-46BC-A129-A57DC9A4F1D8}"/>
              </a:ext>
            </a:extLst>
          </p:cNvPr>
          <p:cNvCxnSpPr/>
          <p:nvPr/>
        </p:nvCxnSpPr>
        <p:spPr>
          <a:xfrm>
            <a:off x="2432093" y="4387715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FC721AF-3F01-46C7-B598-CBC1F84C2E9F}"/>
              </a:ext>
            </a:extLst>
          </p:cNvPr>
          <p:cNvSpPr txBox="1"/>
          <p:nvPr/>
        </p:nvSpPr>
        <p:spPr>
          <a:xfrm>
            <a:off x="1031159" y="3616328"/>
            <a:ext cx="1175560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Triggering</a:t>
            </a:r>
            <a:endParaRPr lang="en-US" sz="1800" dirty="0"/>
          </a:p>
        </p:txBody>
      </p:sp>
      <p:cxnSp>
        <p:nvCxnSpPr>
          <p:cNvPr id="39" name="Gerade Verbindung 56">
            <a:extLst>
              <a:ext uri="{FF2B5EF4-FFF2-40B4-BE49-F238E27FC236}">
                <a16:creationId xmlns:a16="http://schemas.microsoft.com/office/drawing/2014/main" id="{86C90CCB-2BA2-451B-9C07-CCCE460B5D56}"/>
              </a:ext>
            </a:extLst>
          </p:cNvPr>
          <p:cNvCxnSpPr/>
          <p:nvPr/>
        </p:nvCxnSpPr>
        <p:spPr>
          <a:xfrm>
            <a:off x="2434262" y="3826012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1F5E0A6-3ECA-438C-B2B2-ECBBCD82D2CF}"/>
              </a:ext>
            </a:extLst>
          </p:cNvPr>
          <p:cNvSpPr txBox="1"/>
          <p:nvPr/>
        </p:nvSpPr>
        <p:spPr>
          <a:xfrm>
            <a:off x="1028990" y="5906223"/>
            <a:ext cx="889200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Access</a:t>
            </a:r>
            <a:endParaRPr lang="en-US" sz="1800" dirty="0"/>
          </a:p>
        </p:txBody>
      </p:sp>
      <p:cxnSp>
        <p:nvCxnSpPr>
          <p:cNvPr id="41" name="Gerade Verbindung 58">
            <a:extLst>
              <a:ext uri="{FF2B5EF4-FFF2-40B4-BE49-F238E27FC236}">
                <a16:creationId xmlns:a16="http://schemas.microsoft.com/office/drawing/2014/main" id="{5F3968B5-2C52-472D-95A8-BEA1A2962E73}"/>
              </a:ext>
            </a:extLst>
          </p:cNvPr>
          <p:cNvCxnSpPr/>
          <p:nvPr/>
        </p:nvCxnSpPr>
        <p:spPr>
          <a:xfrm>
            <a:off x="2435486" y="5834215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59">
            <a:extLst>
              <a:ext uri="{FF2B5EF4-FFF2-40B4-BE49-F238E27FC236}">
                <a16:creationId xmlns:a16="http://schemas.microsoft.com/office/drawing/2014/main" id="{26D8C70E-BF4F-41B0-929C-3DD178680A4B}"/>
              </a:ext>
            </a:extLst>
          </p:cNvPr>
          <p:cNvCxnSpPr/>
          <p:nvPr/>
        </p:nvCxnSpPr>
        <p:spPr>
          <a:xfrm>
            <a:off x="2439053" y="6114379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0">
            <a:extLst>
              <a:ext uri="{FF2B5EF4-FFF2-40B4-BE49-F238E27FC236}">
                <a16:creationId xmlns:a16="http://schemas.microsoft.com/office/drawing/2014/main" id="{7415D802-2903-41AB-B040-3539022D869C}"/>
              </a:ext>
            </a:extLst>
          </p:cNvPr>
          <p:cNvCxnSpPr/>
          <p:nvPr/>
        </p:nvCxnSpPr>
        <p:spPr>
          <a:xfrm>
            <a:off x="2439053" y="6338271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06FC76-9753-49C5-A6C0-906122CA123B}"/>
              </a:ext>
            </a:extLst>
          </p:cNvPr>
          <p:cNvSpPr txBox="1"/>
          <p:nvPr/>
        </p:nvSpPr>
        <p:spPr>
          <a:xfrm>
            <a:off x="5479154" y="2318366"/>
            <a:ext cx="83681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Serving</a:t>
            </a:r>
            <a:endParaRPr lang="en-US" sz="1800" dirty="0"/>
          </a:p>
        </p:txBody>
      </p:sp>
      <p:cxnSp>
        <p:nvCxnSpPr>
          <p:cNvPr id="52" name="Gerade Verbindung 56">
            <a:extLst>
              <a:ext uri="{FF2B5EF4-FFF2-40B4-BE49-F238E27FC236}">
                <a16:creationId xmlns:a16="http://schemas.microsoft.com/office/drawing/2014/main" id="{17BA0B1F-5491-4CC7-9326-448C21CDE85A}"/>
              </a:ext>
            </a:extLst>
          </p:cNvPr>
          <p:cNvCxnSpPr>
            <a:cxnSpLocks/>
          </p:cNvCxnSpPr>
          <p:nvPr/>
        </p:nvCxnSpPr>
        <p:spPr>
          <a:xfrm>
            <a:off x="6651810" y="2538653"/>
            <a:ext cx="214408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3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E62C4-0EE7-4853-AF07-B385D1B3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ELEMENTS</a:t>
            </a:r>
            <a:endParaRPr lang="es-E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4A35A9-4D1E-4E1D-B073-E5AE474F0851}"/>
              </a:ext>
            </a:extLst>
          </p:cNvPr>
          <p:cNvSpPr/>
          <p:nvPr/>
        </p:nvSpPr>
        <p:spPr>
          <a:xfrm>
            <a:off x="956088" y="1709712"/>
            <a:ext cx="1296144" cy="648072"/>
          </a:xfrm>
          <a:prstGeom prst="rect">
            <a:avLst/>
          </a:prstGeom>
          <a:solidFill>
            <a:srgbClr val="FFB97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/>
              <a:t>Location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70E618D-0574-421A-8BB6-5DCA574EE72C}"/>
              </a:ext>
            </a:extLst>
          </p:cNvPr>
          <p:cNvSpPr/>
          <p:nvPr/>
        </p:nvSpPr>
        <p:spPr>
          <a:xfrm>
            <a:off x="956088" y="2933848"/>
            <a:ext cx="1296144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 err="1"/>
              <a:t>Grouping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B93F2A0-AEB1-4D0B-8C8A-C6BE0D96C1E1}"/>
              </a:ext>
            </a:extLst>
          </p:cNvPr>
          <p:cNvSpPr/>
          <p:nvPr/>
        </p:nvSpPr>
        <p:spPr>
          <a:xfrm>
            <a:off x="955915" y="2789832"/>
            <a:ext cx="581906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800" dirty="0"/>
              <a:t>Domain</a:t>
            </a:r>
            <a:endParaRPr lang="en-US" sz="800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0547769-F04C-4271-A7C7-49488A90F439}"/>
              </a:ext>
            </a:extLst>
          </p:cNvPr>
          <p:cNvGrpSpPr/>
          <p:nvPr/>
        </p:nvGrpSpPr>
        <p:grpSpPr>
          <a:xfrm>
            <a:off x="2471653" y="1709712"/>
            <a:ext cx="684287" cy="673224"/>
            <a:chOff x="1988478" y="1413570"/>
            <a:chExt cx="684287" cy="673224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DAA5E43-E91F-44FB-BF13-2264835D44C3}"/>
                </a:ext>
              </a:extLst>
            </p:cNvPr>
            <p:cNvSpPr/>
            <p:nvPr/>
          </p:nvSpPr>
          <p:spPr>
            <a:xfrm>
              <a:off x="2062758" y="1413570"/>
              <a:ext cx="504056" cy="504056"/>
            </a:xfrm>
            <a:prstGeom prst="ellipse">
              <a:avLst/>
            </a:prstGeom>
            <a:solidFill>
              <a:srgbClr val="FFB973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E0CA632B-428D-4278-BF88-D53D75DEEBBB}"/>
                </a:ext>
              </a:extLst>
            </p:cNvPr>
            <p:cNvSpPr/>
            <p:nvPr/>
          </p:nvSpPr>
          <p:spPr>
            <a:xfrm rot="10800000">
              <a:off x="2062758" y="1701602"/>
              <a:ext cx="504056" cy="385192"/>
            </a:xfrm>
            <a:prstGeom prst="triangle">
              <a:avLst/>
            </a:prstGeom>
            <a:solidFill>
              <a:srgbClr val="FFB973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686C0C9-97A1-4D73-90F5-30E159D92BD3}"/>
                </a:ext>
              </a:extLst>
            </p:cNvPr>
            <p:cNvSpPr/>
            <p:nvPr/>
          </p:nvSpPr>
          <p:spPr>
            <a:xfrm rot="1866579">
              <a:off x="2528749" y="1648467"/>
              <a:ext cx="144016" cy="288032"/>
            </a:xfrm>
            <a:prstGeom prst="rect">
              <a:avLst/>
            </a:prstGeom>
            <a:solidFill>
              <a:srgbClr val="FFB973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454EC76-1958-4AEF-8C3C-0ED95608B29A}"/>
                </a:ext>
              </a:extLst>
            </p:cNvPr>
            <p:cNvSpPr/>
            <p:nvPr/>
          </p:nvSpPr>
          <p:spPr>
            <a:xfrm rot="19561628">
              <a:off x="1988478" y="1693243"/>
              <a:ext cx="144016" cy="288032"/>
            </a:xfrm>
            <a:prstGeom prst="rect">
              <a:avLst/>
            </a:prstGeom>
            <a:solidFill>
              <a:srgbClr val="FFB973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CFA1703-8324-494B-9576-4744469B5699}"/>
                </a:ext>
              </a:extLst>
            </p:cNvPr>
            <p:cNvCxnSpPr>
              <a:cxnSpLocks/>
            </p:cNvCxnSpPr>
            <p:nvPr/>
          </p:nvCxnSpPr>
          <p:spPr>
            <a:xfrm>
              <a:off x="2066376" y="1701602"/>
              <a:ext cx="494723" cy="0"/>
            </a:xfrm>
            <a:prstGeom prst="line">
              <a:avLst/>
            </a:prstGeom>
            <a:ln w="12700">
              <a:solidFill>
                <a:srgbClr val="FFB9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D617942-9B45-4A9D-9FD5-024FAE72B1CF}"/>
              </a:ext>
            </a:extLst>
          </p:cNvPr>
          <p:cNvGrpSpPr/>
          <p:nvPr/>
        </p:nvGrpSpPr>
        <p:grpSpPr>
          <a:xfrm>
            <a:off x="2044395" y="1775579"/>
            <a:ext cx="141341" cy="177552"/>
            <a:chOff x="2000973" y="1413570"/>
            <a:chExt cx="701342" cy="673224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1A08CD1-B769-4F77-859D-F2448CDB8176}"/>
                </a:ext>
              </a:extLst>
            </p:cNvPr>
            <p:cNvSpPr/>
            <p:nvPr/>
          </p:nvSpPr>
          <p:spPr>
            <a:xfrm>
              <a:off x="2062758" y="1413570"/>
              <a:ext cx="504056" cy="504056"/>
            </a:xfrm>
            <a:prstGeom prst="ellipse">
              <a:avLst/>
            </a:prstGeom>
            <a:solidFill>
              <a:srgbClr val="FFB973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15" name="Gleichschenkliges Dreieck 14">
              <a:extLst>
                <a:ext uri="{FF2B5EF4-FFF2-40B4-BE49-F238E27FC236}">
                  <a16:creationId xmlns:a16="http://schemas.microsoft.com/office/drawing/2014/main" id="{E180F1D8-0DC9-48B0-BB91-B73CCE4F58B8}"/>
                </a:ext>
              </a:extLst>
            </p:cNvPr>
            <p:cNvSpPr/>
            <p:nvPr/>
          </p:nvSpPr>
          <p:spPr>
            <a:xfrm rot="10800000">
              <a:off x="2062758" y="1701602"/>
              <a:ext cx="504056" cy="385192"/>
            </a:xfrm>
            <a:prstGeom prst="triangle">
              <a:avLst/>
            </a:prstGeom>
            <a:solidFill>
              <a:srgbClr val="FFB973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1494C71-D790-4E1E-BFB2-CC90CE7D4EFA}"/>
                </a:ext>
              </a:extLst>
            </p:cNvPr>
            <p:cNvSpPr/>
            <p:nvPr/>
          </p:nvSpPr>
          <p:spPr>
            <a:xfrm rot="1259377">
              <a:off x="2558301" y="1643950"/>
              <a:ext cx="144014" cy="288033"/>
            </a:xfrm>
            <a:prstGeom prst="rect">
              <a:avLst/>
            </a:prstGeom>
            <a:solidFill>
              <a:srgbClr val="FFB973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F920FE-BE6F-42BD-BBF6-4C9E4DDA97E4}"/>
                </a:ext>
              </a:extLst>
            </p:cNvPr>
            <p:cNvSpPr/>
            <p:nvPr/>
          </p:nvSpPr>
          <p:spPr>
            <a:xfrm rot="20010980">
              <a:off x="2000973" y="1678841"/>
              <a:ext cx="119020" cy="316834"/>
            </a:xfrm>
            <a:prstGeom prst="rect">
              <a:avLst/>
            </a:prstGeom>
            <a:solidFill>
              <a:srgbClr val="FFB973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044822E-3A4C-470A-88DF-F6F29B871FC5}"/>
                </a:ext>
              </a:extLst>
            </p:cNvPr>
            <p:cNvCxnSpPr>
              <a:cxnSpLocks/>
            </p:cNvCxnSpPr>
            <p:nvPr/>
          </p:nvCxnSpPr>
          <p:spPr>
            <a:xfrm>
              <a:off x="2110014" y="1701603"/>
              <a:ext cx="427248" cy="0"/>
            </a:xfrm>
            <a:prstGeom prst="line">
              <a:avLst/>
            </a:prstGeom>
            <a:ln w="12700">
              <a:solidFill>
                <a:srgbClr val="FFB9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7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Archimate template</vt:lpstr>
      <vt:lpstr>MOTIVATION LAYER</vt:lpstr>
      <vt:lpstr>BUSINESS LAYER</vt:lpstr>
      <vt:lpstr>APPLICATION LAYER</vt:lpstr>
      <vt:lpstr>TECHNOLOGY LAYER</vt:lpstr>
      <vt:lpstr>RELATIONSHIPS</vt:lpstr>
      <vt:lpstr>OTHER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Archimate template</dc:title>
  <dc:creator>Nicolas Corpancho Villasana</dc:creator>
  <cp:lastModifiedBy>Nicolas Corpancho Villasana</cp:lastModifiedBy>
  <cp:revision>2</cp:revision>
  <dcterms:created xsi:type="dcterms:W3CDTF">2018-12-07T13:16:56Z</dcterms:created>
  <dcterms:modified xsi:type="dcterms:W3CDTF">2018-12-07T13:23:53Z</dcterms:modified>
</cp:coreProperties>
</file>