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7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5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12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6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6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6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55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18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3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43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139C-50CD-428F-A574-45323AB8063D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7CAD-1CA5-436B-85DF-11A2E20BD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39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21217" y="463639"/>
            <a:ext cx="36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P8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86" y="1300766"/>
            <a:ext cx="4152385" cy="2834868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1623123" y="5015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803301" y="5073134"/>
            <a:ext cx="25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Rappels des objectifs 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0082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2594" y="-52586"/>
            <a:ext cx="10515600" cy="1325563"/>
          </a:xfrm>
        </p:spPr>
        <p:txBody>
          <a:bodyPr/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 de trois vues différentes 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61721" y="5321376"/>
            <a:ext cx="2531770" cy="1017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mondiale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02690" y="1844022"/>
            <a:ext cx="2506015" cy="1017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nationale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202690" y="3523946"/>
            <a:ext cx="2590801" cy="1017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continentale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193959" y="1764452"/>
            <a:ext cx="613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Réalisation de 3 graphiques bi-varié :</a:t>
            </a:r>
          </a:p>
          <a:p>
            <a:r>
              <a:rPr lang="fr-FR" dirty="0" smtClean="0"/>
              <a:t>-  Evolution du service des eaux potables \ Zone urbaine 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/>
              <a:t>-  Evolution du service des eaux potables \ Eaux de qualité</a:t>
            </a:r>
          </a:p>
          <a:p>
            <a:r>
              <a:rPr lang="fr-FR" dirty="0" smtClean="0"/>
              <a:t>-  Mortalité dû au service des eaux \ Stabilité politique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93959" y="3523946"/>
            <a:ext cx="765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Réalisation de 3 graphiques en barres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Evolution du service des eaux potables et eaux de qualité \ Continents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Mortalité dû au service des eaux \ Continents </a:t>
            </a:r>
          </a:p>
          <a:p>
            <a:r>
              <a:rPr lang="fr-FR" dirty="0" smtClean="0"/>
              <a:t>-    Evolution de la stabilité politique  \ Continents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93959" y="5091427"/>
            <a:ext cx="822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Réalisation d’un indicateur fixe et de trois Cartes : </a:t>
            </a:r>
          </a:p>
          <a:p>
            <a:r>
              <a:rPr lang="fr-FR" dirty="0" smtClean="0"/>
              <a:t>-    Nombre de morts dans le monde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-</a:t>
            </a: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dirty="0" smtClean="0"/>
              <a:t>Evolution du service des eaux potables \ Carte du monde</a:t>
            </a:r>
            <a:endParaRPr lang="fr-F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smtClean="0"/>
              <a:t>Observation de la mortalité \ Carte du </a:t>
            </a:r>
            <a:r>
              <a:rPr lang="fr-FR" dirty="0"/>
              <a:t>m</a:t>
            </a:r>
            <a:r>
              <a:rPr lang="fr-FR" dirty="0" smtClean="0"/>
              <a:t>onde</a:t>
            </a:r>
          </a:p>
          <a:p>
            <a:r>
              <a:rPr lang="fr-FR" dirty="0" smtClean="0"/>
              <a:t>-    </a:t>
            </a:r>
            <a:r>
              <a:rPr lang="fr-FR" dirty="0" smtClean="0"/>
              <a:t>Evolution de la stabilité politique et la densité de la population \ Carte du monde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800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8193" y="211142"/>
            <a:ext cx="10515600" cy="1325563"/>
          </a:xfrm>
        </p:spPr>
        <p:txBody>
          <a:bodyPr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Réflexion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2237449"/>
            <a:ext cx="12191999" cy="4351338"/>
          </a:xfrm>
        </p:spPr>
        <p:txBody>
          <a:bodyPr>
            <a:normAutofit/>
          </a:bodyPr>
          <a:lstStyle/>
          <a:p>
            <a:r>
              <a:rPr lang="fr-FR" sz="1800" dirty="0" smtClean="0"/>
              <a:t>Une observation des pays qui concerne la création des services dans un 1</a:t>
            </a:r>
            <a:r>
              <a:rPr lang="fr-FR" sz="1800" baseline="30000" dirty="0" smtClean="0"/>
              <a:t>er</a:t>
            </a:r>
            <a:r>
              <a:rPr lang="fr-FR" sz="1800" dirty="0" smtClean="0"/>
              <a:t> temps </a:t>
            </a:r>
          </a:p>
          <a:p>
            <a:r>
              <a:rPr lang="fr-FR" sz="1800" dirty="0" smtClean="0"/>
              <a:t>Une observation des pays qui concerne la modernisation des services</a:t>
            </a:r>
          </a:p>
          <a:p>
            <a:r>
              <a:rPr lang="fr-FR" sz="1800" dirty="0" smtClean="0"/>
              <a:t>Une observation de la mortalité des pays qui ont accès aux services d’eau potable en fonction de leurs stabilité politiqu</a:t>
            </a:r>
            <a:r>
              <a:rPr lang="fr-FR" sz="1800" dirty="0"/>
              <a:t>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37882" y="1574271"/>
            <a:ext cx="1109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Grâce aux 3 vues,  l’objectif principal permet de cibler les pays qui ont un manque de service lié à l’eau potable</a:t>
            </a:r>
          </a:p>
          <a:p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2446986" y="37863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61893" y="3747801"/>
            <a:ext cx="243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smtClean="0">
                <a:solidFill>
                  <a:srgbClr val="FF0000"/>
                </a:solidFill>
              </a:rPr>
              <a:t>Ciblage </a:t>
            </a:r>
            <a:endParaRPr lang="fr-FR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7378</TotalTime>
  <Words>207</Words>
  <Application>Microsoft Office PowerPoint</Application>
  <PresentationFormat>Grand écran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Réalisation de trois vues différentes </vt:lpstr>
      <vt:lpstr>Réflexion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Rappels des objectifs</dc:title>
  <dc:creator>Rénato CATALFAMO</dc:creator>
  <cp:lastModifiedBy>Rénato CATALFAMO</cp:lastModifiedBy>
  <cp:revision>19</cp:revision>
  <dcterms:created xsi:type="dcterms:W3CDTF">2022-06-29T15:21:07Z</dcterms:created>
  <dcterms:modified xsi:type="dcterms:W3CDTF">2022-07-04T18:19:18Z</dcterms:modified>
</cp:coreProperties>
</file>