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81" r:id="rId2"/>
    <p:sldId id="264" r:id="rId3"/>
    <p:sldId id="265" r:id="rId4"/>
    <p:sldId id="291" r:id="rId5"/>
    <p:sldId id="282" r:id="rId6"/>
    <p:sldId id="266" r:id="rId7"/>
    <p:sldId id="267" r:id="rId8"/>
    <p:sldId id="268" r:id="rId9"/>
    <p:sldId id="269" r:id="rId10"/>
    <p:sldId id="283" r:id="rId11"/>
    <p:sldId id="285" r:id="rId12"/>
    <p:sldId id="286" r:id="rId13"/>
    <p:sldId id="288" r:id="rId14"/>
    <p:sldId id="29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73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6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7CC99D-7DEA-42B2-BEB2-213CAADD6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AC08352-DDD3-4BF0-A0C3-4E75724D2D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1DF1ACA-8A94-48FA-8BC3-6554017B01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123CED-BDAE-4A4D-A140-F7D5045037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CC296C7F-FFC8-4618-BBAD-D8C9B71FD6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E49A9F62-196F-4747-856D-24988C5B0A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C970890-3A47-45A7-A19C-50ED207628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4E01C-FD5F-4C29-BBC9-5AACD277E8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BC8B7B3-894A-46B8-9EAD-E8E8B8F40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EA94A0BE-DC95-4BBA-BE52-37AE502C7A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4A40B2-9EA9-45FF-BDC0-26D0ECD0F9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613EB891-7B40-4ED0-A0C0-3E4B00BE78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FF26EA0E-C78A-49F6-9B88-64D9BFAD71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CDD143D-A59E-49A0-A699-AD5CE3BDD5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0" name="Picture 8" descr="C:\1 Hunsaker\Cover-s.jpg"/>
          <p:cNvPicPr>
            <a:picLocks noChangeAspect="1" noChangeArrowheads="1"/>
          </p:cNvPicPr>
          <p:nvPr userDrawn="1"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0"/>
            <a:ext cx="9144000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7"/>
          <p:cNvSpPr>
            <a:spLocks noChangeArrowheads="1"/>
          </p:cNvSpPr>
          <p:nvPr userDrawn="1"/>
        </p:nvSpPr>
        <p:spPr bwMode="auto">
          <a:xfrm>
            <a:off x="209550" y="171450"/>
            <a:ext cx="8686800" cy="6477000"/>
          </a:xfrm>
          <a:prstGeom prst="rect">
            <a:avLst/>
          </a:prstGeom>
          <a:gradFill rotWithShape="0">
            <a:gsLst>
              <a:gs pos="0">
                <a:srgbClr val="B2CCE6"/>
              </a:gs>
              <a:gs pos="50000">
                <a:srgbClr val="FFFFFF"/>
              </a:gs>
              <a:gs pos="100000">
                <a:srgbClr val="B2CCE6"/>
              </a:gs>
            </a:gsLst>
            <a:lin ang="18900000" scaled="1"/>
          </a:gra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4" autoUpdateAnimBg="0"/>
    </p:bldLst>
  </p:timing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6758D4-A527-468B-8121-3A288080875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28600"/>
            <a:ext cx="54864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ndara" pitchFamily="34" charset="0"/>
              </a:rPr>
              <a:t>Effective</a:t>
            </a:r>
            <a:br>
              <a:rPr lang="en-US" dirty="0" smtClean="0">
                <a:latin typeface="Candara" pitchFamily="34" charset="0"/>
              </a:rPr>
            </a:br>
            <a:r>
              <a:rPr lang="en-US" dirty="0" smtClean="0">
                <a:latin typeface="Candara" pitchFamily="34" charset="0"/>
              </a:rPr>
              <a:t>Communication</a:t>
            </a: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ndara" pitchFamily="34" charset="0"/>
              </a:rPr>
              <a:t>Attributes of effective communication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367DA4-54E8-4308-8F05-D48F27434F61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210000"/>
              </a:lnSpc>
            </a:pPr>
            <a:r>
              <a:rPr lang="en-US" dirty="0" smtClean="0">
                <a:latin typeface="Candara" pitchFamily="34" charset="0"/>
              </a:rPr>
              <a:t>Problem oriented not person </a:t>
            </a:r>
            <a:r>
              <a:rPr lang="en-US" dirty="0" smtClean="0">
                <a:latin typeface="Candara" pitchFamily="34" charset="0"/>
              </a:rPr>
              <a:t>oriented</a:t>
            </a:r>
            <a:endParaRPr lang="en-US" dirty="0" smtClean="0">
              <a:latin typeface="Candara" pitchFamily="34" charset="0"/>
            </a:endParaRPr>
          </a:p>
          <a:p>
            <a:pPr eaLnBrk="1" hangingPunct="1">
              <a:lnSpc>
                <a:spcPct val="210000"/>
              </a:lnSpc>
              <a:buFontTx/>
              <a:buNone/>
            </a:pPr>
            <a:r>
              <a:rPr lang="en-US" i="1" dirty="0" smtClean="0">
                <a:latin typeface="Candara" pitchFamily="34" charset="0"/>
              </a:rPr>
              <a:t>“I don’t like the way you dress for work.”</a:t>
            </a:r>
          </a:p>
          <a:p>
            <a:pPr eaLnBrk="1" hangingPunct="1">
              <a:lnSpc>
                <a:spcPct val="210000"/>
              </a:lnSpc>
              <a:buFontTx/>
              <a:buNone/>
            </a:pPr>
            <a:r>
              <a:rPr lang="en-US" i="1" dirty="0" smtClean="0">
                <a:latin typeface="Candara" pitchFamily="34" charset="0"/>
              </a:rPr>
              <a:t>“You are not very professional</a:t>
            </a:r>
            <a:r>
              <a:rPr lang="en-US" i="1" dirty="0" smtClean="0">
                <a:latin typeface="Candara" pitchFamily="34" charset="0"/>
              </a:rPr>
              <a:t>.”</a:t>
            </a:r>
          </a:p>
          <a:p>
            <a:pPr>
              <a:lnSpc>
                <a:spcPct val="210000"/>
              </a:lnSpc>
            </a:pPr>
            <a:r>
              <a:rPr lang="en-US" dirty="0" smtClean="0">
                <a:latin typeface="Candara" pitchFamily="34" charset="0"/>
              </a:rPr>
              <a:t>Congruence versus incongruence</a:t>
            </a:r>
          </a:p>
          <a:p>
            <a:pPr>
              <a:lnSpc>
                <a:spcPct val="210000"/>
              </a:lnSpc>
            </a:pPr>
            <a:r>
              <a:rPr lang="en-US" dirty="0" smtClean="0">
                <a:latin typeface="Candara" pitchFamily="34" charset="0"/>
              </a:rPr>
              <a:t>Mismatch between what one feels/thinks and what one </a:t>
            </a:r>
            <a:r>
              <a:rPr lang="en-US" dirty="0" smtClean="0">
                <a:latin typeface="Candara" pitchFamily="34" charset="0"/>
              </a:rPr>
              <a:t>says</a:t>
            </a:r>
            <a:endParaRPr lang="en-US" dirty="0" smtClean="0">
              <a:latin typeface="Candara" pitchFamily="34" charset="0"/>
            </a:endParaRPr>
          </a:p>
          <a:p>
            <a:pPr>
              <a:lnSpc>
                <a:spcPct val="210000"/>
              </a:lnSpc>
              <a:buNone/>
            </a:pPr>
            <a:r>
              <a:rPr lang="en-US" i="1" dirty="0" smtClean="0">
                <a:latin typeface="Candara" pitchFamily="34" charset="0"/>
              </a:rPr>
              <a:t>“I’m disappointed that we didn’t reach our target and that we aren’t getting our bonuses.”</a:t>
            </a:r>
          </a:p>
          <a:p>
            <a:pPr eaLnBrk="1" hangingPunct="1">
              <a:lnSpc>
                <a:spcPct val="210000"/>
              </a:lnSpc>
              <a:buFontTx/>
              <a:buNone/>
            </a:pPr>
            <a:endParaRPr lang="en-US" i="1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Attributes of effective communication</a:t>
            </a:r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1BA755-B7FD-449C-8DC9-DA7E54F090D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33400" indent="-533400"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Descriptive versus evaluative</a:t>
            </a:r>
          </a:p>
          <a:p>
            <a:pPr marL="533400" indent="-533400"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Avoid judgment</a:t>
            </a:r>
          </a:p>
          <a:p>
            <a:pPr marL="533400" indent="-533400"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How: </a:t>
            </a:r>
          </a:p>
          <a:p>
            <a:pPr marL="807720" lvl="1" indent="-533400">
              <a:lnSpc>
                <a:spcPct val="200000"/>
              </a:lnSpc>
              <a:buFont typeface="Wingdings" pitchFamily="2" charset="2"/>
              <a:buAutoNum type="arabicPeriod"/>
            </a:pPr>
            <a:r>
              <a:rPr lang="en-US" sz="2300" dirty="0" smtClean="0">
                <a:latin typeface="Candara" pitchFamily="34" charset="0"/>
              </a:rPr>
              <a:t>describe objectively; </a:t>
            </a:r>
          </a:p>
          <a:p>
            <a:pPr marL="807720" lvl="1" indent="-533400">
              <a:lnSpc>
                <a:spcPct val="200000"/>
              </a:lnSpc>
              <a:buFont typeface="Wingdings" pitchFamily="2" charset="2"/>
              <a:buAutoNum type="arabicPeriod"/>
            </a:pPr>
            <a:r>
              <a:rPr lang="en-US" sz="2300" dirty="0" smtClean="0">
                <a:latin typeface="Candara" pitchFamily="34" charset="0"/>
              </a:rPr>
              <a:t>focus on the </a:t>
            </a:r>
            <a:r>
              <a:rPr lang="en-US" sz="2300" dirty="0" err="1" smtClean="0">
                <a:latin typeface="Candara" pitchFamily="34" charset="0"/>
              </a:rPr>
              <a:t>behaviour</a:t>
            </a:r>
            <a:r>
              <a:rPr lang="en-US" sz="2300" dirty="0" smtClean="0">
                <a:latin typeface="Candara" pitchFamily="34" charset="0"/>
              </a:rPr>
              <a:t> and your reaction not the other’s attributes; </a:t>
            </a:r>
          </a:p>
          <a:p>
            <a:pPr marL="807720" lvl="1" indent="-533400">
              <a:lnSpc>
                <a:spcPct val="200000"/>
              </a:lnSpc>
              <a:buFont typeface="Wingdings" pitchFamily="2" charset="2"/>
              <a:buAutoNum type="arabicPeriod"/>
            </a:pPr>
            <a:r>
              <a:rPr lang="en-US" sz="2300" dirty="0" smtClean="0">
                <a:latin typeface="Candara" pitchFamily="34" charset="0"/>
              </a:rPr>
              <a:t>focus on solutions</a:t>
            </a:r>
          </a:p>
          <a:p>
            <a:pPr marL="533400" indent="-533400" algn="ctr" eaLnBrk="1" hangingPunct="1">
              <a:lnSpc>
                <a:spcPct val="200000"/>
              </a:lnSpc>
              <a:buFontTx/>
              <a:buNone/>
            </a:pPr>
            <a:r>
              <a:rPr lang="en-US" sz="2800" i="1" dirty="0" smtClean="0">
                <a:latin typeface="Candara" pitchFamily="34" charset="0"/>
              </a:rPr>
              <a:t>“You screwed up”</a:t>
            </a:r>
            <a:endParaRPr lang="en-US" sz="2800" i="1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Candara" pitchFamily="34" charset="0"/>
              </a:rPr>
              <a:t>Attributes of effective communication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C95070-4792-43E0-81F6-F794F01BB70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828800"/>
            <a:ext cx="3811588" cy="41148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3200" dirty="0" smtClean="0">
                <a:latin typeface="Candara" pitchFamily="34" charset="0"/>
              </a:rPr>
              <a:t>Invalidation: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3200" dirty="0" smtClean="0">
                <a:latin typeface="Candara" pitchFamily="34" charset="0"/>
              </a:rPr>
              <a:t>Superiority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3200" dirty="0" smtClean="0">
                <a:latin typeface="Candara" pitchFamily="34" charset="0"/>
              </a:rPr>
              <a:t>Rigidity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3200" dirty="0" smtClean="0">
                <a:latin typeface="Candara" pitchFamily="34" charset="0"/>
              </a:rPr>
              <a:t>Indifference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3200" dirty="0" smtClean="0">
                <a:latin typeface="Candara" pitchFamily="34" charset="0"/>
              </a:rPr>
              <a:t>impervious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5025" y="1828800"/>
            <a:ext cx="3813175" cy="41148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3200" dirty="0" smtClean="0">
                <a:solidFill>
                  <a:schemeClr val="folHlink"/>
                </a:solidFill>
                <a:latin typeface="Candara" pitchFamily="34" charset="0"/>
              </a:rPr>
              <a:t>Validation:</a:t>
            </a:r>
          </a:p>
          <a:p>
            <a:pPr lvl="1" eaLnBrk="1" hangingPunct="1">
              <a:lnSpc>
                <a:spcPct val="220000"/>
              </a:lnSpc>
            </a:pPr>
            <a:r>
              <a:rPr lang="en-US" sz="3200" dirty="0" smtClean="0">
                <a:latin typeface="Candara" pitchFamily="34" charset="0"/>
              </a:rPr>
              <a:t>Respectful</a:t>
            </a:r>
          </a:p>
          <a:p>
            <a:pPr lvl="1" eaLnBrk="1" hangingPunct="1">
              <a:lnSpc>
                <a:spcPct val="220000"/>
              </a:lnSpc>
            </a:pPr>
            <a:r>
              <a:rPr lang="en-US" sz="3200" dirty="0" smtClean="0">
                <a:latin typeface="Candara" pitchFamily="34" charset="0"/>
              </a:rPr>
              <a:t>Flexible</a:t>
            </a:r>
          </a:p>
          <a:p>
            <a:pPr lvl="1" eaLnBrk="1" hangingPunct="1">
              <a:lnSpc>
                <a:spcPct val="220000"/>
              </a:lnSpc>
            </a:pPr>
            <a:r>
              <a:rPr lang="en-US" sz="3200" dirty="0" smtClean="0">
                <a:latin typeface="Candara" pitchFamily="34" charset="0"/>
              </a:rPr>
              <a:t>Two way communication</a:t>
            </a:r>
          </a:p>
          <a:p>
            <a:pPr lvl="1" eaLnBrk="1" hangingPunct="1">
              <a:lnSpc>
                <a:spcPct val="220000"/>
              </a:lnSpc>
            </a:pPr>
            <a:r>
              <a:rPr lang="en-US" sz="3200" dirty="0" smtClean="0">
                <a:latin typeface="Candara" pitchFamily="34" charset="0"/>
              </a:rPr>
              <a:t>Identify areas of agreement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Attributes of effective communication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048326-0A6C-4412-A01F-D9D80055887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219200"/>
            <a:ext cx="7693025" cy="4724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>
                <a:latin typeface="Candara" pitchFamily="34" charset="0"/>
              </a:rPr>
              <a:t>specific not global</a:t>
            </a:r>
          </a:p>
          <a:p>
            <a:pPr lvl="1" algn="ctr">
              <a:lnSpc>
                <a:spcPct val="200000"/>
              </a:lnSpc>
              <a:buNone/>
            </a:pPr>
            <a:r>
              <a:rPr lang="en-US" sz="3200" i="1" dirty="0" smtClean="0">
                <a:latin typeface="Candara" pitchFamily="34" charset="0"/>
              </a:rPr>
              <a:t>“you never ask for my advice”</a:t>
            </a:r>
          </a:p>
          <a:p>
            <a:pPr lvl="1" algn="ctr">
              <a:lnSpc>
                <a:spcPct val="200000"/>
              </a:lnSpc>
              <a:buNone/>
            </a:pPr>
            <a:r>
              <a:rPr lang="en-US" sz="3200" i="1" dirty="0" smtClean="0">
                <a:latin typeface="Candara" pitchFamily="34" charset="0"/>
              </a:rPr>
              <a:t>“You are lazy</a:t>
            </a:r>
            <a:r>
              <a:rPr lang="en-US" sz="3200" i="1" dirty="0" smtClean="0">
                <a:latin typeface="Candara" pitchFamily="34" charset="0"/>
              </a:rPr>
              <a:t>”</a:t>
            </a:r>
            <a:endParaRPr lang="en-US" sz="3200" dirty="0" smtClean="0">
              <a:latin typeface="Candara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3200" dirty="0" smtClean="0">
                <a:latin typeface="Candara" pitchFamily="34" charset="0"/>
              </a:rPr>
              <a:t>Conjunctive </a:t>
            </a:r>
            <a:r>
              <a:rPr lang="en-US" sz="3200" dirty="0" smtClean="0">
                <a:latin typeface="Candara" pitchFamily="34" charset="0"/>
              </a:rPr>
              <a:t>not disjunctive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Lack of equal opportunity to speak?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Extended pauses?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Who controls the flow?</a:t>
            </a:r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sz="3200" dirty="0" smtClean="0">
                <a:latin typeface="Candara" pitchFamily="34" charset="0"/>
              </a:rPr>
              <a:t>A continuum…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057400" y="6096000"/>
            <a:ext cx="5257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Attributes of effective communication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CEBDDC-E565-45C6-96AD-7CD2A9BB904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828800"/>
            <a:ext cx="7693025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3200" dirty="0" smtClean="0">
                <a:latin typeface="Candara" pitchFamily="34" charset="0"/>
              </a:rPr>
              <a:t>Owned not disowned</a:t>
            </a:r>
          </a:p>
          <a:p>
            <a:pPr lvl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Use of “I statements” not “you or other statements”</a:t>
            </a:r>
          </a:p>
          <a:p>
            <a:pPr algn="ctr">
              <a:lnSpc>
                <a:spcPct val="200000"/>
              </a:lnSpc>
              <a:buNone/>
            </a:pPr>
            <a:r>
              <a:rPr lang="en-US" sz="3200" i="1" dirty="0" smtClean="0">
                <a:latin typeface="Candara" pitchFamily="34" charset="0"/>
              </a:rPr>
              <a:t>“I’ve heard that you</a:t>
            </a:r>
            <a:r>
              <a:rPr lang="en-US" sz="3200" i="1" dirty="0" smtClean="0">
                <a:latin typeface="Candara" pitchFamily="34" charset="0"/>
              </a:rPr>
              <a:t>…”</a:t>
            </a:r>
            <a:endParaRPr lang="en-US" sz="3200" dirty="0" smtClean="0">
              <a:latin typeface="Candara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3200" dirty="0" smtClean="0">
                <a:latin typeface="Candara" pitchFamily="34" charset="0"/>
              </a:rPr>
              <a:t>Two </a:t>
            </a:r>
            <a:r>
              <a:rPr lang="en-US" sz="3200" dirty="0" smtClean="0">
                <a:latin typeface="Candara" pitchFamily="34" charset="0"/>
              </a:rPr>
              <a:t>way not one way</a:t>
            </a:r>
          </a:p>
          <a:p>
            <a:pPr lvl="1"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Listening by responding</a:t>
            </a:r>
            <a:endParaRPr lang="en-US" sz="2800" i="1" dirty="0" smtClean="0">
              <a:latin typeface="Candara" pitchFamily="34" charset="0"/>
            </a:endParaRPr>
          </a:p>
          <a:p>
            <a:pPr algn="ctr" eaLnBrk="1" hangingPunct="1">
              <a:lnSpc>
                <a:spcPct val="200000"/>
              </a:lnSpc>
              <a:buFontTx/>
              <a:buNone/>
            </a:pPr>
            <a:endParaRPr lang="en-US" sz="3200" i="1" dirty="0" smtClean="0"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Candara" pitchFamily="34" charset="0"/>
              </a:rPr>
              <a:t>Exhibit 3-2: Guides for Giving and Receiving Feedback</a:t>
            </a: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A5E4A9-44D0-45F5-B6EE-8984791821B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762000" y="1676400"/>
            <a:ext cx="7772400" cy="378565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000" b="1" dirty="0">
                <a:latin typeface="Candara" pitchFamily="34" charset="0"/>
              </a:rPr>
              <a:t>Criteria for Giving </a:t>
            </a:r>
            <a:r>
              <a:rPr lang="en-US" sz="2000" b="1" dirty="0" smtClean="0">
                <a:latin typeface="Candara" pitchFamily="34" charset="0"/>
              </a:rPr>
              <a:t>Feedback</a:t>
            </a:r>
            <a:endParaRPr lang="en-US" sz="2000" dirty="0">
              <a:latin typeface="Candara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Candara" pitchFamily="34" charset="0"/>
              </a:rPr>
              <a:t>Make sure your comments are intended to help recipient.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Candara" pitchFamily="34" charset="0"/>
              </a:rPr>
              <a:t>Speak directly and with feeling.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Candara" pitchFamily="34" charset="0"/>
              </a:rPr>
              <a:t>Describe what the person is doing and the effect the person is having.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Candara" pitchFamily="34" charset="0"/>
              </a:rPr>
              <a:t>Don’t be threatening or judgmental.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Candara" pitchFamily="34" charset="0"/>
              </a:rPr>
              <a:t>Be specific, not general (use clear and recent examples).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Candara" pitchFamily="34" charset="0"/>
              </a:rPr>
              <a:t>Give feedback when the recipient is open to accepting it.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Candara" pitchFamily="34" charset="0"/>
              </a:rPr>
              <a:t>Check to ensure the validity of your statements.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Candara" pitchFamily="34" charset="0"/>
              </a:rPr>
              <a:t>Include only things the receiver can do something about.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latin typeface="Candara" pitchFamily="34" charset="0"/>
              </a:rPr>
              <a:t>Don’t overwhelm the person with more than can be handled.</a:t>
            </a:r>
          </a:p>
          <a:p>
            <a:pPr marL="457200" indent="-457200"/>
            <a:endParaRPr lang="en-US" sz="2000" dirty="0">
              <a:latin typeface="Candara" pitchFamily="34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Candara" pitchFamily="34" charset="0"/>
              </a:rPr>
              <a:t>Exhibit 3-2: Guides for Giving and Receiving Feedback</a:t>
            </a:r>
            <a:br>
              <a:rPr lang="en-US" sz="2400" dirty="0" smtClean="0">
                <a:latin typeface="Candara" pitchFamily="34" charset="0"/>
              </a:rPr>
            </a:br>
            <a:r>
              <a:rPr lang="en-US" sz="2000" dirty="0" smtClean="0">
                <a:latin typeface="Candara" pitchFamily="34" charset="0"/>
              </a:rPr>
              <a:t>(continued)</a:t>
            </a:r>
          </a:p>
        </p:txBody>
      </p:sp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96523F-2F42-451F-B2D1-50BAAD2D184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524000" y="1676400"/>
            <a:ext cx="6172200" cy="469327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b="1" dirty="0">
                <a:latin typeface="Candara" pitchFamily="34" charset="0"/>
              </a:rPr>
              <a:t>Criteria for Receiving Feedback</a:t>
            </a:r>
          </a:p>
          <a:p>
            <a:pPr marL="457200" indent="-457200"/>
            <a:endParaRPr lang="en-US" b="1" dirty="0">
              <a:latin typeface="Candara" pitchFamily="34" charset="0"/>
            </a:endParaRPr>
          </a:p>
          <a:p>
            <a:pPr marL="457200" indent="-457200">
              <a:lnSpc>
                <a:spcPct val="105000"/>
              </a:lnSpc>
              <a:buFontTx/>
              <a:buAutoNum type="arabicPeriod"/>
            </a:pPr>
            <a:r>
              <a:rPr lang="en-US" dirty="0">
                <a:latin typeface="Candara" pitchFamily="34" charset="0"/>
              </a:rPr>
              <a:t>Don’t be defensive.</a:t>
            </a:r>
          </a:p>
          <a:p>
            <a:pPr marL="457200" indent="-457200">
              <a:lnSpc>
                <a:spcPct val="105000"/>
              </a:lnSpc>
              <a:buFontTx/>
              <a:buAutoNum type="arabicPeriod"/>
            </a:pPr>
            <a:r>
              <a:rPr lang="en-US" dirty="0">
                <a:latin typeface="Candara" pitchFamily="34" charset="0"/>
              </a:rPr>
              <a:t>Seek specific examples.</a:t>
            </a:r>
          </a:p>
          <a:p>
            <a:pPr marL="457200" indent="-457200">
              <a:lnSpc>
                <a:spcPct val="105000"/>
              </a:lnSpc>
              <a:buFontTx/>
              <a:buAutoNum type="arabicPeriod"/>
            </a:pPr>
            <a:r>
              <a:rPr lang="en-US" dirty="0">
                <a:latin typeface="Candara" pitchFamily="34" charset="0"/>
              </a:rPr>
              <a:t>Be sure you understand (summarize).</a:t>
            </a:r>
          </a:p>
          <a:p>
            <a:pPr marL="457200" indent="-457200">
              <a:lnSpc>
                <a:spcPct val="105000"/>
              </a:lnSpc>
              <a:buFontTx/>
              <a:buAutoNum type="arabicPeriod"/>
            </a:pPr>
            <a:r>
              <a:rPr lang="en-US" dirty="0">
                <a:latin typeface="Candara" pitchFamily="34" charset="0"/>
              </a:rPr>
              <a:t>Share your feelings about the comments.</a:t>
            </a:r>
          </a:p>
          <a:p>
            <a:pPr marL="457200" indent="-457200">
              <a:lnSpc>
                <a:spcPct val="105000"/>
              </a:lnSpc>
              <a:buFontTx/>
              <a:buAutoNum type="arabicPeriod"/>
            </a:pPr>
            <a:r>
              <a:rPr lang="en-US" dirty="0">
                <a:latin typeface="Candara" pitchFamily="34" charset="0"/>
              </a:rPr>
              <a:t>Ask for definitions.</a:t>
            </a:r>
          </a:p>
          <a:p>
            <a:pPr marL="457200" indent="-457200">
              <a:lnSpc>
                <a:spcPct val="105000"/>
              </a:lnSpc>
              <a:buFontTx/>
              <a:buAutoNum type="arabicPeriod"/>
            </a:pPr>
            <a:r>
              <a:rPr lang="en-US" dirty="0">
                <a:latin typeface="Candara" pitchFamily="34" charset="0"/>
              </a:rPr>
              <a:t>Check out underlying assumptions.</a:t>
            </a:r>
          </a:p>
          <a:p>
            <a:pPr marL="457200" indent="-457200">
              <a:lnSpc>
                <a:spcPct val="105000"/>
              </a:lnSpc>
              <a:buFontTx/>
              <a:buAutoNum type="arabicPeriod"/>
            </a:pPr>
            <a:r>
              <a:rPr lang="en-US" dirty="0">
                <a:latin typeface="Candara" pitchFamily="34" charset="0"/>
              </a:rPr>
              <a:t>Be sensitive to sender’s nonverbal messages.</a:t>
            </a:r>
          </a:p>
          <a:p>
            <a:pPr marL="457200" indent="-457200">
              <a:lnSpc>
                <a:spcPct val="105000"/>
              </a:lnSpc>
              <a:buFontTx/>
              <a:buAutoNum type="arabicPeriod"/>
            </a:pPr>
            <a:r>
              <a:rPr lang="en-US" dirty="0">
                <a:latin typeface="Candara" pitchFamily="34" charset="0"/>
              </a:rPr>
              <a:t>Ask questions to clarify.</a:t>
            </a:r>
            <a:br>
              <a:rPr lang="en-US" dirty="0">
                <a:latin typeface="Candara" pitchFamily="34" charset="0"/>
              </a:rPr>
            </a:br>
            <a:endParaRPr lang="en-US" dirty="0">
              <a:latin typeface="Candara" pitchFamily="34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0" dirty="0" smtClean="0">
                <a:latin typeface="Candara" pitchFamily="34" charset="0"/>
              </a:rPr>
              <a:t>How Do You Receive and</a:t>
            </a:r>
            <a:br>
              <a:rPr lang="en-US" sz="3600" b="0" dirty="0" smtClean="0">
                <a:latin typeface="Candara" pitchFamily="34" charset="0"/>
              </a:rPr>
            </a:br>
            <a:r>
              <a:rPr lang="en-US" sz="3600" b="0" dirty="0" smtClean="0">
                <a:latin typeface="Candara" pitchFamily="34" charset="0"/>
              </a:rPr>
              <a:t>Understand Messages Accurately?</a:t>
            </a:r>
          </a:p>
        </p:txBody>
      </p:sp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05AB-36C4-4BAA-9FD4-0CCB856EEDE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057400" y="2286000"/>
            <a:ext cx="4495800" cy="3505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Listening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Active Listening</a:t>
            </a:r>
          </a:p>
          <a:p>
            <a:pPr lvl="2"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Sensing</a:t>
            </a:r>
          </a:p>
          <a:p>
            <a:pPr lvl="2"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Attending</a:t>
            </a:r>
          </a:p>
          <a:p>
            <a:pPr lvl="2"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Reflecting</a:t>
            </a:r>
          </a:p>
        </p:txBody>
      </p:sp>
      <p:grpSp>
        <p:nvGrpSpPr>
          <p:cNvPr id="21509" name="Group 7"/>
          <p:cNvGrpSpPr>
            <a:grpSpLocks/>
          </p:cNvGrpSpPr>
          <p:nvPr/>
        </p:nvGrpSpPr>
        <p:grpSpPr bwMode="auto">
          <a:xfrm>
            <a:off x="5791200" y="3657600"/>
            <a:ext cx="1889125" cy="2133600"/>
            <a:chOff x="3648" y="2304"/>
            <a:chExt cx="1190" cy="1344"/>
          </a:xfrm>
        </p:grpSpPr>
        <p:pic>
          <p:nvPicPr>
            <p:cNvPr id="2151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8" y="2304"/>
              <a:ext cx="1190" cy="1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88" y="2640"/>
              <a:ext cx="319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latin typeface="Candara" pitchFamily="34" charset="0"/>
              </a:rPr>
              <a:t>How Can You</a:t>
            </a:r>
            <a:br>
              <a:rPr lang="en-US" b="0" dirty="0" smtClean="0">
                <a:latin typeface="Candara" pitchFamily="34" charset="0"/>
              </a:rPr>
            </a:br>
            <a:r>
              <a:rPr lang="en-US" b="0" dirty="0" smtClean="0">
                <a:latin typeface="Candara" pitchFamily="34" charset="0"/>
              </a:rPr>
              <a:t>Utilize Nonverbal Cues?</a:t>
            </a: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95E48C-4B90-49B9-80CF-C0BE2E8DF1F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76400" y="2286000"/>
            <a:ext cx="4495800" cy="3276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Visual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Tactile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Vocal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Time and Space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429000"/>
            <a:ext cx="2895600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bldLvl="4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smtClean="0">
                <a:latin typeface="Candara" pitchFamily="34" charset="0"/>
              </a:rPr>
              <a:t>Exhibit 3.3: Means of Nonverbal Communication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8A4CDB-93B7-475E-9EBD-DB8A3A6571B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3400" y="1600200"/>
            <a:ext cx="8077200" cy="419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09600" y="2005013"/>
            <a:ext cx="7924800" cy="181588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u="sng" dirty="0">
                <a:latin typeface="Candara" pitchFamily="34" charset="0"/>
              </a:rPr>
              <a:t>Components</a:t>
            </a:r>
            <a:r>
              <a:rPr lang="en-US" sz="1600" b="1" dirty="0">
                <a:latin typeface="Candara" pitchFamily="34" charset="0"/>
              </a:rPr>
              <a:t>		</a:t>
            </a:r>
            <a:r>
              <a:rPr lang="en-US" sz="1600" b="1" u="sng" dirty="0">
                <a:latin typeface="Candara" pitchFamily="34" charset="0"/>
              </a:rPr>
              <a:t>Examples</a:t>
            </a:r>
            <a:r>
              <a:rPr lang="en-US" sz="1600" b="1" dirty="0">
                <a:latin typeface="Candara" pitchFamily="34" charset="0"/>
              </a:rPr>
              <a:t>			</a:t>
            </a:r>
            <a:r>
              <a:rPr lang="en-US" sz="1600" b="1" u="sng" dirty="0">
                <a:latin typeface="Candara" pitchFamily="34" charset="0"/>
              </a:rPr>
              <a:t>Meanings Communicated</a:t>
            </a:r>
          </a:p>
          <a:p>
            <a:endParaRPr lang="en-US" sz="1600" b="1" u="sng" dirty="0">
              <a:latin typeface="Candara" pitchFamily="34" charset="0"/>
            </a:endParaRPr>
          </a:p>
          <a:p>
            <a:r>
              <a:rPr lang="en-US" sz="1600" b="1" dirty="0">
                <a:latin typeface="Candara" pitchFamily="34" charset="0"/>
              </a:rPr>
              <a:t>Image			Clothing, hygiene		Values, competence</a:t>
            </a:r>
          </a:p>
          <a:p>
            <a:r>
              <a:rPr lang="en-US" sz="1600" b="1" dirty="0">
                <a:latin typeface="Candara" pitchFamily="34" charset="0"/>
              </a:rPr>
              <a:t>Facial Expressions		Frown, smile, sneer		Unexpressed feelings</a:t>
            </a:r>
          </a:p>
          <a:p>
            <a:r>
              <a:rPr lang="en-US" sz="1600" b="1" dirty="0">
                <a:latin typeface="Candara" pitchFamily="34" charset="0"/>
              </a:rPr>
              <a:t>Eye Movements		Looking away, staring	Intentions, state of mind</a:t>
            </a:r>
          </a:p>
          <a:p>
            <a:r>
              <a:rPr lang="en-US" sz="1600" b="1" dirty="0">
                <a:latin typeface="Candara" pitchFamily="34" charset="0"/>
              </a:rPr>
              <a:t>Posture			Leaning in, slumped		Attitude</a:t>
            </a:r>
          </a:p>
          <a:p>
            <a:r>
              <a:rPr lang="en-US" sz="1600" b="1" dirty="0">
                <a:latin typeface="Candara" pitchFamily="34" charset="0"/>
              </a:rPr>
              <a:t>Gestures			Handshake, wave		Intentions, feelings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887246" y="1524000"/>
            <a:ext cx="991682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andara" pitchFamily="34" charset="0"/>
              </a:rPr>
              <a:t>VISUAL</a:t>
            </a:r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609600" y="4495800"/>
            <a:ext cx="7499350" cy="958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 b="1" u="sng" dirty="0">
              <a:latin typeface="Candara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1600" b="1" dirty="0">
                <a:latin typeface="Candara" pitchFamily="34" charset="0"/>
              </a:rPr>
              <a:t>Touch			Pat on the back		Approval</a:t>
            </a:r>
          </a:p>
          <a:p>
            <a:pPr>
              <a:lnSpc>
                <a:spcPct val="115000"/>
              </a:lnSpc>
            </a:pPr>
            <a:r>
              <a:rPr lang="en-US" sz="1600" b="1" dirty="0">
                <a:latin typeface="Candara" pitchFamily="34" charset="0"/>
              </a:rPr>
              <a:t>			Gentle touch on an arm	Support and concern</a:t>
            </a:r>
          </a:p>
        </p:txBody>
      </p:sp>
      <p:sp>
        <p:nvSpPr>
          <p:cNvPr id="23560" name="Text Box 7"/>
          <p:cNvSpPr txBox="1">
            <a:spLocks noChangeArrowheads="1"/>
          </p:cNvSpPr>
          <p:nvPr/>
        </p:nvSpPr>
        <p:spPr bwMode="auto">
          <a:xfrm>
            <a:off x="3857147" y="4267200"/>
            <a:ext cx="1083630" cy="4001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Candara" pitchFamily="34" charset="0"/>
              </a:rPr>
              <a:t>TACTILE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/>
              <a:t>Concepts</a:t>
            </a:r>
          </a:p>
        </p:txBody>
      </p:sp>
      <p:sp>
        <p:nvSpPr>
          <p:cNvPr id="30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79F16A-DCE7-4754-BCE8-EF202F20F90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8800" y="1828800"/>
            <a:ext cx="6096000" cy="4114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W</a:t>
            </a:r>
            <a:r>
              <a:rPr lang="en-US" dirty="0" smtClean="0">
                <a:latin typeface="Candara" pitchFamily="34" charset="0"/>
              </a:rPr>
              <a:t>ords are perceived  differently by different people.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T</a:t>
            </a:r>
            <a:r>
              <a:rPr lang="en-US" dirty="0" smtClean="0">
                <a:latin typeface="Candara" pitchFamily="34" charset="0"/>
              </a:rPr>
              <a:t>he sending of a message provides no assurance it has been received.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C</a:t>
            </a:r>
            <a:r>
              <a:rPr lang="en-US" dirty="0" smtClean="0">
                <a:latin typeface="Candara" pitchFamily="34" charset="0"/>
              </a:rPr>
              <a:t>ommunications  are often distorted as they are transmitted.</a:t>
            </a:r>
            <a:endParaRPr lang="en-US" dirty="0" smtClean="0">
              <a:latin typeface="Candara" pitchFamily="34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bldLvl="4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smtClean="0">
                <a:latin typeface="Candara" pitchFamily="34" charset="0"/>
              </a:rPr>
              <a:t>Exhibit 3.3: Means of Nonverbal Communication</a:t>
            </a:r>
            <a:br>
              <a:rPr lang="en-US" sz="2400" b="1" dirty="0" smtClean="0">
                <a:latin typeface="Candara" pitchFamily="34" charset="0"/>
              </a:rPr>
            </a:br>
            <a:r>
              <a:rPr lang="en-US" sz="2000" b="1" dirty="0" smtClean="0">
                <a:latin typeface="Candara" pitchFamily="34" charset="0"/>
              </a:rPr>
              <a:t>(continued)</a:t>
            </a:r>
          </a:p>
        </p:txBody>
      </p:sp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08A238-05DC-4F5A-ACF9-CDD59B5B0D74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33400" y="1676400"/>
            <a:ext cx="800100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1" name="Group 4"/>
          <p:cNvGrpSpPr>
            <a:grpSpLocks/>
          </p:cNvGrpSpPr>
          <p:nvPr/>
        </p:nvGrpSpPr>
        <p:grpSpPr bwMode="auto">
          <a:xfrm>
            <a:off x="555625" y="1752600"/>
            <a:ext cx="7902575" cy="3616325"/>
            <a:chOff x="240" y="1008"/>
            <a:chExt cx="4978" cy="2278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240" y="1374"/>
              <a:ext cx="4978" cy="7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u="sng" dirty="0">
                  <a:latin typeface="Candara" pitchFamily="34" charset="0"/>
                </a:rPr>
                <a:t>Components</a:t>
              </a:r>
              <a:r>
                <a:rPr lang="en-US" sz="1600" b="1" dirty="0">
                  <a:latin typeface="Candara" pitchFamily="34" charset="0"/>
                </a:rPr>
                <a:t>		</a:t>
              </a:r>
              <a:r>
                <a:rPr lang="en-US" sz="1600" b="1" u="sng" dirty="0">
                  <a:latin typeface="Candara" pitchFamily="34" charset="0"/>
                </a:rPr>
                <a:t>Examples</a:t>
              </a:r>
              <a:r>
                <a:rPr lang="en-US" sz="1600" b="1" dirty="0">
                  <a:latin typeface="Candara" pitchFamily="34" charset="0"/>
                </a:rPr>
                <a:t>			</a:t>
              </a:r>
              <a:r>
                <a:rPr lang="en-US" sz="1600" b="1" u="sng" dirty="0">
                  <a:latin typeface="Candara" pitchFamily="34" charset="0"/>
                </a:rPr>
                <a:t>Meanings Communicated</a:t>
              </a:r>
            </a:p>
            <a:p>
              <a:endParaRPr lang="en-US" sz="1600" b="1" u="sng" dirty="0">
                <a:latin typeface="Candara" pitchFamily="34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1600" b="1" dirty="0">
                  <a:latin typeface="Candara" pitchFamily="34" charset="0"/>
                </a:rPr>
                <a:t>How things are said		Loudness, pitch, rate		Different meanings, e.g.</a:t>
              </a:r>
            </a:p>
            <a:p>
              <a:pPr>
                <a:lnSpc>
                  <a:spcPct val="115000"/>
                </a:lnSpc>
              </a:pPr>
              <a:r>
                <a:rPr lang="en-US" sz="1600" b="1" dirty="0">
                  <a:latin typeface="Candara" pitchFamily="34" charset="0"/>
                </a:rPr>
                <a:t>Vocal intonations		Rhythm, pitch, clarity	Sarcasm, disapproval</a:t>
              </a:r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2451" y="1008"/>
              <a:ext cx="592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andara" pitchFamily="34" charset="0"/>
                </a:rPr>
                <a:t>VOCAL</a:t>
              </a: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2410" y="2400"/>
              <a:ext cx="792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Candara" pitchFamily="34" charset="0"/>
                </a:rPr>
                <a:t>SPACIAL</a:t>
              </a:r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240" y="2688"/>
              <a:ext cx="4716" cy="5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0" b="1" u="sng" dirty="0">
                <a:latin typeface="Candara" pitchFamily="34" charset="0"/>
              </a:endParaRPr>
            </a:p>
            <a:p>
              <a:pPr>
                <a:lnSpc>
                  <a:spcPct val="115000"/>
                </a:lnSpc>
              </a:pPr>
              <a:r>
                <a:rPr lang="en-US" sz="1600" b="1" dirty="0">
                  <a:latin typeface="Candara" pitchFamily="34" charset="0"/>
                </a:rPr>
                <a:t>Body closeness		0 – 2 feet			Feelings of intimacy</a:t>
              </a:r>
            </a:p>
            <a:p>
              <a:pPr>
                <a:lnSpc>
                  <a:spcPct val="115000"/>
                </a:lnSpc>
              </a:pPr>
              <a:r>
                <a:rPr lang="en-US" sz="1600" b="1" dirty="0">
                  <a:latin typeface="Candara" pitchFamily="34" charset="0"/>
                </a:rPr>
                <a:t>Furniture arrangement	Large pieces far apart	Formal and serious</a:t>
              </a:r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>
                <a:latin typeface="Candara" pitchFamily="34" charset="0"/>
              </a:rPr>
              <a:t>How Can You Adapt to Diversity</a:t>
            </a:r>
            <a:br>
              <a:rPr lang="en-US" sz="4000" b="1" dirty="0" smtClean="0">
                <a:latin typeface="Candara" pitchFamily="34" charset="0"/>
              </a:rPr>
            </a:br>
            <a:r>
              <a:rPr lang="en-US" sz="4000" b="1" dirty="0" smtClean="0">
                <a:latin typeface="Candara" pitchFamily="34" charset="0"/>
              </a:rPr>
              <a:t>of Communication Styles?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CC54C3-45C6-4804-84D1-FB9713868CF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5074" name="Rectangle 82"/>
          <p:cNvSpPr>
            <a:spLocks noGrp="1" noChangeArrowheads="1"/>
          </p:cNvSpPr>
          <p:nvPr>
            <p:ph sz="quarter" idx="1"/>
          </p:nvPr>
        </p:nvSpPr>
        <p:spPr>
          <a:xfrm>
            <a:off x="1447800" y="2057400"/>
            <a:ext cx="5562600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Differences in Communication Styles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The </a:t>
            </a:r>
            <a:r>
              <a:rPr lang="en-US" dirty="0" err="1" smtClean="0">
                <a:latin typeface="Candara" pitchFamily="34" charset="0"/>
              </a:rPr>
              <a:t>Socializer</a:t>
            </a:r>
            <a:endParaRPr lang="en-US" dirty="0" smtClean="0">
              <a:latin typeface="Candara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The Director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The Thinker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The Relater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dirty="0" smtClean="0">
              <a:latin typeface="Candara" pitchFamily="34" charset="0"/>
            </a:endParaRPr>
          </a:p>
        </p:txBody>
      </p:sp>
      <p:grpSp>
        <p:nvGrpSpPr>
          <p:cNvPr id="25605" name="Group 3"/>
          <p:cNvGrpSpPr>
            <a:grpSpLocks/>
          </p:cNvGrpSpPr>
          <p:nvPr/>
        </p:nvGrpSpPr>
        <p:grpSpPr bwMode="auto">
          <a:xfrm>
            <a:off x="6553200" y="2895600"/>
            <a:ext cx="908050" cy="1431925"/>
            <a:chOff x="4416" y="1488"/>
            <a:chExt cx="716" cy="998"/>
          </a:xfrm>
        </p:grpSpPr>
        <p:sp>
          <p:nvSpPr>
            <p:cNvPr id="25651" name="Freeform 4"/>
            <p:cNvSpPr>
              <a:spLocks/>
            </p:cNvSpPr>
            <p:nvPr/>
          </p:nvSpPr>
          <p:spPr bwMode="auto">
            <a:xfrm>
              <a:off x="4459" y="1589"/>
              <a:ext cx="571" cy="764"/>
            </a:xfrm>
            <a:custGeom>
              <a:avLst/>
              <a:gdLst>
                <a:gd name="T0" fmla="*/ 278 w 2285"/>
                <a:gd name="T1" fmla="*/ 0 h 3055"/>
                <a:gd name="T2" fmla="*/ 250 w 2285"/>
                <a:gd name="T3" fmla="*/ 35 h 3055"/>
                <a:gd name="T4" fmla="*/ 222 w 2285"/>
                <a:gd name="T5" fmla="*/ 84 h 3055"/>
                <a:gd name="T6" fmla="*/ 199 w 2285"/>
                <a:gd name="T7" fmla="*/ 133 h 3055"/>
                <a:gd name="T8" fmla="*/ 175 w 2285"/>
                <a:gd name="T9" fmla="*/ 188 h 3055"/>
                <a:gd name="T10" fmla="*/ 111 w 2285"/>
                <a:gd name="T11" fmla="*/ 214 h 3055"/>
                <a:gd name="T12" fmla="*/ 93 w 2285"/>
                <a:gd name="T13" fmla="*/ 233 h 3055"/>
                <a:gd name="T14" fmla="*/ 80 w 2285"/>
                <a:gd name="T15" fmla="*/ 266 h 3055"/>
                <a:gd name="T16" fmla="*/ 78 w 2285"/>
                <a:gd name="T17" fmla="*/ 285 h 3055"/>
                <a:gd name="T18" fmla="*/ 56 w 2285"/>
                <a:gd name="T19" fmla="*/ 272 h 3055"/>
                <a:gd name="T20" fmla="*/ 30 w 2285"/>
                <a:gd name="T21" fmla="*/ 272 h 3055"/>
                <a:gd name="T22" fmla="*/ 13 w 2285"/>
                <a:gd name="T23" fmla="*/ 288 h 3055"/>
                <a:gd name="T24" fmla="*/ 8 w 2285"/>
                <a:gd name="T25" fmla="*/ 311 h 3055"/>
                <a:gd name="T26" fmla="*/ 8 w 2285"/>
                <a:gd name="T27" fmla="*/ 330 h 3055"/>
                <a:gd name="T28" fmla="*/ 13 w 2285"/>
                <a:gd name="T29" fmla="*/ 337 h 3055"/>
                <a:gd name="T30" fmla="*/ 3 w 2285"/>
                <a:gd name="T31" fmla="*/ 350 h 3055"/>
                <a:gd name="T32" fmla="*/ 0 w 2285"/>
                <a:gd name="T33" fmla="*/ 373 h 3055"/>
                <a:gd name="T34" fmla="*/ 8 w 2285"/>
                <a:gd name="T35" fmla="*/ 395 h 3055"/>
                <a:gd name="T36" fmla="*/ 25 w 2285"/>
                <a:gd name="T37" fmla="*/ 414 h 3055"/>
                <a:gd name="T38" fmla="*/ 101 w 2285"/>
                <a:gd name="T39" fmla="*/ 589 h 3055"/>
                <a:gd name="T40" fmla="*/ 134 w 2285"/>
                <a:gd name="T41" fmla="*/ 628 h 3055"/>
                <a:gd name="T42" fmla="*/ 202 w 2285"/>
                <a:gd name="T43" fmla="*/ 699 h 3055"/>
                <a:gd name="T44" fmla="*/ 263 w 2285"/>
                <a:gd name="T45" fmla="*/ 744 h 3055"/>
                <a:gd name="T46" fmla="*/ 313 w 2285"/>
                <a:gd name="T47" fmla="*/ 764 h 3055"/>
                <a:gd name="T48" fmla="*/ 354 w 2285"/>
                <a:gd name="T49" fmla="*/ 722 h 3055"/>
                <a:gd name="T50" fmla="*/ 392 w 2285"/>
                <a:gd name="T51" fmla="*/ 660 h 3055"/>
                <a:gd name="T52" fmla="*/ 412 w 2285"/>
                <a:gd name="T53" fmla="*/ 537 h 3055"/>
                <a:gd name="T54" fmla="*/ 440 w 2285"/>
                <a:gd name="T55" fmla="*/ 499 h 3055"/>
                <a:gd name="T56" fmla="*/ 465 w 2285"/>
                <a:gd name="T57" fmla="*/ 437 h 3055"/>
                <a:gd name="T58" fmla="*/ 498 w 2285"/>
                <a:gd name="T59" fmla="*/ 333 h 3055"/>
                <a:gd name="T60" fmla="*/ 528 w 2285"/>
                <a:gd name="T61" fmla="*/ 330 h 3055"/>
                <a:gd name="T62" fmla="*/ 557 w 2285"/>
                <a:gd name="T63" fmla="*/ 304 h 3055"/>
                <a:gd name="T64" fmla="*/ 571 w 2285"/>
                <a:gd name="T65" fmla="*/ 272 h 3055"/>
                <a:gd name="T66" fmla="*/ 569 w 2285"/>
                <a:gd name="T67" fmla="*/ 236 h 3055"/>
                <a:gd name="T68" fmla="*/ 410 w 2285"/>
                <a:gd name="T69" fmla="*/ 0 h 3055"/>
                <a:gd name="T70" fmla="*/ 278 w 2285"/>
                <a:gd name="T71" fmla="*/ 0 h 30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5"/>
                <a:gd name="T109" fmla="*/ 0 h 3055"/>
                <a:gd name="T110" fmla="*/ 2285 w 2285"/>
                <a:gd name="T111" fmla="*/ 3055 h 305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5" h="3055">
                  <a:moveTo>
                    <a:pt x="1113" y="0"/>
                  </a:moveTo>
                  <a:lnTo>
                    <a:pt x="1001" y="141"/>
                  </a:lnTo>
                  <a:lnTo>
                    <a:pt x="889" y="336"/>
                  </a:lnTo>
                  <a:lnTo>
                    <a:pt x="797" y="531"/>
                  </a:lnTo>
                  <a:lnTo>
                    <a:pt x="699" y="751"/>
                  </a:lnTo>
                  <a:lnTo>
                    <a:pt x="445" y="855"/>
                  </a:lnTo>
                  <a:lnTo>
                    <a:pt x="374" y="932"/>
                  </a:lnTo>
                  <a:lnTo>
                    <a:pt x="322" y="1062"/>
                  </a:lnTo>
                  <a:lnTo>
                    <a:pt x="314" y="1138"/>
                  </a:lnTo>
                  <a:lnTo>
                    <a:pt x="226" y="1089"/>
                  </a:lnTo>
                  <a:lnTo>
                    <a:pt x="122" y="1089"/>
                  </a:lnTo>
                  <a:lnTo>
                    <a:pt x="51" y="1152"/>
                  </a:lnTo>
                  <a:lnTo>
                    <a:pt x="32" y="1243"/>
                  </a:lnTo>
                  <a:lnTo>
                    <a:pt x="32" y="1321"/>
                  </a:lnTo>
                  <a:lnTo>
                    <a:pt x="51" y="1347"/>
                  </a:lnTo>
                  <a:lnTo>
                    <a:pt x="12" y="1400"/>
                  </a:lnTo>
                  <a:lnTo>
                    <a:pt x="0" y="1491"/>
                  </a:lnTo>
                  <a:lnTo>
                    <a:pt x="32" y="1580"/>
                  </a:lnTo>
                  <a:lnTo>
                    <a:pt x="102" y="1657"/>
                  </a:lnTo>
                  <a:lnTo>
                    <a:pt x="404" y="2356"/>
                  </a:lnTo>
                  <a:lnTo>
                    <a:pt x="535" y="2511"/>
                  </a:lnTo>
                  <a:lnTo>
                    <a:pt x="807" y="2797"/>
                  </a:lnTo>
                  <a:lnTo>
                    <a:pt x="1051" y="2977"/>
                  </a:lnTo>
                  <a:lnTo>
                    <a:pt x="1254" y="3055"/>
                  </a:lnTo>
                  <a:lnTo>
                    <a:pt x="1416" y="2887"/>
                  </a:lnTo>
                  <a:lnTo>
                    <a:pt x="1568" y="2639"/>
                  </a:lnTo>
                  <a:lnTo>
                    <a:pt x="1648" y="2146"/>
                  </a:lnTo>
                  <a:lnTo>
                    <a:pt x="1759" y="1994"/>
                  </a:lnTo>
                  <a:lnTo>
                    <a:pt x="1861" y="1749"/>
                  </a:lnTo>
                  <a:lnTo>
                    <a:pt x="1992" y="1333"/>
                  </a:lnTo>
                  <a:lnTo>
                    <a:pt x="2113" y="1321"/>
                  </a:lnTo>
                  <a:lnTo>
                    <a:pt x="2227" y="1216"/>
                  </a:lnTo>
                  <a:lnTo>
                    <a:pt x="2285" y="1089"/>
                  </a:lnTo>
                  <a:lnTo>
                    <a:pt x="2277" y="943"/>
                  </a:lnTo>
                  <a:lnTo>
                    <a:pt x="1639" y="0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rgbClr val="FFC281"/>
            </a:solidFill>
            <a:ln w="0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2" name="Freeform 5"/>
            <p:cNvSpPr>
              <a:spLocks/>
            </p:cNvSpPr>
            <p:nvPr/>
          </p:nvSpPr>
          <p:spPr bwMode="auto">
            <a:xfrm>
              <a:off x="4560" y="2227"/>
              <a:ext cx="569" cy="259"/>
            </a:xfrm>
            <a:custGeom>
              <a:avLst/>
              <a:gdLst>
                <a:gd name="T0" fmla="*/ 569 w 2276"/>
                <a:gd name="T1" fmla="*/ 259 h 1035"/>
                <a:gd name="T2" fmla="*/ 516 w 2276"/>
                <a:gd name="T3" fmla="*/ 139 h 1035"/>
                <a:gd name="T4" fmla="*/ 445 w 2276"/>
                <a:gd name="T5" fmla="*/ 41 h 1035"/>
                <a:gd name="T6" fmla="*/ 359 w 2276"/>
                <a:gd name="T7" fmla="*/ 0 h 1035"/>
                <a:gd name="T8" fmla="*/ 215 w 2276"/>
                <a:gd name="T9" fmla="*/ 130 h 1035"/>
                <a:gd name="T10" fmla="*/ 152 w 2276"/>
                <a:gd name="T11" fmla="*/ 100 h 1035"/>
                <a:gd name="T12" fmla="*/ 81 w 2276"/>
                <a:gd name="T13" fmla="*/ 45 h 1035"/>
                <a:gd name="T14" fmla="*/ 43 w 2276"/>
                <a:gd name="T15" fmla="*/ 113 h 1035"/>
                <a:gd name="T16" fmla="*/ 13 w 2276"/>
                <a:gd name="T17" fmla="*/ 197 h 1035"/>
                <a:gd name="T18" fmla="*/ 0 w 2276"/>
                <a:gd name="T19" fmla="*/ 259 h 1035"/>
                <a:gd name="T20" fmla="*/ 569 w 2276"/>
                <a:gd name="T21" fmla="*/ 259 h 10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76"/>
                <a:gd name="T34" fmla="*/ 0 h 1035"/>
                <a:gd name="T35" fmla="*/ 2276 w 2276"/>
                <a:gd name="T36" fmla="*/ 1035 h 10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76" h="1035">
                  <a:moveTo>
                    <a:pt x="2276" y="1035"/>
                  </a:moveTo>
                  <a:lnTo>
                    <a:pt x="2064" y="556"/>
                  </a:lnTo>
                  <a:lnTo>
                    <a:pt x="1782" y="165"/>
                  </a:lnTo>
                  <a:lnTo>
                    <a:pt x="1435" y="0"/>
                  </a:lnTo>
                  <a:lnTo>
                    <a:pt x="860" y="519"/>
                  </a:lnTo>
                  <a:lnTo>
                    <a:pt x="608" y="401"/>
                  </a:lnTo>
                  <a:lnTo>
                    <a:pt x="325" y="179"/>
                  </a:lnTo>
                  <a:lnTo>
                    <a:pt x="172" y="451"/>
                  </a:lnTo>
                  <a:lnTo>
                    <a:pt x="51" y="788"/>
                  </a:lnTo>
                  <a:lnTo>
                    <a:pt x="0" y="1035"/>
                  </a:lnTo>
                  <a:lnTo>
                    <a:pt x="2276" y="1035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3" name="Freeform 6"/>
            <p:cNvSpPr>
              <a:spLocks/>
            </p:cNvSpPr>
            <p:nvPr/>
          </p:nvSpPr>
          <p:spPr bwMode="auto">
            <a:xfrm>
              <a:off x="4737" y="2126"/>
              <a:ext cx="184" cy="292"/>
            </a:xfrm>
            <a:custGeom>
              <a:avLst/>
              <a:gdLst>
                <a:gd name="T0" fmla="*/ 30 w 737"/>
                <a:gd name="T1" fmla="*/ 292 h 1168"/>
                <a:gd name="T2" fmla="*/ 83 w 737"/>
                <a:gd name="T3" fmla="*/ 257 h 1168"/>
                <a:gd name="T4" fmla="*/ 118 w 737"/>
                <a:gd name="T5" fmla="*/ 218 h 1168"/>
                <a:gd name="T6" fmla="*/ 144 w 737"/>
                <a:gd name="T7" fmla="*/ 178 h 1168"/>
                <a:gd name="T8" fmla="*/ 160 w 737"/>
                <a:gd name="T9" fmla="*/ 149 h 1168"/>
                <a:gd name="T10" fmla="*/ 184 w 737"/>
                <a:gd name="T11" fmla="*/ 108 h 1168"/>
                <a:gd name="T12" fmla="*/ 139 w 737"/>
                <a:gd name="T13" fmla="*/ 0 h 1168"/>
                <a:gd name="T14" fmla="*/ 96 w 737"/>
                <a:gd name="T15" fmla="*/ 29 h 1168"/>
                <a:gd name="T16" fmla="*/ 60 w 737"/>
                <a:gd name="T17" fmla="*/ 46 h 1168"/>
                <a:gd name="T18" fmla="*/ 108 w 737"/>
                <a:gd name="T19" fmla="*/ 130 h 1168"/>
                <a:gd name="T20" fmla="*/ 78 w 737"/>
                <a:gd name="T21" fmla="*/ 182 h 1168"/>
                <a:gd name="T22" fmla="*/ 45 w 737"/>
                <a:gd name="T23" fmla="*/ 221 h 1168"/>
                <a:gd name="T24" fmla="*/ 0 w 737"/>
                <a:gd name="T25" fmla="*/ 253 h 1168"/>
                <a:gd name="T26" fmla="*/ 30 w 737"/>
                <a:gd name="T27" fmla="*/ 292 h 11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37"/>
                <a:gd name="T43" fmla="*/ 0 h 1168"/>
                <a:gd name="T44" fmla="*/ 737 w 737"/>
                <a:gd name="T45" fmla="*/ 1168 h 11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37" h="1168">
                  <a:moveTo>
                    <a:pt x="122" y="1168"/>
                  </a:moveTo>
                  <a:lnTo>
                    <a:pt x="333" y="1028"/>
                  </a:lnTo>
                  <a:lnTo>
                    <a:pt x="473" y="871"/>
                  </a:lnTo>
                  <a:lnTo>
                    <a:pt x="578" y="714"/>
                  </a:lnTo>
                  <a:lnTo>
                    <a:pt x="639" y="597"/>
                  </a:lnTo>
                  <a:lnTo>
                    <a:pt x="737" y="432"/>
                  </a:lnTo>
                  <a:lnTo>
                    <a:pt x="558" y="0"/>
                  </a:lnTo>
                  <a:lnTo>
                    <a:pt x="385" y="118"/>
                  </a:lnTo>
                  <a:lnTo>
                    <a:pt x="242" y="184"/>
                  </a:lnTo>
                  <a:lnTo>
                    <a:pt x="434" y="520"/>
                  </a:lnTo>
                  <a:lnTo>
                    <a:pt x="313" y="728"/>
                  </a:lnTo>
                  <a:lnTo>
                    <a:pt x="181" y="884"/>
                  </a:lnTo>
                  <a:lnTo>
                    <a:pt x="0" y="1012"/>
                  </a:lnTo>
                  <a:lnTo>
                    <a:pt x="122" y="11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Freeform 7"/>
            <p:cNvSpPr>
              <a:spLocks/>
            </p:cNvSpPr>
            <p:nvPr/>
          </p:nvSpPr>
          <p:spPr bwMode="auto">
            <a:xfrm>
              <a:off x="4671" y="2337"/>
              <a:ext cx="118" cy="149"/>
            </a:xfrm>
            <a:custGeom>
              <a:avLst/>
              <a:gdLst>
                <a:gd name="T0" fmla="*/ 118 w 476"/>
                <a:gd name="T1" fmla="*/ 149 h 595"/>
                <a:gd name="T2" fmla="*/ 74 w 476"/>
                <a:gd name="T3" fmla="*/ 97 h 595"/>
                <a:gd name="T4" fmla="*/ 91 w 476"/>
                <a:gd name="T5" fmla="*/ 81 h 595"/>
                <a:gd name="T6" fmla="*/ 66 w 476"/>
                <a:gd name="T7" fmla="*/ 42 h 595"/>
                <a:gd name="T8" fmla="*/ 96 w 476"/>
                <a:gd name="T9" fmla="*/ 16 h 595"/>
                <a:gd name="T10" fmla="*/ 48 w 476"/>
                <a:gd name="T11" fmla="*/ 0 h 595"/>
                <a:gd name="T12" fmla="*/ 20 w 476"/>
                <a:gd name="T13" fmla="*/ 39 h 595"/>
                <a:gd name="T14" fmla="*/ 5 w 476"/>
                <a:gd name="T15" fmla="*/ 107 h 595"/>
                <a:gd name="T16" fmla="*/ 0 w 476"/>
                <a:gd name="T17" fmla="*/ 149 h 595"/>
                <a:gd name="T18" fmla="*/ 118 w 476"/>
                <a:gd name="T19" fmla="*/ 149 h 5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6"/>
                <a:gd name="T31" fmla="*/ 0 h 595"/>
                <a:gd name="T32" fmla="*/ 476 w 476"/>
                <a:gd name="T33" fmla="*/ 595 h 59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6" h="595">
                  <a:moveTo>
                    <a:pt x="476" y="595"/>
                  </a:moveTo>
                  <a:lnTo>
                    <a:pt x="298" y="388"/>
                  </a:lnTo>
                  <a:lnTo>
                    <a:pt x="369" y="322"/>
                  </a:lnTo>
                  <a:lnTo>
                    <a:pt x="265" y="166"/>
                  </a:lnTo>
                  <a:lnTo>
                    <a:pt x="387" y="63"/>
                  </a:lnTo>
                  <a:lnTo>
                    <a:pt x="194" y="0"/>
                  </a:lnTo>
                  <a:lnTo>
                    <a:pt x="81" y="154"/>
                  </a:lnTo>
                  <a:lnTo>
                    <a:pt x="21" y="426"/>
                  </a:lnTo>
                  <a:lnTo>
                    <a:pt x="0" y="595"/>
                  </a:lnTo>
                  <a:lnTo>
                    <a:pt x="476" y="59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5" name="Freeform 8"/>
            <p:cNvSpPr>
              <a:spLocks/>
            </p:cNvSpPr>
            <p:nvPr/>
          </p:nvSpPr>
          <p:spPr bwMode="auto">
            <a:xfrm>
              <a:off x="4417" y="1900"/>
              <a:ext cx="197" cy="521"/>
            </a:xfrm>
            <a:custGeom>
              <a:avLst/>
              <a:gdLst>
                <a:gd name="T0" fmla="*/ 197 w 786"/>
                <a:gd name="T1" fmla="*/ 36 h 2085"/>
                <a:gd name="T2" fmla="*/ 184 w 786"/>
                <a:gd name="T3" fmla="*/ 81 h 2085"/>
                <a:gd name="T4" fmla="*/ 179 w 786"/>
                <a:gd name="T5" fmla="*/ 107 h 2085"/>
                <a:gd name="T6" fmla="*/ 176 w 786"/>
                <a:gd name="T7" fmla="*/ 146 h 2085"/>
                <a:gd name="T8" fmla="*/ 151 w 786"/>
                <a:gd name="T9" fmla="*/ 152 h 2085"/>
                <a:gd name="T10" fmla="*/ 143 w 786"/>
                <a:gd name="T11" fmla="*/ 171 h 2085"/>
                <a:gd name="T12" fmla="*/ 146 w 786"/>
                <a:gd name="T13" fmla="*/ 191 h 2085"/>
                <a:gd name="T14" fmla="*/ 168 w 786"/>
                <a:gd name="T15" fmla="*/ 232 h 2085"/>
                <a:gd name="T16" fmla="*/ 146 w 786"/>
                <a:gd name="T17" fmla="*/ 223 h 2085"/>
                <a:gd name="T18" fmla="*/ 133 w 786"/>
                <a:gd name="T19" fmla="*/ 226 h 2085"/>
                <a:gd name="T20" fmla="*/ 131 w 786"/>
                <a:gd name="T21" fmla="*/ 242 h 2085"/>
                <a:gd name="T22" fmla="*/ 148 w 786"/>
                <a:gd name="T23" fmla="*/ 278 h 2085"/>
                <a:gd name="T24" fmla="*/ 176 w 786"/>
                <a:gd name="T25" fmla="*/ 317 h 2085"/>
                <a:gd name="T26" fmla="*/ 146 w 786"/>
                <a:gd name="T27" fmla="*/ 336 h 2085"/>
                <a:gd name="T28" fmla="*/ 110 w 786"/>
                <a:gd name="T29" fmla="*/ 340 h 2085"/>
                <a:gd name="T30" fmla="*/ 85 w 786"/>
                <a:gd name="T31" fmla="*/ 330 h 2085"/>
                <a:gd name="T32" fmla="*/ 80 w 786"/>
                <a:gd name="T33" fmla="*/ 346 h 2085"/>
                <a:gd name="T34" fmla="*/ 85 w 786"/>
                <a:gd name="T35" fmla="*/ 375 h 2085"/>
                <a:gd name="T36" fmla="*/ 103 w 786"/>
                <a:gd name="T37" fmla="*/ 411 h 2085"/>
                <a:gd name="T38" fmla="*/ 114 w 786"/>
                <a:gd name="T39" fmla="*/ 433 h 2085"/>
                <a:gd name="T40" fmla="*/ 88 w 786"/>
                <a:gd name="T41" fmla="*/ 453 h 2085"/>
                <a:gd name="T42" fmla="*/ 47 w 786"/>
                <a:gd name="T43" fmla="*/ 453 h 2085"/>
                <a:gd name="T44" fmla="*/ 60 w 786"/>
                <a:gd name="T45" fmla="*/ 472 h 2085"/>
                <a:gd name="T46" fmla="*/ 90 w 786"/>
                <a:gd name="T47" fmla="*/ 488 h 2085"/>
                <a:gd name="T48" fmla="*/ 105 w 786"/>
                <a:gd name="T49" fmla="*/ 491 h 2085"/>
                <a:gd name="T50" fmla="*/ 110 w 786"/>
                <a:gd name="T51" fmla="*/ 511 h 2085"/>
                <a:gd name="T52" fmla="*/ 67 w 786"/>
                <a:gd name="T53" fmla="*/ 521 h 2085"/>
                <a:gd name="T54" fmla="*/ 32 w 786"/>
                <a:gd name="T55" fmla="*/ 508 h 2085"/>
                <a:gd name="T56" fmla="*/ 9 w 786"/>
                <a:gd name="T57" fmla="*/ 488 h 2085"/>
                <a:gd name="T58" fmla="*/ 0 w 786"/>
                <a:gd name="T59" fmla="*/ 469 h 2085"/>
                <a:gd name="T60" fmla="*/ 4 w 786"/>
                <a:gd name="T61" fmla="*/ 440 h 2085"/>
                <a:gd name="T62" fmla="*/ 19 w 786"/>
                <a:gd name="T63" fmla="*/ 430 h 2085"/>
                <a:gd name="T64" fmla="*/ 52 w 786"/>
                <a:gd name="T65" fmla="*/ 411 h 2085"/>
                <a:gd name="T66" fmla="*/ 34 w 786"/>
                <a:gd name="T67" fmla="*/ 362 h 2085"/>
                <a:gd name="T68" fmla="*/ 45 w 786"/>
                <a:gd name="T69" fmla="*/ 342 h 2085"/>
                <a:gd name="T70" fmla="*/ 75 w 786"/>
                <a:gd name="T71" fmla="*/ 314 h 2085"/>
                <a:gd name="T72" fmla="*/ 67 w 786"/>
                <a:gd name="T73" fmla="*/ 288 h 2085"/>
                <a:gd name="T74" fmla="*/ 60 w 786"/>
                <a:gd name="T75" fmla="*/ 245 h 2085"/>
                <a:gd name="T76" fmla="*/ 60 w 786"/>
                <a:gd name="T77" fmla="*/ 207 h 2085"/>
                <a:gd name="T78" fmla="*/ 62 w 786"/>
                <a:gd name="T79" fmla="*/ 146 h 2085"/>
                <a:gd name="T80" fmla="*/ 70 w 786"/>
                <a:gd name="T81" fmla="*/ 97 h 2085"/>
                <a:gd name="T82" fmla="*/ 92 w 786"/>
                <a:gd name="T83" fmla="*/ 90 h 2085"/>
                <a:gd name="T84" fmla="*/ 125 w 786"/>
                <a:gd name="T85" fmla="*/ 90 h 2085"/>
                <a:gd name="T86" fmla="*/ 143 w 786"/>
                <a:gd name="T87" fmla="*/ 87 h 2085"/>
                <a:gd name="T88" fmla="*/ 151 w 786"/>
                <a:gd name="T89" fmla="*/ 77 h 2085"/>
                <a:gd name="T90" fmla="*/ 151 w 786"/>
                <a:gd name="T91" fmla="*/ 65 h 2085"/>
                <a:gd name="T92" fmla="*/ 143 w 786"/>
                <a:gd name="T93" fmla="*/ 52 h 2085"/>
                <a:gd name="T94" fmla="*/ 120 w 786"/>
                <a:gd name="T95" fmla="*/ 33 h 2085"/>
                <a:gd name="T96" fmla="*/ 153 w 786"/>
                <a:gd name="T97" fmla="*/ 13 h 2085"/>
                <a:gd name="T98" fmla="*/ 156 w 786"/>
                <a:gd name="T99" fmla="*/ 0 h 2085"/>
                <a:gd name="T100" fmla="*/ 173 w 786"/>
                <a:gd name="T101" fmla="*/ 0 h 2085"/>
                <a:gd name="T102" fmla="*/ 197 w 786"/>
                <a:gd name="T103" fmla="*/ 36 h 208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86"/>
                <a:gd name="T157" fmla="*/ 0 h 2085"/>
                <a:gd name="T158" fmla="*/ 786 w 786"/>
                <a:gd name="T159" fmla="*/ 2085 h 208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86" h="2085">
                  <a:moveTo>
                    <a:pt x="786" y="144"/>
                  </a:moveTo>
                  <a:lnTo>
                    <a:pt x="734" y="324"/>
                  </a:lnTo>
                  <a:lnTo>
                    <a:pt x="713" y="427"/>
                  </a:lnTo>
                  <a:lnTo>
                    <a:pt x="701" y="583"/>
                  </a:lnTo>
                  <a:lnTo>
                    <a:pt x="602" y="608"/>
                  </a:lnTo>
                  <a:lnTo>
                    <a:pt x="570" y="684"/>
                  </a:lnTo>
                  <a:lnTo>
                    <a:pt x="581" y="765"/>
                  </a:lnTo>
                  <a:lnTo>
                    <a:pt x="672" y="930"/>
                  </a:lnTo>
                  <a:lnTo>
                    <a:pt x="581" y="892"/>
                  </a:lnTo>
                  <a:lnTo>
                    <a:pt x="531" y="903"/>
                  </a:lnTo>
                  <a:lnTo>
                    <a:pt x="521" y="970"/>
                  </a:lnTo>
                  <a:lnTo>
                    <a:pt x="592" y="1113"/>
                  </a:lnTo>
                  <a:lnTo>
                    <a:pt x="701" y="1268"/>
                  </a:lnTo>
                  <a:lnTo>
                    <a:pt x="581" y="1346"/>
                  </a:lnTo>
                  <a:lnTo>
                    <a:pt x="439" y="1360"/>
                  </a:lnTo>
                  <a:lnTo>
                    <a:pt x="338" y="1319"/>
                  </a:lnTo>
                  <a:lnTo>
                    <a:pt x="320" y="1384"/>
                  </a:lnTo>
                  <a:lnTo>
                    <a:pt x="338" y="1500"/>
                  </a:lnTo>
                  <a:lnTo>
                    <a:pt x="412" y="1644"/>
                  </a:lnTo>
                  <a:lnTo>
                    <a:pt x="453" y="1734"/>
                  </a:lnTo>
                  <a:lnTo>
                    <a:pt x="350" y="1812"/>
                  </a:lnTo>
                  <a:lnTo>
                    <a:pt x="186" y="1812"/>
                  </a:lnTo>
                  <a:lnTo>
                    <a:pt x="238" y="1890"/>
                  </a:lnTo>
                  <a:lnTo>
                    <a:pt x="358" y="1953"/>
                  </a:lnTo>
                  <a:lnTo>
                    <a:pt x="420" y="1966"/>
                  </a:lnTo>
                  <a:lnTo>
                    <a:pt x="439" y="2046"/>
                  </a:lnTo>
                  <a:lnTo>
                    <a:pt x="268" y="2085"/>
                  </a:lnTo>
                  <a:lnTo>
                    <a:pt x="128" y="2031"/>
                  </a:lnTo>
                  <a:lnTo>
                    <a:pt x="36" y="1953"/>
                  </a:lnTo>
                  <a:lnTo>
                    <a:pt x="0" y="1876"/>
                  </a:lnTo>
                  <a:lnTo>
                    <a:pt x="14" y="1760"/>
                  </a:lnTo>
                  <a:lnTo>
                    <a:pt x="75" y="1722"/>
                  </a:lnTo>
                  <a:lnTo>
                    <a:pt x="207" y="1644"/>
                  </a:lnTo>
                  <a:lnTo>
                    <a:pt x="137" y="1450"/>
                  </a:lnTo>
                  <a:lnTo>
                    <a:pt x="178" y="1368"/>
                  </a:lnTo>
                  <a:lnTo>
                    <a:pt x="298" y="1256"/>
                  </a:lnTo>
                  <a:lnTo>
                    <a:pt x="268" y="1152"/>
                  </a:lnTo>
                  <a:lnTo>
                    <a:pt x="238" y="981"/>
                  </a:lnTo>
                  <a:lnTo>
                    <a:pt x="238" y="828"/>
                  </a:lnTo>
                  <a:lnTo>
                    <a:pt x="248" y="583"/>
                  </a:lnTo>
                  <a:lnTo>
                    <a:pt x="279" y="390"/>
                  </a:lnTo>
                  <a:lnTo>
                    <a:pt x="369" y="362"/>
                  </a:lnTo>
                  <a:lnTo>
                    <a:pt x="498" y="362"/>
                  </a:lnTo>
                  <a:lnTo>
                    <a:pt x="570" y="349"/>
                  </a:lnTo>
                  <a:lnTo>
                    <a:pt x="602" y="310"/>
                  </a:lnTo>
                  <a:lnTo>
                    <a:pt x="602" y="260"/>
                  </a:lnTo>
                  <a:lnTo>
                    <a:pt x="570" y="209"/>
                  </a:lnTo>
                  <a:lnTo>
                    <a:pt x="480" y="131"/>
                  </a:lnTo>
                  <a:lnTo>
                    <a:pt x="611" y="51"/>
                  </a:lnTo>
                  <a:lnTo>
                    <a:pt x="621" y="0"/>
                  </a:lnTo>
                  <a:lnTo>
                    <a:pt x="692" y="0"/>
                  </a:lnTo>
                  <a:lnTo>
                    <a:pt x="786" y="144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6" name="Freeform 9"/>
            <p:cNvSpPr>
              <a:spLocks/>
            </p:cNvSpPr>
            <p:nvPr/>
          </p:nvSpPr>
          <p:spPr bwMode="auto">
            <a:xfrm>
              <a:off x="4636" y="1880"/>
              <a:ext cx="161" cy="146"/>
            </a:xfrm>
            <a:custGeom>
              <a:avLst/>
              <a:gdLst>
                <a:gd name="T0" fmla="*/ 0 w 646"/>
                <a:gd name="T1" fmla="*/ 85 h 585"/>
                <a:gd name="T2" fmla="*/ 101 w 646"/>
                <a:gd name="T3" fmla="*/ 39 h 585"/>
                <a:gd name="T4" fmla="*/ 161 w 646"/>
                <a:gd name="T5" fmla="*/ 0 h 585"/>
                <a:gd name="T6" fmla="*/ 161 w 646"/>
                <a:gd name="T7" fmla="*/ 65 h 585"/>
                <a:gd name="T8" fmla="*/ 153 w 646"/>
                <a:gd name="T9" fmla="*/ 101 h 585"/>
                <a:gd name="T10" fmla="*/ 129 w 646"/>
                <a:gd name="T11" fmla="*/ 129 h 585"/>
                <a:gd name="T12" fmla="*/ 88 w 646"/>
                <a:gd name="T13" fmla="*/ 142 h 585"/>
                <a:gd name="T14" fmla="*/ 50 w 646"/>
                <a:gd name="T15" fmla="*/ 146 h 585"/>
                <a:gd name="T16" fmla="*/ 30 w 646"/>
                <a:gd name="T17" fmla="*/ 146 h 585"/>
                <a:gd name="T18" fmla="*/ 0 w 646"/>
                <a:gd name="T19" fmla="*/ 85 h 58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46"/>
                <a:gd name="T31" fmla="*/ 0 h 585"/>
                <a:gd name="T32" fmla="*/ 646 w 646"/>
                <a:gd name="T33" fmla="*/ 585 h 58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46" h="585">
                  <a:moveTo>
                    <a:pt x="0" y="339"/>
                  </a:moveTo>
                  <a:lnTo>
                    <a:pt x="404" y="157"/>
                  </a:lnTo>
                  <a:lnTo>
                    <a:pt x="646" y="0"/>
                  </a:lnTo>
                  <a:lnTo>
                    <a:pt x="646" y="261"/>
                  </a:lnTo>
                  <a:lnTo>
                    <a:pt x="615" y="403"/>
                  </a:lnTo>
                  <a:lnTo>
                    <a:pt x="516" y="517"/>
                  </a:lnTo>
                  <a:lnTo>
                    <a:pt x="353" y="569"/>
                  </a:lnTo>
                  <a:lnTo>
                    <a:pt x="200" y="585"/>
                  </a:lnTo>
                  <a:lnTo>
                    <a:pt x="119" y="585"/>
                  </a:lnTo>
                  <a:lnTo>
                    <a:pt x="0" y="3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Freeform 10"/>
            <p:cNvSpPr>
              <a:spLocks/>
            </p:cNvSpPr>
            <p:nvPr/>
          </p:nvSpPr>
          <p:spPr bwMode="auto">
            <a:xfrm>
              <a:off x="4719" y="1495"/>
              <a:ext cx="356" cy="347"/>
            </a:xfrm>
            <a:custGeom>
              <a:avLst/>
              <a:gdLst>
                <a:gd name="T0" fmla="*/ 15 w 1426"/>
                <a:gd name="T1" fmla="*/ 94 h 1387"/>
                <a:gd name="T2" fmla="*/ 36 w 1426"/>
                <a:gd name="T3" fmla="*/ 94 h 1387"/>
                <a:gd name="T4" fmla="*/ 65 w 1426"/>
                <a:gd name="T5" fmla="*/ 101 h 1387"/>
                <a:gd name="T6" fmla="*/ 93 w 1426"/>
                <a:gd name="T7" fmla="*/ 122 h 1387"/>
                <a:gd name="T8" fmla="*/ 119 w 1426"/>
                <a:gd name="T9" fmla="*/ 136 h 1387"/>
                <a:gd name="T10" fmla="*/ 139 w 1426"/>
                <a:gd name="T11" fmla="*/ 136 h 1387"/>
                <a:gd name="T12" fmla="*/ 164 w 1426"/>
                <a:gd name="T13" fmla="*/ 122 h 1387"/>
                <a:gd name="T14" fmla="*/ 124 w 1426"/>
                <a:gd name="T15" fmla="*/ 175 h 1387"/>
                <a:gd name="T16" fmla="*/ 147 w 1426"/>
                <a:gd name="T17" fmla="*/ 191 h 1387"/>
                <a:gd name="T18" fmla="*/ 167 w 1426"/>
                <a:gd name="T19" fmla="*/ 195 h 1387"/>
                <a:gd name="T20" fmla="*/ 134 w 1426"/>
                <a:gd name="T21" fmla="*/ 224 h 1387"/>
                <a:gd name="T22" fmla="*/ 121 w 1426"/>
                <a:gd name="T23" fmla="*/ 245 h 1387"/>
                <a:gd name="T24" fmla="*/ 121 w 1426"/>
                <a:gd name="T25" fmla="*/ 269 h 1387"/>
                <a:gd name="T26" fmla="*/ 136 w 1426"/>
                <a:gd name="T27" fmla="*/ 279 h 1387"/>
                <a:gd name="T28" fmla="*/ 162 w 1426"/>
                <a:gd name="T29" fmla="*/ 282 h 1387"/>
                <a:gd name="T30" fmla="*/ 172 w 1426"/>
                <a:gd name="T31" fmla="*/ 275 h 1387"/>
                <a:gd name="T32" fmla="*/ 154 w 1426"/>
                <a:gd name="T33" fmla="*/ 318 h 1387"/>
                <a:gd name="T34" fmla="*/ 162 w 1426"/>
                <a:gd name="T35" fmla="*/ 337 h 1387"/>
                <a:gd name="T36" fmla="*/ 184 w 1426"/>
                <a:gd name="T37" fmla="*/ 340 h 1387"/>
                <a:gd name="T38" fmla="*/ 204 w 1426"/>
                <a:gd name="T39" fmla="*/ 337 h 1387"/>
                <a:gd name="T40" fmla="*/ 217 w 1426"/>
                <a:gd name="T41" fmla="*/ 321 h 1387"/>
                <a:gd name="T42" fmla="*/ 240 w 1426"/>
                <a:gd name="T43" fmla="*/ 298 h 1387"/>
                <a:gd name="T44" fmla="*/ 267 w 1426"/>
                <a:gd name="T45" fmla="*/ 295 h 1387"/>
                <a:gd name="T46" fmla="*/ 296 w 1426"/>
                <a:gd name="T47" fmla="*/ 301 h 1387"/>
                <a:gd name="T48" fmla="*/ 310 w 1426"/>
                <a:gd name="T49" fmla="*/ 347 h 1387"/>
                <a:gd name="T50" fmla="*/ 346 w 1426"/>
                <a:gd name="T51" fmla="*/ 308 h 1387"/>
                <a:gd name="T52" fmla="*/ 356 w 1426"/>
                <a:gd name="T53" fmla="*/ 275 h 1387"/>
                <a:gd name="T54" fmla="*/ 354 w 1426"/>
                <a:gd name="T55" fmla="*/ 240 h 1387"/>
                <a:gd name="T56" fmla="*/ 333 w 1426"/>
                <a:gd name="T57" fmla="*/ 205 h 1387"/>
                <a:gd name="T58" fmla="*/ 305 w 1426"/>
                <a:gd name="T59" fmla="*/ 185 h 1387"/>
                <a:gd name="T60" fmla="*/ 273 w 1426"/>
                <a:gd name="T61" fmla="*/ 181 h 1387"/>
                <a:gd name="T62" fmla="*/ 229 w 1426"/>
                <a:gd name="T63" fmla="*/ 188 h 1387"/>
                <a:gd name="T64" fmla="*/ 224 w 1426"/>
                <a:gd name="T65" fmla="*/ 136 h 1387"/>
                <a:gd name="T66" fmla="*/ 207 w 1426"/>
                <a:gd name="T67" fmla="*/ 85 h 1387"/>
                <a:gd name="T68" fmla="*/ 179 w 1426"/>
                <a:gd name="T69" fmla="*/ 58 h 1387"/>
                <a:gd name="T70" fmla="*/ 154 w 1426"/>
                <a:gd name="T71" fmla="*/ 55 h 1387"/>
                <a:gd name="T72" fmla="*/ 136 w 1426"/>
                <a:gd name="T73" fmla="*/ 58 h 1387"/>
                <a:gd name="T74" fmla="*/ 121 w 1426"/>
                <a:gd name="T75" fmla="*/ 68 h 1387"/>
                <a:gd name="T76" fmla="*/ 93 w 1426"/>
                <a:gd name="T77" fmla="*/ 26 h 1387"/>
                <a:gd name="T78" fmla="*/ 63 w 1426"/>
                <a:gd name="T79" fmla="*/ 3 h 1387"/>
                <a:gd name="T80" fmla="*/ 41 w 1426"/>
                <a:gd name="T81" fmla="*/ 0 h 1387"/>
                <a:gd name="T82" fmla="*/ 15 w 1426"/>
                <a:gd name="T83" fmla="*/ 7 h 1387"/>
                <a:gd name="T84" fmla="*/ 0 w 1426"/>
                <a:gd name="T85" fmla="*/ 29 h 1387"/>
                <a:gd name="T86" fmla="*/ 0 w 1426"/>
                <a:gd name="T87" fmla="*/ 55 h 1387"/>
                <a:gd name="T88" fmla="*/ 5 w 1426"/>
                <a:gd name="T89" fmla="*/ 85 h 1387"/>
                <a:gd name="T90" fmla="*/ 15 w 1426"/>
                <a:gd name="T91" fmla="*/ 94 h 13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426"/>
                <a:gd name="T139" fmla="*/ 0 h 1387"/>
                <a:gd name="T140" fmla="*/ 1426 w 1426"/>
                <a:gd name="T141" fmla="*/ 1387 h 13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426" h="1387">
                  <a:moveTo>
                    <a:pt x="61" y="376"/>
                  </a:moveTo>
                  <a:lnTo>
                    <a:pt x="143" y="376"/>
                  </a:lnTo>
                  <a:lnTo>
                    <a:pt x="262" y="403"/>
                  </a:lnTo>
                  <a:lnTo>
                    <a:pt x="374" y="489"/>
                  </a:lnTo>
                  <a:lnTo>
                    <a:pt x="475" y="542"/>
                  </a:lnTo>
                  <a:lnTo>
                    <a:pt x="558" y="542"/>
                  </a:lnTo>
                  <a:lnTo>
                    <a:pt x="658" y="489"/>
                  </a:lnTo>
                  <a:lnTo>
                    <a:pt x="497" y="701"/>
                  </a:lnTo>
                  <a:lnTo>
                    <a:pt x="587" y="764"/>
                  </a:lnTo>
                  <a:lnTo>
                    <a:pt x="668" y="778"/>
                  </a:lnTo>
                  <a:lnTo>
                    <a:pt x="535" y="894"/>
                  </a:lnTo>
                  <a:lnTo>
                    <a:pt x="485" y="981"/>
                  </a:lnTo>
                  <a:lnTo>
                    <a:pt x="485" y="1076"/>
                  </a:lnTo>
                  <a:lnTo>
                    <a:pt x="544" y="1114"/>
                  </a:lnTo>
                  <a:lnTo>
                    <a:pt x="649" y="1127"/>
                  </a:lnTo>
                  <a:lnTo>
                    <a:pt x="689" y="1100"/>
                  </a:lnTo>
                  <a:lnTo>
                    <a:pt x="617" y="1270"/>
                  </a:lnTo>
                  <a:lnTo>
                    <a:pt x="649" y="1348"/>
                  </a:lnTo>
                  <a:lnTo>
                    <a:pt x="736" y="1360"/>
                  </a:lnTo>
                  <a:lnTo>
                    <a:pt x="819" y="1348"/>
                  </a:lnTo>
                  <a:lnTo>
                    <a:pt x="869" y="1282"/>
                  </a:lnTo>
                  <a:lnTo>
                    <a:pt x="960" y="1190"/>
                  </a:lnTo>
                  <a:lnTo>
                    <a:pt x="1071" y="1179"/>
                  </a:lnTo>
                  <a:lnTo>
                    <a:pt x="1185" y="1204"/>
                  </a:lnTo>
                  <a:lnTo>
                    <a:pt x="1243" y="1387"/>
                  </a:lnTo>
                  <a:lnTo>
                    <a:pt x="1385" y="1231"/>
                  </a:lnTo>
                  <a:lnTo>
                    <a:pt x="1426" y="1100"/>
                  </a:lnTo>
                  <a:lnTo>
                    <a:pt x="1417" y="958"/>
                  </a:lnTo>
                  <a:lnTo>
                    <a:pt x="1333" y="818"/>
                  </a:lnTo>
                  <a:lnTo>
                    <a:pt x="1223" y="739"/>
                  </a:lnTo>
                  <a:lnTo>
                    <a:pt x="1094" y="723"/>
                  </a:lnTo>
                  <a:lnTo>
                    <a:pt x="919" y="751"/>
                  </a:lnTo>
                  <a:lnTo>
                    <a:pt x="898" y="542"/>
                  </a:lnTo>
                  <a:lnTo>
                    <a:pt x="829" y="338"/>
                  </a:lnTo>
                  <a:lnTo>
                    <a:pt x="717" y="232"/>
                  </a:lnTo>
                  <a:lnTo>
                    <a:pt x="617" y="221"/>
                  </a:lnTo>
                  <a:lnTo>
                    <a:pt x="544" y="232"/>
                  </a:lnTo>
                  <a:lnTo>
                    <a:pt x="485" y="272"/>
                  </a:lnTo>
                  <a:lnTo>
                    <a:pt x="374" y="104"/>
                  </a:lnTo>
                  <a:lnTo>
                    <a:pt x="252" y="12"/>
                  </a:lnTo>
                  <a:lnTo>
                    <a:pt x="163" y="0"/>
                  </a:lnTo>
                  <a:lnTo>
                    <a:pt x="61" y="26"/>
                  </a:lnTo>
                  <a:lnTo>
                    <a:pt x="0" y="115"/>
                  </a:lnTo>
                  <a:lnTo>
                    <a:pt x="0" y="221"/>
                  </a:lnTo>
                  <a:lnTo>
                    <a:pt x="20" y="338"/>
                  </a:lnTo>
                  <a:lnTo>
                    <a:pt x="61" y="376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Freeform 11"/>
            <p:cNvSpPr>
              <a:spLocks/>
            </p:cNvSpPr>
            <p:nvPr/>
          </p:nvSpPr>
          <p:spPr bwMode="auto">
            <a:xfrm>
              <a:off x="4461" y="1754"/>
              <a:ext cx="380" cy="179"/>
            </a:xfrm>
            <a:custGeom>
              <a:avLst/>
              <a:gdLst>
                <a:gd name="T0" fmla="*/ 193 w 1518"/>
                <a:gd name="T1" fmla="*/ 0 h 717"/>
                <a:gd name="T2" fmla="*/ 177 w 1518"/>
                <a:gd name="T3" fmla="*/ 16 h 717"/>
                <a:gd name="T4" fmla="*/ 146 w 1518"/>
                <a:gd name="T5" fmla="*/ 33 h 717"/>
                <a:gd name="T6" fmla="*/ 104 w 1518"/>
                <a:gd name="T7" fmla="*/ 46 h 717"/>
                <a:gd name="T8" fmla="*/ 83 w 1518"/>
                <a:gd name="T9" fmla="*/ 66 h 717"/>
                <a:gd name="T10" fmla="*/ 76 w 1518"/>
                <a:gd name="T11" fmla="*/ 90 h 717"/>
                <a:gd name="T12" fmla="*/ 74 w 1518"/>
                <a:gd name="T13" fmla="*/ 113 h 717"/>
                <a:gd name="T14" fmla="*/ 48 w 1518"/>
                <a:gd name="T15" fmla="*/ 100 h 717"/>
                <a:gd name="T16" fmla="*/ 27 w 1518"/>
                <a:gd name="T17" fmla="*/ 100 h 717"/>
                <a:gd name="T18" fmla="*/ 11 w 1518"/>
                <a:gd name="T19" fmla="*/ 113 h 717"/>
                <a:gd name="T20" fmla="*/ 3 w 1518"/>
                <a:gd name="T21" fmla="*/ 126 h 717"/>
                <a:gd name="T22" fmla="*/ 0 w 1518"/>
                <a:gd name="T23" fmla="*/ 146 h 717"/>
                <a:gd name="T24" fmla="*/ 0 w 1518"/>
                <a:gd name="T25" fmla="*/ 163 h 717"/>
                <a:gd name="T26" fmla="*/ 6 w 1518"/>
                <a:gd name="T27" fmla="*/ 176 h 717"/>
                <a:gd name="T28" fmla="*/ 14 w 1518"/>
                <a:gd name="T29" fmla="*/ 170 h 717"/>
                <a:gd name="T30" fmla="*/ 8 w 1518"/>
                <a:gd name="T31" fmla="*/ 150 h 717"/>
                <a:gd name="T32" fmla="*/ 14 w 1518"/>
                <a:gd name="T33" fmla="*/ 129 h 717"/>
                <a:gd name="T34" fmla="*/ 27 w 1518"/>
                <a:gd name="T35" fmla="*/ 116 h 717"/>
                <a:gd name="T36" fmla="*/ 40 w 1518"/>
                <a:gd name="T37" fmla="*/ 113 h 717"/>
                <a:gd name="T38" fmla="*/ 51 w 1518"/>
                <a:gd name="T39" fmla="*/ 113 h 717"/>
                <a:gd name="T40" fmla="*/ 65 w 1518"/>
                <a:gd name="T41" fmla="*/ 119 h 717"/>
                <a:gd name="T42" fmla="*/ 91 w 1518"/>
                <a:gd name="T43" fmla="*/ 139 h 717"/>
                <a:gd name="T44" fmla="*/ 102 w 1518"/>
                <a:gd name="T45" fmla="*/ 156 h 717"/>
                <a:gd name="T46" fmla="*/ 81 w 1518"/>
                <a:gd name="T47" fmla="*/ 173 h 717"/>
                <a:gd name="T48" fmla="*/ 89 w 1518"/>
                <a:gd name="T49" fmla="*/ 176 h 717"/>
                <a:gd name="T50" fmla="*/ 117 w 1518"/>
                <a:gd name="T51" fmla="*/ 163 h 717"/>
                <a:gd name="T52" fmla="*/ 112 w 1518"/>
                <a:gd name="T53" fmla="*/ 150 h 717"/>
                <a:gd name="T54" fmla="*/ 146 w 1518"/>
                <a:gd name="T55" fmla="*/ 150 h 717"/>
                <a:gd name="T56" fmla="*/ 177 w 1518"/>
                <a:gd name="T57" fmla="*/ 136 h 717"/>
                <a:gd name="T58" fmla="*/ 211 w 1518"/>
                <a:gd name="T59" fmla="*/ 109 h 717"/>
                <a:gd name="T60" fmla="*/ 239 w 1518"/>
                <a:gd name="T61" fmla="*/ 77 h 717"/>
                <a:gd name="T62" fmla="*/ 284 w 1518"/>
                <a:gd name="T63" fmla="*/ 90 h 717"/>
                <a:gd name="T64" fmla="*/ 318 w 1518"/>
                <a:gd name="T65" fmla="*/ 116 h 717"/>
                <a:gd name="T66" fmla="*/ 357 w 1518"/>
                <a:gd name="T67" fmla="*/ 156 h 717"/>
                <a:gd name="T68" fmla="*/ 372 w 1518"/>
                <a:gd name="T69" fmla="*/ 179 h 717"/>
                <a:gd name="T70" fmla="*/ 380 w 1518"/>
                <a:gd name="T71" fmla="*/ 170 h 717"/>
                <a:gd name="T72" fmla="*/ 362 w 1518"/>
                <a:gd name="T73" fmla="*/ 139 h 717"/>
                <a:gd name="T74" fmla="*/ 323 w 1518"/>
                <a:gd name="T75" fmla="*/ 103 h 717"/>
                <a:gd name="T76" fmla="*/ 289 w 1518"/>
                <a:gd name="T77" fmla="*/ 80 h 717"/>
                <a:gd name="T78" fmla="*/ 239 w 1518"/>
                <a:gd name="T79" fmla="*/ 63 h 717"/>
                <a:gd name="T80" fmla="*/ 208 w 1518"/>
                <a:gd name="T81" fmla="*/ 100 h 717"/>
                <a:gd name="T82" fmla="*/ 174 w 1518"/>
                <a:gd name="T83" fmla="*/ 129 h 717"/>
                <a:gd name="T84" fmla="*/ 144 w 1518"/>
                <a:gd name="T85" fmla="*/ 139 h 717"/>
                <a:gd name="T86" fmla="*/ 117 w 1518"/>
                <a:gd name="T87" fmla="*/ 139 h 717"/>
                <a:gd name="T88" fmla="*/ 91 w 1518"/>
                <a:gd name="T89" fmla="*/ 123 h 717"/>
                <a:gd name="T90" fmla="*/ 86 w 1518"/>
                <a:gd name="T91" fmla="*/ 103 h 717"/>
                <a:gd name="T92" fmla="*/ 91 w 1518"/>
                <a:gd name="T93" fmla="*/ 77 h 717"/>
                <a:gd name="T94" fmla="*/ 107 w 1518"/>
                <a:gd name="T95" fmla="*/ 53 h 717"/>
                <a:gd name="T96" fmla="*/ 144 w 1518"/>
                <a:gd name="T97" fmla="*/ 39 h 717"/>
                <a:gd name="T98" fmla="*/ 179 w 1518"/>
                <a:gd name="T99" fmla="*/ 20 h 717"/>
                <a:gd name="T100" fmla="*/ 193 w 1518"/>
                <a:gd name="T101" fmla="*/ 0 h 71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18"/>
                <a:gd name="T154" fmla="*/ 0 h 717"/>
                <a:gd name="T155" fmla="*/ 1518 w 1518"/>
                <a:gd name="T156" fmla="*/ 717 h 71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18" h="717">
                  <a:moveTo>
                    <a:pt x="771" y="0"/>
                  </a:moveTo>
                  <a:lnTo>
                    <a:pt x="707" y="64"/>
                  </a:lnTo>
                  <a:lnTo>
                    <a:pt x="583" y="132"/>
                  </a:lnTo>
                  <a:lnTo>
                    <a:pt x="417" y="186"/>
                  </a:lnTo>
                  <a:lnTo>
                    <a:pt x="333" y="265"/>
                  </a:lnTo>
                  <a:lnTo>
                    <a:pt x="302" y="359"/>
                  </a:lnTo>
                  <a:lnTo>
                    <a:pt x="295" y="451"/>
                  </a:lnTo>
                  <a:lnTo>
                    <a:pt x="191" y="399"/>
                  </a:lnTo>
                  <a:lnTo>
                    <a:pt x="106" y="399"/>
                  </a:lnTo>
                  <a:lnTo>
                    <a:pt x="43" y="451"/>
                  </a:lnTo>
                  <a:lnTo>
                    <a:pt x="11" y="504"/>
                  </a:lnTo>
                  <a:lnTo>
                    <a:pt x="0" y="584"/>
                  </a:lnTo>
                  <a:lnTo>
                    <a:pt x="0" y="654"/>
                  </a:lnTo>
                  <a:lnTo>
                    <a:pt x="23" y="703"/>
                  </a:lnTo>
                  <a:lnTo>
                    <a:pt x="54" y="679"/>
                  </a:lnTo>
                  <a:lnTo>
                    <a:pt x="33" y="599"/>
                  </a:lnTo>
                  <a:lnTo>
                    <a:pt x="54" y="517"/>
                  </a:lnTo>
                  <a:lnTo>
                    <a:pt x="106" y="465"/>
                  </a:lnTo>
                  <a:lnTo>
                    <a:pt x="158" y="451"/>
                  </a:lnTo>
                  <a:lnTo>
                    <a:pt x="202" y="451"/>
                  </a:lnTo>
                  <a:lnTo>
                    <a:pt x="261" y="476"/>
                  </a:lnTo>
                  <a:lnTo>
                    <a:pt x="365" y="558"/>
                  </a:lnTo>
                  <a:lnTo>
                    <a:pt x="406" y="624"/>
                  </a:lnTo>
                  <a:lnTo>
                    <a:pt x="322" y="692"/>
                  </a:lnTo>
                  <a:lnTo>
                    <a:pt x="355" y="703"/>
                  </a:lnTo>
                  <a:lnTo>
                    <a:pt x="469" y="654"/>
                  </a:lnTo>
                  <a:lnTo>
                    <a:pt x="449" y="599"/>
                  </a:lnTo>
                  <a:lnTo>
                    <a:pt x="583" y="599"/>
                  </a:lnTo>
                  <a:lnTo>
                    <a:pt x="707" y="543"/>
                  </a:lnTo>
                  <a:lnTo>
                    <a:pt x="841" y="437"/>
                  </a:lnTo>
                  <a:lnTo>
                    <a:pt x="956" y="307"/>
                  </a:lnTo>
                  <a:lnTo>
                    <a:pt x="1134" y="359"/>
                  </a:lnTo>
                  <a:lnTo>
                    <a:pt x="1269" y="465"/>
                  </a:lnTo>
                  <a:lnTo>
                    <a:pt x="1425" y="624"/>
                  </a:lnTo>
                  <a:lnTo>
                    <a:pt x="1488" y="717"/>
                  </a:lnTo>
                  <a:lnTo>
                    <a:pt x="1518" y="679"/>
                  </a:lnTo>
                  <a:lnTo>
                    <a:pt x="1445" y="558"/>
                  </a:lnTo>
                  <a:lnTo>
                    <a:pt x="1289" y="412"/>
                  </a:lnTo>
                  <a:lnTo>
                    <a:pt x="1154" y="320"/>
                  </a:lnTo>
                  <a:lnTo>
                    <a:pt x="956" y="251"/>
                  </a:lnTo>
                  <a:lnTo>
                    <a:pt x="832" y="399"/>
                  </a:lnTo>
                  <a:lnTo>
                    <a:pt x="697" y="517"/>
                  </a:lnTo>
                  <a:lnTo>
                    <a:pt x="574" y="558"/>
                  </a:lnTo>
                  <a:lnTo>
                    <a:pt x="469" y="558"/>
                  </a:lnTo>
                  <a:lnTo>
                    <a:pt x="365" y="492"/>
                  </a:lnTo>
                  <a:lnTo>
                    <a:pt x="345" y="412"/>
                  </a:lnTo>
                  <a:lnTo>
                    <a:pt x="365" y="307"/>
                  </a:lnTo>
                  <a:lnTo>
                    <a:pt x="428" y="213"/>
                  </a:lnTo>
                  <a:lnTo>
                    <a:pt x="574" y="158"/>
                  </a:lnTo>
                  <a:lnTo>
                    <a:pt x="717" y="81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Freeform 12"/>
            <p:cNvSpPr>
              <a:spLocks/>
            </p:cNvSpPr>
            <p:nvPr/>
          </p:nvSpPr>
          <p:spPr bwMode="auto">
            <a:xfrm>
              <a:off x="4452" y="1918"/>
              <a:ext cx="122" cy="82"/>
            </a:xfrm>
            <a:custGeom>
              <a:avLst/>
              <a:gdLst>
                <a:gd name="T0" fmla="*/ 26 w 488"/>
                <a:gd name="T1" fmla="*/ 69 h 330"/>
                <a:gd name="T2" fmla="*/ 18 w 488"/>
                <a:gd name="T3" fmla="*/ 56 h 330"/>
                <a:gd name="T4" fmla="*/ 15 w 488"/>
                <a:gd name="T5" fmla="*/ 39 h 330"/>
                <a:gd name="T6" fmla="*/ 21 w 488"/>
                <a:gd name="T7" fmla="*/ 16 h 330"/>
                <a:gd name="T8" fmla="*/ 34 w 488"/>
                <a:gd name="T9" fmla="*/ 12 h 330"/>
                <a:gd name="T10" fmla="*/ 62 w 488"/>
                <a:gd name="T11" fmla="*/ 12 h 330"/>
                <a:gd name="T12" fmla="*/ 84 w 488"/>
                <a:gd name="T13" fmla="*/ 23 h 330"/>
                <a:gd name="T14" fmla="*/ 104 w 488"/>
                <a:gd name="T15" fmla="*/ 43 h 330"/>
                <a:gd name="T16" fmla="*/ 114 w 488"/>
                <a:gd name="T17" fmla="*/ 56 h 330"/>
                <a:gd name="T18" fmla="*/ 109 w 488"/>
                <a:gd name="T19" fmla="*/ 62 h 330"/>
                <a:gd name="T20" fmla="*/ 90 w 488"/>
                <a:gd name="T21" fmla="*/ 69 h 330"/>
                <a:gd name="T22" fmla="*/ 84 w 488"/>
                <a:gd name="T23" fmla="*/ 69 h 330"/>
                <a:gd name="T24" fmla="*/ 85 w 488"/>
                <a:gd name="T25" fmla="*/ 79 h 330"/>
                <a:gd name="T26" fmla="*/ 104 w 488"/>
                <a:gd name="T27" fmla="*/ 76 h 330"/>
                <a:gd name="T28" fmla="*/ 122 w 488"/>
                <a:gd name="T29" fmla="*/ 66 h 330"/>
                <a:gd name="T30" fmla="*/ 122 w 488"/>
                <a:gd name="T31" fmla="*/ 45 h 330"/>
                <a:gd name="T32" fmla="*/ 109 w 488"/>
                <a:gd name="T33" fmla="*/ 26 h 330"/>
                <a:gd name="T34" fmla="*/ 88 w 488"/>
                <a:gd name="T35" fmla="*/ 6 h 330"/>
                <a:gd name="T36" fmla="*/ 58 w 488"/>
                <a:gd name="T37" fmla="*/ 0 h 330"/>
                <a:gd name="T38" fmla="*/ 26 w 488"/>
                <a:gd name="T39" fmla="*/ 0 h 330"/>
                <a:gd name="T40" fmla="*/ 7 w 488"/>
                <a:gd name="T41" fmla="*/ 12 h 330"/>
                <a:gd name="T42" fmla="*/ 0 w 488"/>
                <a:gd name="T43" fmla="*/ 36 h 330"/>
                <a:gd name="T44" fmla="*/ 5 w 488"/>
                <a:gd name="T45" fmla="*/ 56 h 330"/>
                <a:gd name="T46" fmla="*/ 13 w 488"/>
                <a:gd name="T47" fmla="*/ 72 h 330"/>
                <a:gd name="T48" fmla="*/ 26 w 488"/>
                <a:gd name="T49" fmla="*/ 82 h 330"/>
                <a:gd name="T50" fmla="*/ 26 w 488"/>
                <a:gd name="T51" fmla="*/ 69 h 33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88"/>
                <a:gd name="T79" fmla="*/ 0 h 330"/>
                <a:gd name="T80" fmla="*/ 488 w 488"/>
                <a:gd name="T81" fmla="*/ 330 h 33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88" h="330">
                  <a:moveTo>
                    <a:pt x="103" y="278"/>
                  </a:moveTo>
                  <a:lnTo>
                    <a:pt x="72" y="226"/>
                  </a:lnTo>
                  <a:lnTo>
                    <a:pt x="62" y="157"/>
                  </a:lnTo>
                  <a:lnTo>
                    <a:pt x="82" y="63"/>
                  </a:lnTo>
                  <a:lnTo>
                    <a:pt x="134" y="49"/>
                  </a:lnTo>
                  <a:lnTo>
                    <a:pt x="250" y="49"/>
                  </a:lnTo>
                  <a:lnTo>
                    <a:pt x="334" y="93"/>
                  </a:lnTo>
                  <a:lnTo>
                    <a:pt x="415" y="172"/>
                  </a:lnTo>
                  <a:lnTo>
                    <a:pt x="456" y="226"/>
                  </a:lnTo>
                  <a:lnTo>
                    <a:pt x="436" y="250"/>
                  </a:lnTo>
                  <a:lnTo>
                    <a:pt x="361" y="278"/>
                  </a:lnTo>
                  <a:lnTo>
                    <a:pt x="334" y="278"/>
                  </a:lnTo>
                  <a:lnTo>
                    <a:pt x="341" y="319"/>
                  </a:lnTo>
                  <a:lnTo>
                    <a:pt x="415" y="305"/>
                  </a:lnTo>
                  <a:lnTo>
                    <a:pt x="488" y="264"/>
                  </a:lnTo>
                  <a:lnTo>
                    <a:pt x="488" y="183"/>
                  </a:lnTo>
                  <a:lnTo>
                    <a:pt x="436" y="103"/>
                  </a:lnTo>
                  <a:lnTo>
                    <a:pt x="351" y="25"/>
                  </a:lnTo>
                  <a:lnTo>
                    <a:pt x="230" y="0"/>
                  </a:lnTo>
                  <a:lnTo>
                    <a:pt x="103" y="0"/>
                  </a:lnTo>
                  <a:lnTo>
                    <a:pt x="29" y="49"/>
                  </a:lnTo>
                  <a:lnTo>
                    <a:pt x="0" y="144"/>
                  </a:lnTo>
                  <a:lnTo>
                    <a:pt x="21" y="226"/>
                  </a:lnTo>
                  <a:lnTo>
                    <a:pt x="50" y="290"/>
                  </a:lnTo>
                  <a:lnTo>
                    <a:pt x="103" y="330"/>
                  </a:lnTo>
                  <a:lnTo>
                    <a:pt x="103" y="2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0" name="Freeform 13"/>
            <p:cNvSpPr>
              <a:spLocks/>
            </p:cNvSpPr>
            <p:nvPr/>
          </p:nvSpPr>
          <p:spPr bwMode="auto">
            <a:xfrm>
              <a:off x="4613" y="1661"/>
              <a:ext cx="46" cy="56"/>
            </a:xfrm>
            <a:custGeom>
              <a:avLst/>
              <a:gdLst>
                <a:gd name="T0" fmla="*/ 10 w 184"/>
                <a:gd name="T1" fmla="*/ 0 h 226"/>
                <a:gd name="T2" fmla="*/ 3 w 184"/>
                <a:gd name="T3" fmla="*/ 4 h 226"/>
                <a:gd name="T4" fmla="*/ 0 w 184"/>
                <a:gd name="T5" fmla="*/ 17 h 226"/>
                <a:gd name="T6" fmla="*/ 18 w 184"/>
                <a:gd name="T7" fmla="*/ 43 h 226"/>
                <a:gd name="T8" fmla="*/ 30 w 184"/>
                <a:gd name="T9" fmla="*/ 53 h 226"/>
                <a:gd name="T10" fmla="*/ 42 w 184"/>
                <a:gd name="T11" fmla="*/ 56 h 226"/>
                <a:gd name="T12" fmla="*/ 46 w 184"/>
                <a:gd name="T13" fmla="*/ 47 h 226"/>
                <a:gd name="T14" fmla="*/ 36 w 184"/>
                <a:gd name="T15" fmla="*/ 33 h 226"/>
                <a:gd name="T16" fmla="*/ 21 w 184"/>
                <a:gd name="T17" fmla="*/ 10 h 226"/>
                <a:gd name="T18" fmla="*/ 10 w 184"/>
                <a:gd name="T19" fmla="*/ 0 h 2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84"/>
                <a:gd name="T31" fmla="*/ 0 h 226"/>
                <a:gd name="T32" fmla="*/ 184 w 184"/>
                <a:gd name="T33" fmla="*/ 226 h 2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84" h="226">
                  <a:moveTo>
                    <a:pt x="39" y="0"/>
                  </a:moveTo>
                  <a:lnTo>
                    <a:pt x="12" y="16"/>
                  </a:lnTo>
                  <a:lnTo>
                    <a:pt x="0" y="69"/>
                  </a:lnTo>
                  <a:lnTo>
                    <a:pt x="73" y="175"/>
                  </a:lnTo>
                  <a:lnTo>
                    <a:pt x="122" y="215"/>
                  </a:lnTo>
                  <a:lnTo>
                    <a:pt x="166" y="226"/>
                  </a:lnTo>
                  <a:lnTo>
                    <a:pt x="184" y="188"/>
                  </a:lnTo>
                  <a:lnTo>
                    <a:pt x="145" y="134"/>
                  </a:lnTo>
                  <a:lnTo>
                    <a:pt x="82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Freeform 14"/>
            <p:cNvSpPr>
              <a:spLocks/>
            </p:cNvSpPr>
            <p:nvPr/>
          </p:nvSpPr>
          <p:spPr bwMode="auto">
            <a:xfrm>
              <a:off x="4667" y="1665"/>
              <a:ext cx="81" cy="52"/>
            </a:xfrm>
            <a:custGeom>
              <a:avLst/>
              <a:gdLst>
                <a:gd name="T0" fmla="*/ 0 w 324"/>
                <a:gd name="T1" fmla="*/ 43 h 210"/>
                <a:gd name="T2" fmla="*/ 5 w 324"/>
                <a:gd name="T3" fmla="*/ 52 h 210"/>
                <a:gd name="T4" fmla="*/ 18 w 324"/>
                <a:gd name="T5" fmla="*/ 52 h 210"/>
                <a:gd name="T6" fmla="*/ 44 w 324"/>
                <a:gd name="T7" fmla="*/ 43 h 210"/>
                <a:gd name="T8" fmla="*/ 57 w 324"/>
                <a:gd name="T9" fmla="*/ 23 h 210"/>
                <a:gd name="T10" fmla="*/ 78 w 324"/>
                <a:gd name="T11" fmla="*/ 13 h 210"/>
                <a:gd name="T12" fmla="*/ 81 w 324"/>
                <a:gd name="T13" fmla="*/ 0 h 210"/>
                <a:gd name="T14" fmla="*/ 65 w 324"/>
                <a:gd name="T15" fmla="*/ 3 h 210"/>
                <a:gd name="T16" fmla="*/ 47 w 324"/>
                <a:gd name="T17" fmla="*/ 20 h 210"/>
                <a:gd name="T18" fmla="*/ 18 w 324"/>
                <a:gd name="T19" fmla="*/ 29 h 210"/>
                <a:gd name="T20" fmla="*/ 0 w 324"/>
                <a:gd name="T21" fmla="*/ 43 h 2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4"/>
                <a:gd name="T34" fmla="*/ 0 h 210"/>
                <a:gd name="T35" fmla="*/ 324 w 324"/>
                <a:gd name="T36" fmla="*/ 210 h 2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4" h="210">
                  <a:moveTo>
                    <a:pt x="0" y="172"/>
                  </a:moveTo>
                  <a:lnTo>
                    <a:pt x="19" y="210"/>
                  </a:lnTo>
                  <a:lnTo>
                    <a:pt x="71" y="210"/>
                  </a:lnTo>
                  <a:lnTo>
                    <a:pt x="176" y="172"/>
                  </a:lnTo>
                  <a:lnTo>
                    <a:pt x="228" y="92"/>
                  </a:lnTo>
                  <a:lnTo>
                    <a:pt x="312" y="53"/>
                  </a:lnTo>
                  <a:lnTo>
                    <a:pt x="324" y="0"/>
                  </a:lnTo>
                  <a:lnTo>
                    <a:pt x="260" y="12"/>
                  </a:lnTo>
                  <a:lnTo>
                    <a:pt x="187" y="80"/>
                  </a:lnTo>
                  <a:lnTo>
                    <a:pt x="71" y="118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Freeform 15"/>
            <p:cNvSpPr>
              <a:spLocks/>
            </p:cNvSpPr>
            <p:nvPr/>
          </p:nvSpPr>
          <p:spPr bwMode="auto">
            <a:xfrm>
              <a:off x="4586" y="1717"/>
              <a:ext cx="63" cy="23"/>
            </a:xfrm>
            <a:custGeom>
              <a:avLst/>
              <a:gdLst>
                <a:gd name="T0" fmla="*/ 0 w 251"/>
                <a:gd name="T1" fmla="*/ 0 h 91"/>
                <a:gd name="T2" fmla="*/ 47 w 251"/>
                <a:gd name="T3" fmla="*/ 7 h 91"/>
                <a:gd name="T4" fmla="*/ 47 w 251"/>
                <a:gd name="T5" fmla="*/ 23 h 91"/>
                <a:gd name="T6" fmla="*/ 57 w 251"/>
                <a:gd name="T7" fmla="*/ 20 h 91"/>
                <a:gd name="T8" fmla="*/ 63 w 251"/>
                <a:gd name="T9" fmla="*/ 0 h 91"/>
                <a:gd name="T10" fmla="*/ 0 w 251"/>
                <a:gd name="T11" fmla="*/ 0 h 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1"/>
                <a:gd name="T19" fmla="*/ 0 h 91"/>
                <a:gd name="T20" fmla="*/ 251 w 251"/>
                <a:gd name="T21" fmla="*/ 91 h 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1" h="91">
                  <a:moveTo>
                    <a:pt x="0" y="0"/>
                  </a:moveTo>
                  <a:lnTo>
                    <a:pt x="188" y="29"/>
                  </a:lnTo>
                  <a:lnTo>
                    <a:pt x="188" y="91"/>
                  </a:lnTo>
                  <a:lnTo>
                    <a:pt x="228" y="8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3" name="Freeform 16"/>
            <p:cNvSpPr>
              <a:spLocks/>
            </p:cNvSpPr>
            <p:nvPr/>
          </p:nvSpPr>
          <p:spPr bwMode="auto">
            <a:xfrm>
              <a:off x="4677" y="1717"/>
              <a:ext cx="76" cy="27"/>
            </a:xfrm>
            <a:custGeom>
              <a:avLst/>
              <a:gdLst>
                <a:gd name="T0" fmla="*/ 0 w 304"/>
                <a:gd name="T1" fmla="*/ 0 h 107"/>
                <a:gd name="T2" fmla="*/ 52 w 304"/>
                <a:gd name="T3" fmla="*/ 10 h 107"/>
                <a:gd name="T4" fmla="*/ 52 w 304"/>
                <a:gd name="T5" fmla="*/ 27 h 107"/>
                <a:gd name="T6" fmla="*/ 68 w 304"/>
                <a:gd name="T7" fmla="*/ 23 h 107"/>
                <a:gd name="T8" fmla="*/ 76 w 304"/>
                <a:gd name="T9" fmla="*/ 0 h 107"/>
                <a:gd name="T10" fmla="*/ 0 w 304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4"/>
                <a:gd name="T19" fmla="*/ 0 h 107"/>
                <a:gd name="T20" fmla="*/ 304 w 304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4" h="107">
                  <a:moveTo>
                    <a:pt x="0" y="0"/>
                  </a:moveTo>
                  <a:lnTo>
                    <a:pt x="210" y="41"/>
                  </a:lnTo>
                  <a:lnTo>
                    <a:pt x="210" y="107"/>
                  </a:lnTo>
                  <a:lnTo>
                    <a:pt x="272" y="91"/>
                  </a:lnTo>
                  <a:lnTo>
                    <a:pt x="3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4" name="Freeform 17"/>
            <p:cNvSpPr>
              <a:spLocks/>
            </p:cNvSpPr>
            <p:nvPr/>
          </p:nvSpPr>
          <p:spPr bwMode="auto">
            <a:xfrm>
              <a:off x="4682" y="1488"/>
              <a:ext cx="269" cy="180"/>
            </a:xfrm>
            <a:custGeom>
              <a:avLst/>
              <a:gdLst>
                <a:gd name="T0" fmla="*/ 12 w 1075"/>
                <a:gd name="T1" fmla="*/ 180 h 719"/>
                <a:gd name="T2" fmla="*/ 35 w 1075"/>
                <a:gd name="T3" fmla="*/ 136 h 719"/>
                <a:gd name="T4" fmla="*/ 58 w 1075"/>
                <a:gd name="T5" fmla="*/ 107 h 719"/>
                <a:gd name="T6" fmla="*/ 79 w 1075"/>
                <a:gd name="T7" fmla="*/ 107 h 719"/>
                <a:gd name="T8" fmla="*/ 108 w 1075"/>
                <a:gd name="T9" fmla="*/ 120 h 719"/>
                <a:gd name="T10" fmla="*/ 141 w 1075"/>
                <a:gd name="T11" fmla="*/ 147 h 719"/>
                <a:gd name="T12" fmla="*/ 159 w 1075"/>
                <a:gd name="T13" fmla="*/ 153 h 719"/>
                <a:gd name="T14" fmla="*/ 180 w 1075"/>
                <a:gd name="T15" fmla="*/ 153 h 719"/>
                <a:gd name="T16" fmla="*/ 199 w 1075"/>
                <a:gd name="T17" fmla="*/ 139 h 719"/>
                <a:gd name="T18" fmla="*/ 206 w 1075"/>
                <a:gd name="T19" fmla="*/ 126 h 719"/>
                <a:gd name="T20" fmla="*/ 197 w 1075"/>
                <a:gd name="T21" fmla="*/ 124 h 719"/>
                <a:gd name="T22" fmla="*/ 183 w 1075"/>
                <a:gd name="T23" fmla="*/ 133 h 719"/>
                <a:gd name="T24" fmla="*/ 167 w 1075"/>
                <a:gd name="T25" fmla="*/ 136 h 719"/>
                <a:gd name="T26" fmla="*/ 154 w 1075"/>
                <a:gd name="T27" fmla="*/ 136 h 719"/>
                <a:gd name="T28" fmla="*/ 138 w 1075"/>
                <a:gd name="T29" fmla="*/ 130 h 719"/>
                <a:gd name="T30" fmla="*/ 105 w 1075"/>
                <a:gd name="T31" fmla="*/ 100 h 719"/>
                <a:gd name="T32" fmla="*/ 84 w 1075"/>
                <a:gd name="T33" fmla="*/ 90 h 719"/>
                <a:gd name="T34" fmla="*/ 66 w 1075"/>
                <a:gd name="T35" fmla="*/ 90 h 719"/>
                <a:gd name="T36" fmla="*/ 50 w 1075"/>
                <a:gd name="T37" fmla="*/ 94 h 719"/>
                <a:gd name="T38" fmla="*/ 42 w 1075"/>
                <a:gd name="T39" fmla="*/ 67 h 719"/>
                <a:gd name="T40" fmla="*/ 42 w 1075"/>
                <a:gd name="T41" fmla="*/ 46 h 719"/>
                <a:gd name="T42" fmla="*/ 53 w 1075"/>
                <a:gd name="T43" fmla="*/ 27 h 719"/>
                <a:gd name="T44" fmla="*/ 68 w 1075"/>
                <a:gd name="T45" fmla="*/ 16 h 719"/>
                <a:gd name="T46" fmla="*/ 89 w 1075"/>
                <a:gd name="T47" fmla="*/ 16 h 719"/>
                <a:gd name="T48" fmla="*/ 110 w 1075"/>
                <a:gd name="T49" fmla="*/ 23 h 719"/>
                <a:gd name="T50" fmla="*/ 133 w 1075"/>
                <a:gd name="T51" fmla="*/ 46 h 719"/>
                <a:gd name="T52" fmla="*/ 157 w 1075"/>
                <a:gd name="T53" fmla="*/ 83 h 719"/>
                <a:gd name="T54" fmla="*/ 180 w 1075"/>
                <a:gd name="T55" fmla="*/ 69 h 719"/>
                <a:gd name="T56" fmla="*/ 204 w 1075"/>
                <a:gd name="T57" fmla="*/ 69 h 719"/>
                <a:gd name="T58" fmla="*/ 221 w 1075"/>
                <a:gd name="T59" fmla="*/ 77 h 719"/>
                <a:gd name="T60" fmla="*/ 240 w 1075"/>
                <a:gd name="T61" fmla="*/ 97 h 719"/>
                <a:gd name="T62" fmla="*/ 251 w 1075"/>
                <a:gd name="T63" fmla="*/ 117 h 719"/>
                <a:gd name="T64" fmla="*/ 256 w 1075"/>
                <a:gd name="T65" fmla="*/ 162 h 719"/>
                <a:gd name="T66" fmla="*/ 269 w 1075"/>
                <a:gd name="T67" fmla="*/ 159 h 719"/>
                <a:gd name="T68" fmla="*/ 258 w 1075"/>
                <a:gd name="T69" fmla="*/ 110 h 719"/>
                <a:gd name="T70" fmla="*/ 248 w 1075"/>
                <a:gd name="T71" fmla="*/ 87 h 719"/>
                <a:gd name="T72" fmla="*/ 232 w 1075"/>
                <a:gd name="T73" fmla="*/ 69 h 719"/>
                <a:gd name="T74" fmla="*/ 209 w 1075"/>
                <a:gd name="T75" fmla="*/ 57 h 719"/>
                <a:gd name="T76" fmla="*/ 188 w 1075"/>
                <a:gd name="T77" fmla="*/ 57 h 719"/>
                <a:gd name="T78" fmla="*/ 170 w 1075"/>
                <a:gd name="T79" fmla="*/ 60 h 719"/>
                <a:gd name="T80" fmla="*/ 159 w 1075"/>
                <a:gd name="T81" fmla="*/ 67 h 719"/>
                <a:gd name="T82" fmla="*/ 136 w 1075"/>
                <a:gd name="T83" fmla="*/ 33 h 719"/>
                <a:gd name="T84" fmla="*/ 108 w 1075"/>
                <a:gd name="T85" fmla="*/ 7 h 719"/>
                <a:gd name="T86" fmla="*/ 84 w 1075"/>
                <a:gd name="T87" fmla="*/ 0 h 719"/>
                <a:gd name="T88" fmla="*/ 61 w 1075"/>
                <a:gd name="T89" fmla="*/ 0 h 719"/>
                <a:gd name="T90" fmla="*/ 37 w 1075"/>
                <a:gd name="T91" fmla="*/ 16 h 719"/>
                <a:gd name="T92" fmla="*/ 29 w 1075"/>
                <a:gd name="T93" fmla="*/ 36 h 719"/>
                <a:gd name="T94" fmla="*/ 29 w 1075"/>
                <a:gd name="T95" fmla="*/ 60 h 719"/>
                <a:gd name="T96" fmla="*/ 35 w 1075"/>
                <a:gd name="T97" fmla="*/ 90 h 719"/>
                <a:gd name="T98" fmla="*/ 45 w 1075"/>
                <a:gd name="T99" fmla="*/ 104 h 719"/>
                <a:gd name="T100" fmla="*/ 21 w 1075"/>
                <a:gd name="T101" fmla="*/ 133 h 719"/>
                <a:gd name="T102" fmla="*/ 0 w 1075"/>
                <a:gd name="T103" fmla="*/ 180 h 719"/>
                <a:gd name="T104" fmla="*/ 12 w 1075"/>
                <a:gd name="T105" fmla="*/ 180 h 71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75"/>
                <a:gd name="T160" fmla="*/ 0 h 719"/>
                <a:gd name="T161" fmla="*/ 1075 w 1075"/>
                <a:gd name="T162" fmla="*/ 719 h 71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75" h="719">
                  <a:moveTo>
                    <a:pt x="46" y="719"/>
                  </a:moveTo>
                  <a:lnTo>
                    <a:pt x="138" y="543"/>
                  </a:lnTo>
                  <a:lnTo>
                    <a:pt x="232" y="427"/>
                  </a:lnTo>
                  <a:lnTo>
                    <a:pt x="314" y="427"/>
                  </a:lnTo>
                  <a:lnTo>
                    <a:pt x="431" y="479"/>
                  </a:lnTo>
                  <a:lnTo>
                    <a:pt x="564" y="586"/>
                  </a:lnTo>
                  <a:lnTo>
                    <a:pt x="637" y="612"/>
                  </a:lnTo>
                  <a:lnTo>
                    <a:pt x="720" y="612"/>
                  </a:lnTo>
                  <a:lnTo>
                    <a:pt x="794" y="557"/>
                  </a:lnTo>
                  <a:lnTo>
                    <a:pt x="825" y="505"/>
                  </a:lnTo>
                  <a:lnTo>
                    <a:pt x="786" y="495"/>
                  </a:lnTo>
                  <a:lnTo>
                    <a:pt x="730" y="532"/>
                  </a:lnTo>
                  <a:lnTo>
                    <a:pt x="668" y="543"/>
                  </a:lnTo>
                  <a:lnTo>
                    <a:pt x="616" y="543"/>
                  </a:lnTo>
                  <a:lnTo>
                    <a:pt x="553" y="518"/>
                  </a:lnTo>
                  <a:lnTo>
                    <a:pt x="420" y="401"/>
                  </a:lnTo>
                  <a:lnTo>
                    <a:pt x="337" y="360"/>
                  </a:lnTo>
                  <a:lnTo>
                    <a:pt x="265" y="360"/>
                  </a:lnTo>
                  <a:lnTo>
                    <a:pt x="201" y="374"/>
                  </a:lnTo>
                  <a:lnTo>
                    <a:pt x="169" y="266"/>
                  </a:lnTo>
                  <a:lnTo>
                    <a:pt x="169" y="185"/>
                  </a:lnTo>
                  <a:lnTo>
                    <a:pt x="212" y="106"/>
                  </a:lnTo>
                  <a:lnTo>
                    <a:pt x="273" y="65"/>
                  </a:lnTo>
                  <a:lnTo>
                    <a:pt x="357" y="65"/>
                  </a:lnTo>
                  <a:lnTo>
                    <a:pt x="440" y="92"/>
                  </a:lnTo>
                  <a:lnTo>
                    <a:pt x="533" y="185"/>
                  </a:lnTo>
                  <a:lnTo>
                    <a:pt x="628" y="332"/>
                  </a:lnTo>
                  <a:lnTo>
                    <a:pt x="720" y="277"/>
                  </a:lnTo>
                  <a:lnTo>
                    <a:pt x="815" y="277"/>
                  </a:lnTo>
                  <a:lnTo>
                    <a:pt x="885" y="306"/>
                  </a:lnTo>
                  <a:lnTo>
                    <a:pt x="959" y="387"/>
                  </a:lnTo>
                  <a:lnTo>
                    <a:pt x="1002" y="466"/>
                  </a:lnTo>
                  <a:lnTo>
                    <a:pt x="1022" y="649"/>
                  </a:lnTo>
                  <a:lnTo>
                    <a:pt x="1075" y="636"/>
                  </a:lnTo>
                  <a:lnTo>
                    <a:pt x="1031" y="440"/>
                  </a:lnTo>
                  <a:lnTo>
                    <a:pt x="991" y="347"/>
                  </a:lnTo>
                  <a:lnTo>
                    <a:pt x="927" y="277"/>
                  </a:lnTo>
                  <a:lnTo>
                    <a:pt x="837" y="226"/>
                  </a:lnTo>
                  <a:lnTo>
                    <a:pt x="753" y="226"/>
                  </a:lnTo>
                  <a:lnTo>
                    <a:pt x="680" y="239"/>
                  </a:lnTo>
                  <a:lnTo>
                    <a:pt x="637" y="266"/>
                  </a:lnTo>
                  <a:lnTo>
                    <a:pt x="544" y="133"/>
                  </a:lnTo>
                  <a:lnTo>
                    <a:pt x="431" y="26"/>
                  </a:lnTo>
                  <a:lnTo>
                    <a:pt x="337" y="0"/>
                  </a:lnTo>
                  <a:lnTo>
                    <a:pt x="242" y="0"/>
                  </a:lnTo>
                  <a:lnTo>
                    <a:pt x="149" y="65"/>
                  </a:lnTo>
                  <a:lnTo>
                    <a:pt x="117" y="144"/>
                  </a:lnTo>
                  <a:lnTo>
                    <a:pt x="117" y="239"/>
                  </a:lnTo>
                  <a:lnTo>
                    <a:pt x="138" y="360"/>
                  </a:lnTo>
                  <a:lnTo>
                    <a:pt x="181" y="414"/>
                  </a:lnTo>
                  <a:lnTo>
                    <a:pt x="85" y="532"/>
                  </a:lnTo>
                  <a:lnTo>
                    <a:pt x="0" y="719"/>
                  </a:lnTo>
                  <a:lnTo>
                    <a:pt x="46" y="7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5" name="Freeform 18"/>
            <p:cNvSpPr>
              <a:spLocks/>
            </p:cNvSpPr>
            <p:nvPr/>
          </p:nvSpPr>
          <p:spPr bwMode="auto">
            <a:xfrm>
              <a:off x="4834" y="1671"/>
              <a:ext cx="202" cy="256"/>
            </a:xfrm>
            <a:custGeom>
              <a:avLst/>
              <a:gdLst>
                <a:gd name="T0" fmla="*/ 10 w 808"/>
                <a:gd name="T1" fmla="*/ 0 h 1027"/>
                <a:gd name="T2" fmla="*/ 20 w 808"/>
                <a:gd name="T3" fmla="*/ 7 h 1027"/>
                <a:gd name="T4" fmla="*/ 40 w 808"/>
                <a:gd name="T5" fmla="*/ 14 h 1027"/>
                <a:gd name="T6" fmla="*/ 67 w 808"/>
                <a:gd name="T7" fmla="*/ 17 h 1027"/>
                <a:gd name="T8" fmla="*/ 33 w 808"/>
                <a:gd name="T9" fmla="*/ 44 h 1027"/>
                <a:gd name="T10" fmla="*/ 18 w 808"/>
                <a:gd name="T11" fmla="*/ 64 h 1027"/>
                <a:gd name="T12" fmla="*/ 15 w 808"/>
                <a:gd name="T13" fmla="*/ 84 h 1027"/>
                <a:gd name="T14" fmla="*/ 18 w 808"/>
                <a:gd name="T15" fmla="*/ 93 h 1027"/>
                <a:gd name="T16" fmla="*/ 28 w 808"/>
                <a:gd name="T17" fmla="*/ 99 h 1027"/>
                <a:gd name="T18" fmla="*/ 47 w 808"/>
                <a:gd name="T19" fmla="*/ 99 h 1027"/>
                <a:gd name="T20" fmla="*/ 65 w 808"/>
                <a:gd name="T21" fmla="*/ 93 h 1027"/>
                <a:gd name="T22" fmla="*/ 50 w 808"/>
                <a:gd name="T23" fmla="*/ 126 h 1027"/>
                <a:gd name="T24" fmla="*/ 47 w 808"/>
                <a:gd name="T25" fmla="*/ 146 h 1027"/>
                <a:gd name="T26" fmla="*/ 52 w 808"/>
                <a:gd name="T27" fmla="*/ 157 h 1027"/>
                <a:gd name="T28" fmla="*/ 62 w 808"/>
                <a:gd name="T29" fmla="*/ 160 h 1027"/>
                <a:gd name="T30" fmla="*/ 75 w 808"/>
                <a:gd name="T31" fmla="*/ 160 h 1027"/>
                <a:gd name="T32" fmla="*/ 96 w 808"/>
                <a:gd name="T33" fmla="*/ 150 h 1027"/>
                <a:gd name="T34" fmla="*/ 117 w 808"/>
                <a:gd name="T35" fmla="*/ 120 h 1027"/>
                <a:gd name="T36" fmla="*/ 161 w 808"/>
                <a:gd name="T37" fmla="*/ 110 h 1027"/>
                <a:gd name="T38" fmla="*/ 186 w 808"/>
                <a:gd name="T39" fmla="*/ 126 h 1027"/>
                <a:gd name="T40" fmla="*/ 202 w 808"/>
                <a:gd name="T41" fmla="*/ 167 h 1027"/>
                <a:gd name="T42" fmla="*/ 192 w 808"/>
                <a:gd name="T43" fmla="*/ 216 h 1027"/>
                <a:gd name="T44" fmla="*/ 174 w 808"/>
                <a:gd name="T45" fmla="*/ 239 h 1027"/>
                <a:gd name="T46" fmla="*/ 156 w 808"/>
                <a:gd name="T47" fmla="*/ 253 h 1027"/>
                <a:gd name="T48" fmla="*/ 133 w 808"/>
                <a:gd name="T49" fmla="*/ 256 h 1027"/>
                <a:gd name="T50" fmla="*/ 111 w 808"/>
                <a:gd name="T51" fmla="*/ 247 h 1027"/>
                <a:gd name="T52" fmla="*/ 117 w 808"/>
                <a:gd name="T53" fmla="*/ 239 h 1027"/>
                <a:gd name="T54" fmla="*/ 135 w 808"/>
                <a:gd name="T55" fmla="*/ 243 h 1027"/>
                <a:gd name="T56" fmla="*/ 151 w 808"/>
                <a:gd name="T57" fmla="*/ 243 h 1027"/>
                <a:gd name="T58" fmla="*/ 169 w 808"/>
                <a:gd name="T59" fmla="*/ 229 h 1027"/>
                <a:gd name="T60" fmla="*/ 186 w 808"/>
                <a:gd name="T61" fmla="*/ 209 h 1027"/>
                <a:gd name="T62" fmla="*/ 192 w 808"/>
                <a:gd name="T63" fmla="*/ 192 h 1027"/>
                <a:gd name="T64" fmla="*/ 169 w 808"/>
                <a:gd name="T65" fmla="*/ 186 h 1027"/>
                <a:gd name="T66" fmla="*/ 151 w 808"/>
                <a:gd name="T67" fmla="*/ 186 h 1027"/>
                <a:gd name="T68" fmla="*/ 104 w 808"/>
                <a:gd name="T69" fmla="*/ 206 h 1027"/>
                <a:gd name="T70" fmla="*/ 99 w 808"/>
                <a:gd name="T71" fmla="*/ 196 h 1027"/>
                <a:gd name="T72" fmla="*/ 133 w 808"/>
                <a:gd name="T73" fmla="*/ 163 h 1027"/>
                <a:gd name="T74" fmla="*/ 158 w 808"/>
                <a:gd name="T75" fmla="*/ 153 h 1027"/>
                <a:gd name="T76" fmla="*/ 189 w 808"/>
                <a:gd name="T77" fmla="*/ 153 h 1027"/>
                <a:gd name="T78" fmla="*/ 177 w 808"/>
                <a:gd name="T79" fmla="*/ 130 h 1027"/>
                <a:gd name="T80" fmla="*/ 158 w 808"/>
                <a:gd name="T81" fmla="*/ 126 h 1027"/>
                <a:gd name="T82" fmla="*/ 138 w 808"/>
                <a:gd name="T83" fmla="*/ 126 h 1027"/>
                <a:gd name="T84" fmla="*/ 114 w 808"/>
                <a:gd name="T85" fmla="*/ 139 h 1027"/>
                <a:gd name="T86" fmla="*/ 90 w 808"/>
                <a:gd name="T87" fmla="*/ 177 h 1027"/>
                <a:gd name="T88" fmla="*/ 80 w 808"/>
                <a:gd name="T89" fmla="*/ 179 h 1027"/>
                <a:gd name="T90" fmla="*/ 80 w 808"/>
                <a:gd name="T91" fmla="*/ 167 h 1027"/>
                <a:gd name="T92" fmla="*/ 45 w 808"/>
                <a:gd name="T93" fmla="*/ 170 h 1027"/>
                <a:gd name="T94" fmla="*/ 31 w 808"/>
                <a:gd name="T95" fmla="*/ 157 h 1027"/>
                <a:gd name="T96" fmla="*/ 31 w 808"/>
                <a:gd name="T97" fmla="*/ 139 h 1027"/>
                <a:gd name="T98" fmla="*/ 47 w 808"/>
                <a:gd name="T99" fmla="*/ 107 h 1027"/>
                <a:gd name="T100" fmla="*/ 23 w 808"/>
                <a:gd name="T101" fmla="*/ 110 h 1027"/>
                <a:gd name="T102" fmla="*/ 2 w 808"/>
                <a:gd name="T103" fmla="*/ 96 h 1027"/>
                <a:gd name="T104" fmla="*/ 0 w 808"/>
                <a:gd name="T105" fmla="*/ 80 h 1027"/>
                <a:gd name="T106" fmla="*/ 2 w 808"/>
                <a:gd name="T107" fmla="*/ 57 h 1027"/>
                <a:gd name="T108" fmla="*/ 18 w 808"/>
                <a:gd name="T109" fmla="*/ 40 h 1027"/>
                <a:gd name="T110" fmla="*/ 40 w 808"/>
                <a:gd name="T111" fmla="*/ 24 h 1027"/>
                <a:gd name="T112" fmla="*/ 23 w 808"/>
                <a:gd name="T113" fmla="*/ 17 h 1027"/>
                <a:gd name="T114" fmla="*/ 7 w 808"/>
                <a:gd name="T115" fmla="*/ 4 h 1027"/>
                <a:gd name="T116" fmla="*/ 10 w 808"/>
                <a:gd name="T117" fmla="*/ 0 h 10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808"/>
                <a:gd name="T178" fmla="*/ 0 h 1027"/>
                <a:gd name="T179" fmla="*/ 808 w 808"/>
                <a:gd name="T180" fmla="*/ 1027 h 10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808" h="1027">
                  <a:moveTo>
                    <a:pt x="41" y="0"/>
                  </a:moveTo>
                  <a:lnTo>
                    <a:pt x="81" y="30"/>
                  </a:lnTo>
                  <a:lnTo>
                    <a:pt x="158" y="57"/>
                  </a:lnTo>
                  <a:lnTo>
                    <a:pt x="268" y="69"/>
                  </a:lnTo>
                  <a:lnTo>
                    <a:pt x="133" y="176"/>
                  </a:lnTo>
                  <a:lnTo>
                    <a:pt x="73" y="257"/>
                  </a:lnTo>
                  <a:lnTo>
                    <a:pt x="61" y="335"/>
                  </a:lnTo>
                  <a:lnTo>
                    <a:pt x="73" y="375"/>
                  </a:lnTo>
                  <a:lnTo>
                    <a:pt x="113" y="399"/>
                  </a:lnTo>
                  <a:lnTo>
                    <a:pt x="187" y="399"/>
                  </a:lnTo>
                  <a:lnTo>
                    <a:pt x="259" y="375"/>
                  </a:lnTo>
                  <a:lnTo>
                    <a:pt x="199" y="507"/>
                  </a:lnTo>
                  <a:lnTo>
                    <a:pt x="187" y="586"/>
                  </a:lnTo>
                  <a:lnTo>
                    <a:pt x="208" y="628"/>
                  </a:lnTo>
                  <a:lnTo>
                    <a:pt x="250" y="642"/>
                  </a:lnTo>
                  <a:lnTo>
                    <a:pt x="299" y="642"/>
                  </a:lnTo>
                  <a:lnTo>
                    <a:pt x="384" y="600"/>
                  </a:lnTo>
                  <a:lnTo>
                    <a:pt x="468" y="480"/>
                  </a:lnTo>
                  <a:lnTo>
                    <a:pt x="644" y="442"/>
                  </a:lnTo>
                  <a:lnTo>
                    <a:pt x="744" y="507"/>
                  </a:lnTo>
                  <a:lnTo>
                    <a:pt x="808" y="669"/>
                  </a:lnTo>
                  <a:lnTo>
                    <a:pt x="767" y="866"/>
                  </a:lnTo>
                  <a:lnTo>
                    <a:pt x="697" y="959"/>
                  </a:lnTo>
                  <a:lnTo>
                    <a:pt x="623" y="1014"/>
                  </a:lnTo>
                  <a:lnTo>
                    <a:pt x="530" y="1027"/>
                  </a:lnTo>
                  <a:lnTo>
                    <a:pt x="445" y="989"/>
                  </a:lnTo>
                  <a:lnTo>
                    <a:pt x="468" y="959"/>
                  </a:lnTo>
                  <a:lnTo>
                    <a:pt x="541" y="973"/>
                  </a:lnTo>
                  <a:lnTo>
                    <a:pt x="603" y="973"/>
                  </a:lnTo>
                  <a:lnTo>
                    <a:pt x="674" y="919"/>
                  </a:lnTo>
                  <a:lnTo>
                    <a:pt x="744" y="839"/>
                  </a:lnTo>
                  <a:lnTo>
                    <a:pt x="767" y="772"/>
                  </a:lnTo>
                  <a:lnTo>
                    <a:pt x="674" y="747"/>
                  </a:lnTo>
                  <a:lnTo>
                    <a:pt x="603" y="747"/>
                  </a:lnTo>
                  <a:lnTo>
                    <a:pt x="415" y="827"/>
                  </a:lnTo>
                  <a:lnTo>
                    <a:pt x="395" y="786"/>
                  </a:lnTo>
                  <a:lnTo>
                    <a:pt x="530" y="655"/>
                  </a:lnTo>
                  <a:lnTo>
                    <a:pt x="633" y="613"/>
                  </a:lnTo>
                  <a:lnTo>
                    <a:pt x="754" y="613"/>
                  </a:lnTo>
                  <a:lnTo>
                    <a:pt x="707" y="521"/>
                  </a:lnTo>
                  <a:lnTo>
                    <a:pt x="633" y="507"/>
                  </a:lnTo>
                  <a:lnTo>
                    <a:pt x="552" y="507"/>
                  </a:lnTo>
                  <a:lnTo>
                    <a:pt x="456" y="559"/>
                  </a:lnTo>
                  <a:lnTo>
                    <a:pt x="361" y="709"/>
                  </a:lnTo>
                  <a:lnTo>
                    <a:pt x="320" y="720"/>
                  </a:lnTo>
                  <a:lnTo>
                    <a:pt x="320" y="669"/>
                  </a:lnTo>
                  <a:lnTo>
                    <a:pt x="179" y="680"/>
                  </a:lnTo>
                  <a:lnTo>
                    <a:pt x="123" y="628"/>
                  </a:lnTo>
                  <a:lnTo>
                    <a:pt x="123" y="559"/>
                  </a:lnTo>
                  <a:lnTo>
                    <a:pt x="187" y="428"/>
                  </a:lnTo>
                  <a:lnTo>
                    <a:pt x="92" y="442"/>
                  </a:lnTo>
                  <a:lnTo>
                    <a:pt x="9" y="387"/>
                  </a:lnTo>
                  <a:lnTo>
                    <a:pt x="0" y="319"/>
                  </a:lnTo>
                  <a:lnTo>
                    <a:pt x="9" y="228"/>
                  </a:lnTo>
                  <a:lnTo>
                    <a:pt x="73" y="162"/>
                  </a:lnTo>
                  <a:lnTo>
                    <a:pt x="158" y="95"/>
                  </a:lnTo>
                  <a:lnTo>
                    <a:pt x="92" y="69"/>
                  </a:lnTo>
                  <a:lnTo>
                    <a:pt x="30" y="16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6" name="Freeform 19"/>
            <p:cNvSpPr>
              <a:spLocks/>
            </p:cNvSpPr>
            <p:nvPr/>
          </p:nvSpPr>
          <p:spPr bwMode="auto">
            <a:xfrm>
              <a:off x="4945" y="1674"/>
              <a:ext cx="135" cy="176"/>
            </a:xfrm>
            <a:custGeom>
              <a:avLst/>
              <a:gdLst>
                <a:gd name="T0" fmla="*/ 6 w 541"/>
                <a:gd name="T1" fmla="*/ 13 h 704"/>
                <a:gd name="T2" fmla="*/ 47 w 541"/>
                <a:gd name="T3" fmla="*/ 10 h 704"/>
                <a:gd name="T4" fmla="*/ 83 w 541"/>
                <a:gd name="T5" fmla="*/ 16 h 704"/>
                <a:gd name="T6" fmla="*/ 104 w 541"/>
                <a:gd name="T7" fmla="*/ 33 h 704"/>
                <a:gd name="T8" fmla="*/ 119 w 541"/>
                <a:gd name="T9" fmla="*/ 56 h 704"/>
                <a:gd name="T10" fmla="*/ 122 w 541"/>
                <a:gd name="T11" fmla="*/ 86 h 704"/>
                <a:gd name="T12" fmla="*/ 117 w 541"/>
                <a:gd name="T13" fmla="*/ 116 h 704"/>
                <a:gd name="T14" fmla="*/ 101 w 541"/>
                <a:gd name="T15" fmla="*/ 143 h 704"/>
                <a:gd name="T16" fmla="*/ 83 w 541"/>
                <a:gd name="T17" fmla="*/ 160 h 704"/>
                <a:gd name="T18" fmla="*/ 83 w 541"/>
                <a:gd name="T19" fmla="*/ 176 h 704"/>
                <a:gd name="T20" fmla="*/ 109 w 541"/>
                <a:gd name="T21" fmla="*/ 149 h 704"/>
                <a:gd name="T22" fmla="*/ 127 w 541"/>
                <a:gd name="T23" fmla="*/ 123 h 704"/>
                <a:gd name="T24" fmla="*/ 135 w 541"/>
                <a:gd name="T25" fmla="*/ 100 h 704"/>
                <a:gd name="T26" fmla="*/ 135 w 541"/>
                <a:gd name="T27" fmla="*/ 70 h 704"/>
                <a:gd name="T28" fmla="*/ 125 w 541"/>
                <a:gd name="T29" fmla="*/ 40 h 704"/>
                <a:gd name="T30" fmla="*/ 109 w 541"/>
                <a:gd name="T31" fmla="*/ 16 h 704"/>
                <a:gd name="T32" fmla="*/ 85 w 541"/>
                <a:gd name="T33" fmla="*/ 6 h 704"/>
                <a:gd name="T34" fmla="*/ 60 w 541"/>
                <a:gd name="T35" fmla="*/ 0 h 704"/>
                <a:gd name="T36" fmla="*/ 32 w 541"/>
                <a:gd name="T37" fmla="*/ 0 h 704"/>
                <a:gd name="T38" fmla="*/ 0 w 541"/>
                <a:gd name="T39" fmla="*/ 6 h 704"/>
                <a:gd name="T40" fmla="*/ 6 w 541"/>
                <a:gd name="T41" fmla="*/ 13 h 7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41"/>
                <a:gd name="T64" fmla="*/ 0 h 704"/>
                <a:gd name="T65" fmla="*/ 541 w 541"/>
                <a:gd name="T66" fmla="*/ 704 h 7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41" h="704">
                  <a:moveTo>
                    <a:pt x="23" y="53"/>
                  </a:moveTo>
                  <a:lnTo>
                    <a:pt x="188" y="41"/>
                  </a:lnTo>
                  <a:lnTo>
                    <a:pt x="332" y="64"/>
                  </a:lnTo>
                  <a:lnTo>
                    <a:pt x="416" y="133"/>
                  </a:lnTo>
                  <a:lnTo>
                    <a:pt x="477" y="226"/>
                  </a:lnTo>
                  <a:lnTo>
                    <a:pt x="490" y="344"/>
                  </a:lnTo>
                  <a:lnTo>
                    <a:pt x="468" y="464"/>
                  </a:lnTo>
                  <a:lnTo>
                    <a:pt x="406" y="570"/>
                  </a:lnTo>
                  <a:lnTo>
                    <a:pt x="332" y="639"/>
                  </a:lnTo>
                  <a:lnTo>
                    <a:pt x="332" y="704"/>
                  </a:lnTo>
                  <a:lnTo>
                    <a:pt x="436" y="597"/>
                  </a:lnTo>
                  <a:lnTo>
                    <a:pt x="510" y="491"/>
                  </a:lnTo>
                  <a:lnTo>
                    <a:pt x="541" y="400"/>
                  </a:lnTo>
                  <a:lnTo>
                    <a:pt x="541" y="278"/>
                  </a:lnTo>
                  <a:lnTo>
                    <a:pt x="500" y="160"/>
                  </a:lnTo>
                  <a:lnTo>
                    <a:pt x="436" y="64"/>
                  </a:lnTo>
                  <a:lnTo>
                    <a:pt x="342" y="24"/>
                  </a:lnTo>
                  <a:lnTo>
                    <a:pt x="241" y="0"/>
                  </a:lnTo>
                  <a:lnTo>
                    <a:pt x="128" y="0"/>
                  </a:lnTo>
                  <a:lnTo>
                    <a:pt x="0" y="24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Freeform 20"/>
            <p:cNvSpPr>
              <a:spLocks/>
            </p:cNvSpPr>
            <p:nvPr/>
          </p:nvSpPr>
          <p:spPr bwMode="auto">
            <a:xfrm>
              <a:off x="4584" y="1877"/>
              <a:ext cx="213" cy="97"/>
            </a:xfrm>
            <a:custGeom>
              <a:avLst/>
              <a:gdLst>
                <a:gd name="T0" fmla="*/ 23 w 851"/>
                <a:gd name="T1" fmla="*/ 27 h 388"/>
                <a:gd name="T2" fmla="*/ 57 w 851"/>
                <a:gd name="T3" fmla="*/ 80 h 388"/>
                <a:gd name="T4" fmla="*/ 137 w 851"/>
                <a:gd name="T5" fmla="*/ 43 h 388"/>
                <a:gd name="T6" fmla="*/ 206 w 851"/>
                <a:gd name="T7" fmla="*/ 0 h 388"/>
                <a:gd name="T8" fmla="*/ 213 w 851"/>
                <a:gd name="T9" fmla="*/ 10 h 388"/>
                <a:gd name="T10" fmla="*/ 164 w 851"/>
                <a:gd name="T11" fmla="*/ 43 h 388"/>
                <a:gd name="T12" fmla="*/ 93 w 851"/>
                <a:gd name="T13" fmla="*/ 77 h 388"/>
                <a:gd name="T14" fmla="*/ 42 w 851"/>
                <a:gd name="T15" fmla="*/ 97 h 388"/>
                <a:gd name="T16" fmla="*/ 0 w 851"/>
                <a:gd name="T17" fmla="*/ 27 h 388"/>
                <a:gd name="T18" fmla="*/ 23 w 851"/>
                <a:gd name="T19" fmla="*/ 27 h 3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51"/>
                <a:gd name="T31" fmla="*/ 0 h 388"/>
                <a:gd name="T32" fmla="*/ 851 w 851"/>
                <a:gd name="T33" fmla="*/ 388 h 3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51" h="388">
                  <a:moveTo>
                    <a:pt x="93" y="107"/>
                  </a:moveTo>
                  <a:lnTo>
                    <a:pt x="227" y="319"/>
                  </a:lnTo>
                  <a:lnTo>
                    <a:pt x="549" y="173"/>
                  </a:lnTo>
                  <a:lnTo>
                    <a:pt x="822" y="0"/>
                  </a:lnTo>
                  <a:lnTo>
                    <a:pt x="851" y="39"/>
                  </a:lnTo>
                  <a:lnTo>
                    <a:pt x="656" y="173"/>
                  </a:lnTo>
                  <a:lnTo>
                    <a:pt x="372" y="306"/>
                  </a:lnTo>
                  <a:lnTo>
                    <a:pt x="166" y="388"/>
                  </a:lnTo>
                  <a:lnTo>
                    <a:pt x="0" y="107"/>
                  </a:lnTo>
                  <a:lnTo>
                    <a:pt x="93" y="10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8" name="Freeform 21"/>
            <p:cNvSpPr>
              <a:spLocks/>
            </p:cNvSpPr>
            <p:nvPr/>
          </p:nvSpPr>
          <p:spPr bwMode="auto">
            <a:xfrm>
              <a:off x="4623" y="1880"/>
              <a:ext cx="179" cy="157"/>
            </a:xfrm>
            <a:custGeom>
              <a:avLst/>
              <a:gdLst>
                <a:gd name="T0" fmla="*/ 0 w 718"/>
                <a:gd name="T1" fmla="*/ 91 h 626"/>
                <a:gd name="T2" fmla="*/ 38 w 718"/>
                <a:gd name="T3" fmla="*/ 151 h 626"/>
                <a:gd name="T4" fmla="*/ 68 w 718"/>
                <a:gd name="T5" fmla="*/ 157 h 626"/>
                <a:gd name="T6" fmla="*/ 93 w 718"/>
                <a:gd name="T7" fmla="*/ 153 h 626"/>
                <a:gd name="T8" fmla="*/ 130 w 718"/>
                <a:gd name="T9" fmla="*/ 141 h 626"/>
                <a:gd name="T10" fmla="*/ 156 w 718"/>
                <a:gd name="T11" fmla="*/ 120 h 626"/>
                <a:gd name="T12" fmla="*/ 171 w 718"/>
                <a:gd name="T13" fmla="*/ 97 h 626"/>
                <a:gd name="T14" fmla="*/ 179 w 718"/>
                <a:gd name="T15" fmla="*/ 61 h 626"/>
                <a:gd name="T16" fmla="*/ 179 w 718"/>
                <a:gd name="T17" fmla="*/ 3 h 626"/>
                <a:gd name="T18" fmla="*/ 171 w 718"/>
                <a:gd name="T19" fmla="*/ 0 h 626"/>
                <a:gd name="T20" fmla="*/ 171 w 718"/>
                <a:gd name="T21" fmla="*/ 53 h 626"/>
                <a:gd name="T22" fmla="*/ 164 w 718"/>
                <a:gd name="T23" fmla="*/ 91 h 626"/>
                <a:gd name="T24" fmla="*/ 151 w 718"/>
                <a:gd name="T25" fmla="*/ 110 h 626"/>
                <a:gd name="T26" fmla="*/ 125 w 718"/>
                <a:gd name="T27" fmla="*/ 130 h 626"/>
                <a:gd name="T28" fmla="*/ 96 w 718"/>
                <a:gd name="T29" fmla="*/ 141 h 626"/>
                <a:gd name="T30" fmla="*/ 75 w 718"/>
                <a:gd name="T31" fmla="*/ 144 h 626"/>
                <a:gd name="T32" fmla="*/ 57 w 718"/>
                <a:gd name="T33" fmla="*/ 144 h 626"/>
                <a:gd name="T34" fmla="*/ 18 w 718"/>
                <a:gd name="T35" fmla="*/ 84 h 626"/>
                <a:gd name="T36" fmla="*/ 0 w 718"/>
                <a:gd name="T37" fmla="*/ 91 h 6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8"/>
                <a:gd name="T58" fmla="*/ 0 h 626"/>
                <a:gd name="T59" fmla="*/ 718 w 718"/>
                <a:gd name="T60" fmla="*/ 626 h 6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8" h="626">
                  <a:moveTo>
                    <a:pt x="0" y="363"/>
                  </a:moveTo>
                  <a:lnTo>
                    <a:pt x="154" y="602"/>
                  </a:lnTo>
                  <a:lnTo>
                    <a:pt x="271" y="626"/>
                  </a:lnTo>
                  <a:lnTo>
                    <a:pt x="375" y="612"/>
                  </a:lnTo>
                  <a:lnTo>
                    <a:pt x="522" y="561"/>
                  </a:lnTo>
                  <a:lnTo>
                    <a:pt x="625" y="480"/>
                  </a:lnTo>
                  <a:lnTo>
                    <a:pt x="686" y="387"/>
                  </a:lnTo>
                  <a:lnTo>
                    <a:pt x="718" y="243"/>
                  </a:lnTo>
                  <a:lnTo>
                    <a:pt x="718" y="13"/>
                  </a:lnTo>
                  <a:lnTo>
                    <a:pt x="686" y="0"/>
                  </a:lnTo>
                  <a:lnTo>
                    <a:pt x="686" y="213"/>
                  </a:lnTo>
                  <a:lnTo>
                    <a:pt x="657" y="363"/>
                  </a:lnTo>
                  <a:lnTo>
                    <a:pt x="606" y="440"/>
                  </a:lnTo>
                  <a:lnTo>
                    <a:pt x="502" y="519"/>
                  </a:lnTo>
                  <a:lnTo>
                    <a:pt x="386" y="561"/>
                  </a:lnTo>
                  <a:lnTo>
                    <a:pt x="302" y="573"/>
                  </a:lnTo>
                  <a:lnTo>
                    <a:pt x="229" y="573"/>
                  </a:lnTo>
                  <a:lnTo>
                    <a:pt x="73" y="333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9" name="Freeform 22"/>
            <p:cNvSpPr>
              <a:spLocks/>
            </p:cNvSpPr>
            <p:nvPr/>
          </p:nvSpPr>
          <p:spPr bwMode="auto">
            <a:xfrm>
              <a:off x="4667" y="1954"/>
              <a:ext cx="47" cy="70"/>
            </a:xfrm>
            <a:custGeom>
              <a:avLst/>
              <a:gdLst>
                <a:gd name="T0" fmla="*/ 0 w 187"/>
                <a:gd name="T1" fmla="*/ 3 h 279"/>
                <a:gd name="T2" fmla="*/ 42 w 187"/>
                <a:gd name="T3" fmla="*/ 70 h 279"/>
                <a:gd name="T4" fmla="*/ 47 w 187"/>
                <a:gd name="T5" fmla="*/ 67 h 279"/>
                <a:gd name="T6" fmla="*/ 5 w 187"/>
                <a:gd name="T7" fmla="*/ 0 h 279"/>
                <a:gd name="T8" fmla="*/ 0 w 187"/>
                <a:gd name="T9" fmla="*/ 3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279"/>
                <a:gd name="T17" fmla="*/ 187 w 187"/>
                <a:gd name="T18" fmla="*/ 279 h 2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279">
                  <a:moveTo>
                    <a:pt x="0" y="13"/>
                  </a:moveTo>
                  <a:lnTo>
                    <a:pt x="167" y="279"/>
                  </a:lnTo>
                  <a:lnTo>
                    <a:pt x="187" y="267"/>
                  </a:lnTo>
                  <a:lnTo>
                    <a:pt x="19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Freeform 23"/>
            <p:cNvSpPr>
              <a:spLocks/>
            </p:cNvSpPr>
            <p:nvPr/>
          </p:nvSpPr>
          <p:spPr bwMode="auto">
            <a:xfrm>
              <a:off x="4709" y="1933"/>
              <a:ext cx="46" cy="77"/>
            </a:xfrm>
            <a:custGeom>
              <a:avLst/>
              <a:gdLst>
                <a:gd name="T0" fmla="*/ 0 w 185"/>
                <a:gd name="T1" fmla="*/ 4 h 306"/>
                <a:gd name="T2" fmla="*/ 44 w 185"/>
                <a:gd name="T3" fmla="*/ 77 h 306"/>
                <a:gd name="T4" fmla="*/ 46 w 185"/>
                <a:gd name="T5" fmla="*/ 74 h 306"/>
                <a:gd name="T6" fmla="*/ 2 w 185"/>
                <a:gd name="T7" fmla="*/ 0 h 306"/>
                <a:gd name="T8" fmla="*/ 0 w 185"/>
                <a:gd name="T9" fmla="*/ 4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306"/>
                <a:gd name="T17" fmla="*/ 185 w 185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306">
                  <a:moveTo>
                    <a:pt x="0" y="16"/>
                  </a:moveTo>
                  <a:lnTo>
                    <a:pt x="177" y="306"/>
                  </a:lnTo>
                  <a:lnTo>
                    <a:pt x="185" y="293"/>
                  </a:lnTo>
                  <a:lnTo>
                    <a:pt x="9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1" name="Freeform 24"/>
            <p:cNvSpPr>
              <a:spLocks/>
            </p:cNvSpPr>
            <p:nvPr/>
          </p:nvSpPr>
          <p:spPr bwMode="auto">
            <a:xfrm>
              <a:off x="4750" y="1914"/>
              <a:ext cx="39" cy="63"/>
            </a:xfrm>
            <a:custGeom>
              <a:avLst/>
              <a:gdLst>
                <a:gd name="T0" fmla="*/ 0 w 158"/>
                <a:gd name="T1" fmla="*/ 4 h 253"/>
                <a:gd name="T2" fmla="*/ 36 w 158"/>
                <a:gd name="T3" fmla="*/ 63 h 253"/>
                <a:gd name="T4" fmla="*/ 39 w 158"/>
                <a:gd name="T5" fmla="*/ 60 h 253"/>
                <a:gd name="T6" fmla="*/ 5 w 158"/>
                <a:gd name="T7" fmla="*/ 0 h 253"/>
                <a:gd name="T8" fmla="*/ 0 w 158"/>
                <a:gd name="T9" fmla="*/ 4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"/>
                <a:gd name="T16" fmla="*/ 0 h 253"/>
                <a:gd name="T17" fmla="*/ 158 w 158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" h="253">
                  <a:moveTo>
                    <a:pt x="0" y="16"/>
                  </a:moveTo>
                  <a:lnTo>
                    <a:pt x="147" y="253"/>
                  </a:lnTo>
                  <a:lnTo>
                    <a:pt x="158" y="242"/>
                  </a:lnTo>
                  <a:lnTo>
                    <a:pt x="2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Freeform 25"/>
            <p:cNvSpPr>
              <a:spLocks/>
            </p:cNvSpPr>
            <p:nvPr/>
          </p:nvSpPr>
          <p:spPr bwMode="auto">
            <a:xfrm>
              <a:off x="4503" y="1930"/>
              <a:ext cx="113" cy="134"/>
            </a:xfrm>
            <a:custGeom>
              <a:avLst/>
              <a:gdLst>
                <a:gd name="T0" fmla="*/ 113 w 449"/>
                <a:gd name="T1" fmla="*/ 18 h 535"/>
                <a:gd name="T2" fmla="*/ 99 w 449"/>
                <a:gd name="T3" fmla="*/ 64 h 535"/>
                <a:gd name="T4" fmla="*/ 94 w 449"/>
                <a:gd name="T5" fmla="*/ 94 h 535"/>
                <a:gd name="T6" fmla="*/ 94 w 449"/>
                <a:gd name="T7" fmla="*/ 117 h 535"/>
                <a:gd name="T8" fmla="*/ 52 w 449"/>
                <a:gd name="T9" fmla="*/ 107 h 535"/>
                <a:gd name="T10" fmla="*/ 36 w 449"/>
                <a:gd name="T11" fmla="*/ 111 h 535"/>
                <a:gd name="T12" fmla="*/ 18 w 449"/>
                <a:gd name="T13" fmla="*/ 120 h 535"/>
                <a:gd name="T14" fmla="*/ 6 w 449"/>
                <a:gd name="T15" fmla="*/ 134 h 535"/>
                <a:gd name="T16" fmla="*/ 0 w 449"/>
                <a:gd name="T17" fmla="*/ 124 h 535"/>
                <a:gd name="T18" fmla="*/ 16 w 449"/>
                <a:gd name="T19" fmla="*/ 111 h 535"/>
                <a:gd name="T20" fmla="*/ 36 w 449"/>
                <a:gd name="T21" fmla="*/ 101 h 535"/>
                <a:gd name="T22" fmla="*/ 55 w 449"/>
                <a:gd name="T23" fmla="*/ 97 h 535"/>
                <a:gd name="T24" fmla="*/ 73 w 449"/>
                <a:gd name="T25" fmla="*/ 101 h 535"/>
                <a:gd name="T26" fmla="*/ 81 w 449"/>
                <a:gd name="T27" fmla="*/ 103 h 535"/>
                <a:gd name="T28" fmla="*/ 83 w 449"/>
                <a:gd name="T29" fmla="*/ 74 h 535"/>
                <a:gd name="T30" fmla="*/ 92 w 449"/>
                <a:gd name="T31" fmla="*/ 31 h 535"/>
                <a:gd name="T32" fmla="*/ 104 w 449"/>
                <a:gd name="T33" fmla="*/ 0 h 535"/>
                <a:gd name="T34" fmla="*/ 113 w 449"/>
                <a:gd name="T35" fmla="*/ 18 h 5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9"/>
                <a:gd name="T55" fmla="*/ 0 h 535"/>
                <a:gd name="T56" fmla="*/ 449 w 449"/>
                <a:gd name="T57" fmla="*/ 535 h 5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9" h="535">
                  <a:moveTo>
                    <a:pt x="449" y="70"/>
                  </a:moveTo>
                  <a:lnTo>
                    <a:pt x="395" y="256"/>
                  </a:lnTo>
                  <a:lnTo>
                    <a:pt x="373" y="374"/>
                  </a:lnTo>
                  <a:lnTo>
                    <a:pt x="373" y="467"/>
                  </a:lnTo>
                  <a:lnTo>
                    <a:pt x="208" y="427"/>
                  </a:lnTo>
                  <a:lnTo>
                    <a:pt x="144" y="444"/>
                  </a:lnTo>
                  <a:lnTo>
                    <a:pt x="73" y="481"/>
                  </a:lnTo>
                  <a:lnTo>
                    <a:pt x="23" y="535"/>
                  </a:lnTo>
                  <a:lnTo>
                    <a:pt x="0" y="495"/>
                  </a:lnTo>
                  <a:lnTo>
                    <a:pt x="64" y="444"/>
                  </a:lnTo>
                  <a:lnTo>
                    <a:pt x="144" y="403"/>
                  </a:lnTo>
                  <a:lnTo>
                    <a:pt x="218" y="386"/>
                  </a:lnTo>
                  <a:lnTo>
                    <a:pt x="290" y="403"/>
                  </a:lnTo>
                  <a:lnTo>
                    <a:pt x="322" y="413"/>
                  </a:lnTo>
                  <a:lnTo>
                    <a:pt x="331" y="294"/>
                  </a:lnTo>
                  <a:lnTo>
                    <a:pt x="364" y="123"/>
                  </a:lnTo>
                  <a:lnTo>
                    <a:pt x="415" y="0"/>
                  </a:lnTo>
                  <a:lnTo>
                    <a:pt x="449" y="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3" name="Freeform 26"/>
            <p:cNvSpPr>
              <a:spLocks/>
            </p:cNvSpPr>
            <p:nvPr/>
          </p:nvSpPr>
          <p:spPr bwMode="auto">
            <a:xfrm>
              <a:off x="4470" y="1980"/>
              <a:ext cx="124" cy="267"/>
            </a:xfrm>
            <a:custGeom>
              <a:avLst/>
              <a:gdLst>
                <a:gd name="T0" fmla="*/ 78 w 499"/>
                <a:gd name="T1" fmla="*/ 7 h 1065"/>
                <a:gd name="T2" fmla="*/ 52 w 499"/>
                <a:gd name="T3" fmla="*/ 0 h 1065"/>
                <a:gd name="T4" fmla="*/ 31 w 499"/>
                <a:gd name="T5" fmla="*/ 0 h 1065"/>
                <a:gd name="T6" fmla="*/ 15 w 499"/>
                <a:gd name="T7" fmla="*/ 4 h 1065"/>
                <a:gd name="T8" fmla="*/ 5 w 499"/>
                <a:gd name="T9" fmla="*/ 17 h 1065"/>
                <a:gd name="T10" fmla="*/ 0 w 499"/>
                <a:gd name="T11" fmla="*/ 91 h 1065"/>
                <a:gd name="T12" fmla="*/ 0 w 499"/>
                <a:gd name="T13" fmla="*/ 163 h 1065"/>
                <a:gd name="T14" fmla="*/ 8 w 499"/>
                <a:gd name="T15" fmla="*/ 214 h 1065"/>
                <a:gd name="T16" fmla="*/ 23 w 499"/>
                <a:gd name="T17" fmla="*/ 244 h 1065"/>
                <a:gd name="T18" fmla="*/ 44 w 499"/>
                <a:gd name="T19" fmla="*/ 264 h 1065"/>
                <a:gd name="T20" fmla="*/ 78 w 499"/>
                <a:gd name="T21" fmla="*/ 267 h 1065"/>
                <a:gd name="T22" fmla="*/ 103 w 499"/>
                <a:gd name="T23" fmla="*/ 257 h 1065"/>
                <a:gd name="T24" fmla="*/ 124 w 499"/>
                <a:gd name="T25" fmla="*/ 240 h 1065"/>
                <a:gd name="T26" fmla="*/ 116 w 499"/>
                <a:gd name="T27" fmla="*/ 234 h 1065"/>
                <a:gd name="T28" fmla="*/ 95 w 499"/>
                <a:gd name="T29" fmla="*/ 250 h 1065"/>
                <a:gd name="T30" fmla="*/ 75 w 499"/>
                <a:gd name="T31" fmla="*/ 254 h 1065"/>
                <a:gd name="T32" fmla="*/ 57 w 499"/>
                <a:gd name="T33" fmla="*/ 254 h 1065"/>
                <a:gd name="T34" fmla="*/ 31 w 499"/>
                <a:gd name="T35" fmla="*/ 240 h 1065"/>
                <a:gd name="T36" fmla="*/ 21 w 499"/>
                <a:gd name="T37" fmla="*/ 211 h 1065"/>
                <a:gd name="T38" fmla="*/ 10 w 499"/>
                <a:gd name="T39" fmla="*/ 160 h 1065"/>
                <a:gd name="T40" fmla="*/ 10 w 499"/>
                <a:gd name="T41" fmla="*/ 107 h 1065"/>
                <a:gd name="T42" fmla="*/ 13 w 499"/>
                <a:gd name="T43" fmla="*/ 51 h 1065"/>
                <a:gd name="T44" fmla="*/ 21 w 499"/>
                <a:gd name="T45" fmla="*/ 20 h 1065"/>
                <a:gd name="T46" fmla="*/ 34 w 499"/>
                <a:gd name="T47" fmla="*/ 17 h 1065"/>
                <a:gd name="T48" fmla="*/ 69 w 499"/>
                <a:gd name="T49" fmla="*/ 17 h 1065"/>
                <a:gd name="T50" fmla="*/ 78 w 499"/>
                <a:gd name="T51" fmla="*/ 7 h 106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99"/>
                <a:gd name="T79" fmla="*/ 0 h 1065"/>
                <a:gd name="T80" fmla="*/ 499 w 499"/>
                <a:gd name="T81" fmla="*/ 1065 h 106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99" h="1065">
                  <a:moveTo>
                    <a:pt x="312" y="28"/>
                  </a:moveTo>
                  <a:lnTo>
                    <a:pt x="208" y="0"/>
                  </a:lnTo>
                  <a:lnTo>
                    <a:pt x="125" y="0"/>
                  </a:lnTo>
                  <a:lnTo>
                    <a:pt x="62" y="14"/>
                  </a:lnTo>
                  <a:lnTo>
                    <a:pt x="21" y="69"/>
                  </a:lnTo>
                  <a:lnTo>
                    <a:pt x="0" y="361"/>
                  </a:lnTo>
                  <a:lnTo>
                    <a:pt x="0" y="652"/>
                  </a:lnTo>
                  <a:lnTo>
                    <a:pt x="31" y="852"/>
                  </a:lnTo>
                  <a:lnTo>
                    <a:pt x="94" y="973"/>
                  </a:lnTo>
                  <a:lnTo>
                    <a:pt x="178" y="1052"/>
                  </a:lnTo>
                  <a:lnTo>
                    <a:pt x="312" y="1065"/>
                  </a:lnTo>
                  <a:lnTo>
                    <a:pt x="416" y="1025"/>
                  </a:lnTo>
                  <a:lnTo>
                    <a:pt x="499" y="958"/>
                  </a:lnTo>
                  <a:lnTo>
                    <a:pt x="466" y="933"/>
                  </a:lnTo>
                  <a:lnTo>
                    <a:pt x="384" y="998"/>
                  </a:lnTo>
                  <a:lnTo>
                    <a:pt x="300" y="1014"/>
                  </a:lnTo>
                  <a:lnTo>
                    <a:pt x="228" y="1014"/>
                  </a:lnTo>
                  <a:lnTo>
                    <a:pt x="125" y="958"/>
                  </a:lnTo>
                  <a:lnTo>
                    <a:pt x="84" y="841"/>
                  </a:lnTo>
                  <a:lnTo>
                    <a:pt x="41" y="640"/>
                  </a:lnTo>
                  <a:lnTo>
                    <a:pt x="41" y="428"/>
                  </a:lnTo>
                  <a:lnTo>
                    <a:pt x="51" y="202"/>
                  </a:lnTo>
                  <a:lnTo>
                    <a:pt x="84" y="80"/>
                  </a:lnTo>
                  <a:lnTo>
                    <a:pt x="135" y="69"/>
                  </a:lnTo>
                  <a:lnTo>
                    <a:pt x="279" y="69"/>
                  </a:lnTo>
                  <a:lnTo>
                    <a:pt x="312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4" name="Freeform 27"/>
            <p:cNvSpPr>
              <a:spLocks/>
            </p:cNvSpPr>
            <p:nvPr/>
          </p:nvSpPr>
          <p:spPr bwMode="auto">
            <a:xfrm>
              <a:off x="4514" y="2067"/>
              <a:ext cx="62" cy="140"/>
            </a:xfrm>
            <a:custGeom>
              <a:avLst/>
              <a:gdLst>
                <a:gd name="T0" fmla="*/ 62 w 247"/>
                <a:gd name="T1" fmla="*/ 133 h 561"/>
                <a:gd name="T2" fmla="*/ 47 w 247"/>
                <a:gd name="T3" fmla="*/ 140 h 561"/>
                <a:gd name="T4" fmla="*/ 31 w 247"/>
                <a:gd name="T5" fmla="*/ 140 h 561"/>
                <a:gd name="T6" fmla="*/ 13 w 247"/>
                <a:gd name="T7" fmla="*/ 130 h 561"/>
                <a:gd name="T8" fmla="*/ 5 w 247"/>
                <a:gd name="T9" fmla="*/ 113 h 561"/>
                <a:gd name="T10" fmla="*/ 0 w 247"/>
                <a:gd name="T11" fmla="*/ 79 h 561"/>
                <a:gd name="T12" fmla="*/ 8 w 247"/>
                <a:gd name="T13" fmla="*/ 37 h 561"/>
                <a:gd name="T14" fmla="*/ 21 w 247"/>
                <a:gd name="T15" fmla="*/ 14 h 561"/>
                <a:gd name="T16" fmla="*/ 41 w 247"/>
                <a:gd name="T17" fmla="*/ 0 h 561"/>
                <a:gd name="T18" fmla="*/ 44 w 247"/>
                <a:gd name="T19" fmla="*/ 7 h 561"/>
                <a:gd name="T20" fmla="*/ 23 w 247"/>
                <a:gd name="T21" fmla="*/ 27 h 561"/>
                <a:gd name="T22" fmla="*/ 13 w 247"/>
                <a:gd name="T23" fmla="*/ 56 h 561"/>
                <a:gd name="T24" fmla="*/ 13 w 247"/>
                <a:gd name="T25" fmla="*/ 90 h 561"/>
                <a:gd name="T26" fmla="*/ 18 w 247"/>
                <a:gd name="T27" fmla="*/ 113 h 561"/>
                <a:gd name="T28" fmla="*/ 25 w 247"/>
                <a:gd name="T29" fmla="*/ 127 h 561"/>
                <a:gd name="T30" fmla="*/ 36 w 247"/>
                <a:gd name="T31" fmla="*/ 133 h 561"/>
                <a:gd name="T32" fmla="*/ 49 w 247"/>
                <a:gd name="T33" fmla="*/ 130 h 561"/>
                <a:gd name="T34" fmla="*/ 54 w 247"/>
                <a:gd name="T35" fmla="*/ 124 h 561"/>
                <a:gd name="T36" fmla="*/ 62 w 247"/>
                <a:gd name="T37" fmla="*/ 133 h 5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7"/>
                <a:gd name="T58" fmla="*/ 0 h 561"/>
                <a:gd name="T59" fmla="*/ 247 w 247"/>
                <a:gd name="T60" fmla="*/ 561 h 56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7" h="561">
                  <a:moveTo>
                    <a:pt x="247" y="533"/>
                  </a:moveTo>
                  <a:lnTo>
                    <a:pt x="186" y="561"/>
                  </a:lnTo>
                  <a:lnTo>
                    <a:pt x="122" y="561"/>
                  </a:lnTo>
                  <a:lnTo>
                    <a:pt x="50" y="520"/>
                  </a:lnTo>
                  <a:lnTo>
                    <a:pt x="21" y="453"/>
                  </a:lnTo>
                  <a:lnTo>
                    <a:pt x="0" y="318"/>
                  </a:lnTo>
                  <a:lnTo>
                    <a:pt x="30" y="148"/>
                  </a:lnTo>
                  <a:lnTo>
                    <a:pt x="84" y="55"/>
                  </a:lnTo>
                  <a:lnTo>
                    <a:pt x="165" y="0"/>
                  </a:lnTo>
                  <a:lnTo>
                    <a:pt x="175" y="27"/>
                  </a:lnTo>
                  <a:lnTo>
                    <a:pt x="91" y="110"/>
                  </a:lnTo>
                  <a:lnTo>
                    <a:pt x="50" y="226"/>
                  </a:lnTo>
                  <a:lnTo>
                    <a:pt x="50" y="359"/>
                  </a:lnTo>
                  <a:lnTo>
                    <a:pt x="72" y="453"/>
                  </a:lnTo>
                  <a:lnTo>
                    <a:pt x="101" y="507"/>
                  </a:lnTo>
                  <a:lnTo>
                    <a:pt x="144" y="533"/>
                  </a:lnTo>
                  <a:lnTo>
                    <a:pt x="195" y="520"/>
                  </a:lnTo>
                  <a:lnTo>
                    <a:pt x="217" y="496"/>
                  </a:lnTo>
                  <a:lnTo>
                    <a:pt x="247" y="5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5" name="Freeform 28"/>
            <p:cNvSpPr>
              <a:spLocks/>
            </p:cNvSpPr>
            <p:nvPr/>
          </p:nvSpPr>
          <p:spPr bwMode="auto">
            <a:xfrm>
              <a:off x="4537" y="2044"/>
              <a:ext cx="309" cy="313"/>
            </a:xfrm>
            <a:custGeom>
              <a:avLst/>
              <a:gdLst>
                <a:gd name="T0" fmla="*/ 239 w 1237"/>
                <a:gd name="T1" fmla="*/ 299 h 1254"/>
                <a:gd name="T2" fmla="*/ 211 w 1237"/>
                <a:gd name="T3" fmla="*/ 293 h 1254"/>
                <a:gd name="T4" fmla="*/ 184 w 1237"/>
                <a:gd name="T5" fmla="*/ 279 h 1254"/>
                <a:gd name="T6" fmla="*/ 143 w 1237"/>
                <a:gd name="T7" fmla="*/ 246 h 1254"/>
                <a:gd name="T8" fmla="*/ 101 w 1237"/>
                <a:gd name="T9" fmla="*/ 210 h 1254"/>
                <a:gd name="T10" fmla="*/ 39 w 1237"/>
                <a:gd name="T11" fmla="*/ 143 h 1254"/>
                <a:gd name="T12" fmla="*/ 18 w 1237"/>
                <a:gd name="T13" fmla="*/ 110 h 1254"/>
                <a:gd name="T14" fmla="*/ 13 w 1237"/>
                <a:gd name="T15" fmla="*/ 97 h 1254"/>
                <a:gd name="T16" fmla="*/ 16 w 1237"/>
                <a:gd name="T17" fmla="*/ 89 h 1254"/>
                <a:gd name="T18" fmla="*/ 24 w 1237"/>
                <a:gd name="T19" fmla="*/ 86 h 1254"/>
                <a:gd name="T20" fmla="*/ 37 w 1237"/>
                <a:gd name="T21" fmla="*/ 89 h 1254"/>
                <a:gd name="T22" fmla="*/ 70 w 1237"/>
                <a:gd name="T23" fmla="*/ 117 h 1254"/>
                <a:gd name="T24" fmla="*/ 122 w 1237"/>
                <a:gd name="T25" fmla="*/ 166 h 1254"/>
                <a:gd name="T26" fmla="*/ 124 w 1237"/>
                <a:gd name="T27" fmla="*/ 156 h 1254"/>
                <a:gd name="T28" fmla="*/ 65 w 1237"/>
                <a:gd name="T29" fmla="*/ 97 h 1254"/>
                <a:gd name="T30" fmla="*/ 39 w 1237"/>
                <a:gd name="T31" fmla="*/ 63 h 1254"/>
                <a:gd name="T32" fmla="*/ 29 w 1237"/>
                <a:gd name="T33" fmla="*/ 40 h 1254"/>
                <a:gd name="T34" fmla="*/ 26 w 1237"/>
                <a:gd name="T35" fmla="*/ 27 h 1254"/>
                <a:gd name="T36" fmla="*/ 34 w 1237"/>
                <a:gd name="T37" fmla="*/ 17 h 1254"/>
                <a:gd name="T38" fmla="*/ 42 w 1237"/>
                <a:gd name="T39" fmla="*/ 13 h 1254"/>
                <a:gd name="T40" fmla="*/ 55 w 1237"/>
                <a:gd name="T41" fmla="*/ 20 h 1254"/>
                <a:gd name="T42" fmla="*/ 104 w 1237"/>
                <a:gd name="T43" fmla="*/ 57 h 1254"/>
                <a:gd name="T44" fmla="*/ 169 w 1237"/>
                <a:gd name="T45" fmla="*/ 113 h 1254"/>
                <a:gd name="T46" fmla="*/ 172 w 1237"/>
                <a:gd name="T47" fmla="*/ 106 h 1254"/>
                <a:gd name="T48" fmla="*/ 145 w 1237"/>
                <a:gd name="T49" fmla="*/ 73 h 1254"/>
                <a:gd name="T50" fmla="*/ 109 w 1237"/>
                <a:gd name="T51" fmla="*/ 37 h 1254"/>
                <a:gd name="T52" fmla="*/ 94 w 1237"/>
                <a:gd name="T53" fmla="*/ 17 h 1254"/>
                <a:gd name="T54" fmla="*/ 117 w 1237"/>
                <a:gd name="T55" fmla="*/ 17 h 1254"/>
                <a:gd name="T56" fmla="*/ 145 w 1237"/>
                <a:gd name="T57" fmla="*/ 30 h 1254"/>
                <a:gd name="T58" fmla="*/ 192 w 1237"/>
                <a:gd name="T59" fmla="*/ 63 h 1254"/>
                <a:gd name="T60" fmla="*/ 237 w 1237"/>
                <a:gd name="T61" fmla="*/ 110 h 1254"/>
                <a:gd name="T62" fmla="*/ 260 w 1237"/>
                <a:gd name="T63" fmla="*/ 150 h 1254"/>
                <a:gd name="T64" fmla="*/ 304 w 1237"/>
                <a:gd name="T65" fmla="*/ 216 h 1254"/>
                <a:gd name="T66" fmla="*/ 309 w 1237"/>
                <a:gd name="T67" fmla="*/ 206 h 1254"/>
                <a:gd name="T68" fmla="*/ 247 w 1237"/>
                <a:gd name="T69" fmla="*/ 102 h 1254"/>
                <a:gd name="T70" fmla="*/ 200 w 1237"/>
                <a:gd name="T71" fmla="*/ 53 h 1254"/>
                <a:gd name="T72" fmla="*/ 153 w 1237"/>
                <a:gd name="T73" fmla="*/ 20 h 1254"/>
                <a:gd name="T74" fmla="*/ 119 w 1237"/>
                <a:gd name="T75" fmla="*/ 7 h 1254"/>
                <a:gd name="T76" fmla="*/ 104 w 1237"/>
                <a:gd name="T77" fmla="*/ 3 h 1254"/>
                <a:gd name="T78" fmla="*/ 83 w 1237"/>
                <a:gd name="T79" fmla="*/ 7 h 1254"/>
                <a:gd name="T80" fmla="*/ 79 w 1237"/>
                <a:gd name="T81" fmla="*/ 17 h 1254"/>
                <a:gd name="T82" fmla="*/ 55 w 1237"/>
                <a:gd name="T83" fmla="*/ 0 h 1254"/>
                <a:gd name="T84" fmla="*/ 31 w 1237"/>
                <a:gd name="T85" fmla="*/ 0 h 1254"/>
                <a:gd name="T86" fmla="*/ 18 w 1237"/>
                <a:gd name="T87" fmla="*/ 13 h 1254"/>
                <a:gd name="T88" fmla="*/ 16 w 1237"/>
                <a:gd name="T89" fmla="*/ 37 h 1254"/>
                <a:gd name="T90" fmla="*/ 21 w 1237"/>
                <a:gd name="T91" fmla="*/ 57 h 1254"/>
                <a:gd name="T92" fmla="*/ 34 w 1237"/>
                <a:gd name="T93" fmla="*/ 76 h 1254"/>
                <a:gd name="T94" fmla="*/ 18 w 1237"/>
                <a:gd name="T95" fmla="*/ 76 h 1254"/>
                <a:gd name="T96" fmla="*/ 8 w 1237"/>
                <a:gd name="T97" fmla="*/ 79 h 1254"/>
                <a:gd name="T98" fmla="*/ 0 w 1237"/>
                <a:gd name="T99" fmla="*/ 89 h 1254"/>
                <a:gd name="T100" fmla="*/ 11 w 1237"/>
                <a:gd name="T101" fmla="*/ 117 h 1254"/>
                <a:gd name="T102" fmla="*/ 31 w 1237"/>
                <a:gd name="T103" fmla="*/ 153 h 1254"/>
                <a:gd name="T104" fmla="*/ 55 w 1237"/>
                <a:gd name="T105" fmla="*/ 182 h 1254"/>
                <a:gd name="T106" fmla="*/ 99 w 1237"/>
                <a:gd name="T107" fmla="*/ 229 h 1254"/>
                <a:gd name="T108" fmla="*/ 143 w 1237"/>
                <a:gd name="T109" fmla="*/ 269 h 1254"/>
                <a:gd name="T110" fmla="*/ 182 w 1237"/>
                <a:gd name="T111" fmla="*/ 296 h 1254"/>
                <a:gd name="T112" fmla="*/ 218 w 1237"/>
                <a:gd name="T113" fmla="*/ 313 h 1254"/>
                <a:gd name="T114" fmla="*/ 239 w 1237"/>
                <a:gd name="T115" fmla="*/ 299 h 125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237"/>
                <a:gd name="T175" fmla="*/ 0 h 1254"/>
                <a:gd name="T176" fmla="*/ 1237 w 1237"/>
                <a:gd name="T177" fmla="*/ 1254 h 125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237" h="1254">
                  <a:moveTo>
                    <a:pt x="956" y="1197"/>
                  </a:moveTo>
                  <a:lnTo>
                    <a:pt x="844" y="1173"/>
                  </a:lnTo>
                  <a:lnTo>
                    <a:pt x="737" y="1118"/>
                  </a:lnTo>
                  <a:lnTo>
                    <a:pt x="571" y="984"/>
                  </a:lnTo>
                  <a:lnTo>
                    <a:pt x="405" y="840"/>
                  </a:lnTo>
                  <a:lnTo>
                    <a:pt x="156" y="574"/>
                  </a:lnTo>
                  <a:lnTo>
                    <a:pt x="74" y="440"/>
                  </a:lnTo>
                  <a:lnTo>
                    <a:pt x="53" y="387"/>
                  </a:lnTo>
                  <a:lnTo>
                    <a:pt x="63" y="358"/>
                  </a:lnTo>
                  <a:lnTo>
                    <a:pt x="95" y="346"/>
                  </a:lnTo>
                  <a:lnTo>
                    <a:pt x="147" y="358"/>
                  </a:lnTo>
                  <a:lnTo>
                    <a:pt x="281" y="467"/>
                  </a:lnTo>
                  <a:lnTo>
                    <a:pt x="487" y="666"/>
                  </a:lnTo>
                  <a:lnTo>
                    <a:pt x="496" y="625"/>
                  </a:lnTo>
                  <a:lnTo>
                    <a:pt x="261" y="387"/>
                  </a:lnTo>
                  <a:lnTo>
                    <a:pt x="156" y="254"/>
                  </a:lnTo>
                  <a:lnTo>
                    <a:pt x="115" y="161"/>
                  </a:lnTo>
                  <a:lnTo>
                    <a:pt x="104" y="108"/>
                  </a:lnTo>
                  <a:lnTo>
                    <a:pt x="135" y="67"/>
                  </a:lnTo>
                  <a:lnTo>
                    <a:pt x="167" y="52"/>
                  </a:lnTo>
                  <a:lnTo>
                    <a:pt x="219" y="81"/>
                  </a:lnTo>
                  <a:lnTo>
                    <a:pt x="415" y="227"/>
                  </a:lnTo>
                  <a:lnTo>
                    <a:pt x="676" y="451"/>
                  </a:lnTo>
                  <a:lnTo>
                    <a:pt x="687" y="426"/>
                  </a:lnTo>
                  <a:lnTo>
                    <a:pt x="579" y="292"/>
                  </a:lnTo>
                  <a:lnTo>
                    <a:pt x="438" y="147"/>
                  </a:lnTo>
                  <a:lnTo>
                    <a:pt x="376" y="67"/>
                  </a:lnTo>
                  <a:lnTo>
                    <a:pt x="469" y="67"/>
                  </a:lnTo>
                  <a:lnTo>
                    <a:pt x="579" y="119"/>
                  </a:lnTo>
                  <a:lnTo>
                    <a:pt x="770" y="254"/>
                  </a:lnTo>
                  <a:lnTo>
                    <a:pt x="948" y="440"/>
                  </a:lnTo>
                  <a:lnTo>
                    <a:pt x="1039" y="599"/>
                  </a:lnTo>
                  <a:lnTo>
                    <a:pt x="1216" y="865"/>
                  </a:lnTo>
                  <a:lnTo>
                    <a:pt x="1237" y="824"/>
                  </a:lnTo>
                  <a:lnTo>
                    <a:pt x="987" y="410"/>
                  </a:lnTo>
                  <a:lnTo>
                    <a:pt x="800" y="213"/>
                  </a:lnTo>
                  <a:lnTo>
                    <a:pt x="613" y="81"/>
                  </a:lnTo>
                  <a:lnTo>
                    <a:pt x="478" y="27"/>
                  </a:lnTo>
                  <a:lnTo>
                    <a:pt x="415" y="13"/>
                  </a:lnTo>
                  <a:lnTo>
                    <a:pt x="334" y="27"/>
                  </a:lnTo>
                  <a:lnTo>
                    <a:pt x="315" y="67"/>
                  </a:lnTo>
                  <a:lnTo>
                    <a:pt x="219" y="0"/>
                  </a:lnTo>
                  <a:lnTo>
                    <a:pt x="126" y="0"/>
                  </a:lnTo>
                  <a:lnTo>
                    <a:pt x="74" y="52"/>
                  </a:lnTo>
                  <a:lnTo>
                    <a:pt x="63" y="147"/>
                  </a:lnTo>
                  <a:lnTo>
                    <a:pt x="84" y="227"/>
                  </a:lnTo>
                  <a:lnTo>
                    <a:pt x="135" y="305"/>
                  </a:lnTo>
                  <a:lnTo>
                    <a:pt x="74" y="305"/>
                  </a:lnTo>
                  <a:lnTo>
                    <a:pt x="31" y="318"/>
                  </a:lnTo>
                  <a:lnTo>
                    <a:pt x="0" y="358"/>
                  </a:lnTo>
                  <a:lnTo>
                    <a:pt x="43" y="467"/>
                  </a:lnTo>
                  <a:lnTo>
                    <a:pt x="126" y="612"/>
                  </a:lnTo>
                  <a:lnTo>
                    <a:pt x="219" y="731"/>
                  </a:lnTo>
                  <a:lnTo>
                    <a:pt x="395" y="918"/>
                  </a:lnTo>
                  <a:lnTo>
                    <a:pt x="571" y="1077"/>
                  </a:lnTo>
                  <a:lnTo>
                    <a:pt x="728" y="1185"/>
                  </a:lnTo>
                  <a:lnTo>
                    <a:pt x="872" y="1254"/>
                  </a:lnTo>
                  <a:lnTo>
                    <a:pt x="956" y="11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6" name="Freeform 29"/>
            <p:cNvSpPr>
              <a:spLocks/>
            </p:cNvSpPr>
            <p:nvPr/>
          </p:nvSpPr>
          <p:spPr bwMode="auto">
            <a:xfrm>
              <a:off x="4792" y="1914"/>
              <a:ext cx="169" cy="266"/>
            </a:xfrm>
            <a:custGeom>
              <a:avLst/>
              <a:gdLst>
                <a:gd name="T0" fmla="*/ 169 w 676"/>
                <a:gd name="T1" fmla="*/ 10 h 1064"/>
                <a:gd name="T2" fmla="*/ 122 w 676"/>
                <a:gd name="T3" fmla="*/ 157 h 1064"/>
                <a:gd name="T4" fmla="*/ 99 w 676"/>
                <a:gd name="T5" fmla="*/ 200 h 1064"/>
                <a:gd name="T6" fmla="*/ 73 w 676"/>
                <a:gd name="T7" fmla="*/ 229 h 1064"/>
                <a:gd name="T8" fmla="*/ 37 w 676"/>
                <a:gd name="T9" fmla="*/ 253 h 1064"/>
                <a:gd name="T10" fmla="*/ 5 w 676"/>
                <a:gd name="T11" fmla="*/ 266 h 1064"/>
                <a:gd name="T12" fmla="*/ 0 w 676"/>
                <a:gd name="T13" fmla="*/ 253 h 1064"/>
                <a:gd name="T14" fmla="*/ 31 w 676"/>
                <a:gd name="T15" fmla="*/ 242 h 1064"/>
                <a:gd name="T16" fmla="*/ 65 w 676"/>
                <a:gd name="T17" fmla="*/ 216 h 1064"/>
                <a:gd name="T18" fmla="*/ 91 w 676"/>
                <a:gd name="T19" fmla="*/ 186 h 1064"/>
                <a:gd name="T20" fmla="*/ 109 w 676"/>
                <a:gd name="T21" fmla="*/ 146 h 1064"/>
                <a:gd name="T22" fmla="*/ 159 w 676"/>
                <a:gd name="T23" fmla="*/ 0 h 1064"/>
                <a:gd name="T24" fmla="*/ 169 w 676"/>
                <a:gd name="T25" fmla="*/ 10 h 10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6"/>
                <a:gd name="T40" fmla="*/ 0 h 1064"/>
                <a:gd name="T41" fmla="*/ 676 w 676"/>
                <a:gd name="T42" fmla="*/ 1064 h 10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6" h="1064">
                  <a:moveTo>
                    <a:pt x="676" y="41"/>
                  </a:moveTo>
                  <a:lnTo>
                    <a:pt x="487" y="627"/>
                  </a:lnTo>
                  <a:lnTo>
                    <a:pt x="397" y="799"/>
                  </a:lnTo>
                  <a:lnTo>
                    <a:pt x="290" y="918"/>
                  </a:lnTo>
                  <a:lnTo>
                    <a:pt x="147" y="1012"/>
                  </a:lnTo>
                  <a:lnTo>
                    <a:pt x="20" y="1064"/>
                  </a:lnTo>
                  <a:lnTo>
                    <a:pt x="0" y="1012"/>
                  </a:lnTo>
                  <a:lnTo>
                    <a:pt x="124" y="970"/>
                  </a:lnTo>
                  <a:lnTo>
                    <a:pt x="259" y="865"/>
                  </a:lnTo>
                  <a:lnTo>
                    <a:pt x="366" y="746"/>
                  </a:lnTo>
                  <a:lnTo>
                    <a:pt x="435" y="586"/>
                  </a:lnTo>
                  <a:lnTo>
                    <a:pt x="635" y="0"/>
                  </a:lnTo>
                  <a:lnTo>
                    <a:pt x="676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7" name="Freeform 30"/>
            <p:cNvSpPr>
              <a:spLocks/>
            </p:cNvSpPr>
            <p:nvPr/>
          </p:nvSpPr>
          <p:spPr bwMode="auto">
            <a:xfrm>
              <a:off x="4727" y="2226"/>
              <a:ext cx="167" cy="191"/>
            </a:xfrm>
            <a:custGeom>
              <a:avLst/>
              <a:gdLst>
                <a:gd name="T0" fmla="*/ 26 w 667"/>
                <a:gd name="T1" fmla="*/ 191 h 762"/>
                <a:gd name="T2" fmla="*/ 0 w 667"/>
                <a:gd name="T3" fmla="*/ 154 h 762"/>
                <a:gd name="T4" fmla="*/ 39 w 667"/>
                <a:gd name="T5" fmla="*/ 121 h 762"/>
                <a:gd name="T6" fmla="*/ 67 w 667"/>
                <a:gd name="T7" fmla="*/ 93 h 762"/>
                <a:gd name="T8" fmla="*/ 91 w 667"/>
                <a:gd name="T9" fmla="*/ 63 h 762"/>
                <a:gd name="T10" fmla="*/ 109 w 667"/>
                <a:gd name="T11" fmla="*/ 34 h 762"/>
                <a:gd name="T12" fmla="*/ 127 w 667"/>
                <a:gd name="T13" fmla="*/ 0 h 762"/>
                <a:gd name="T14" fmla="*/ 167 w 667"/>
                <a:gd name="T15" fmla="*/ 51 h 762"/>
                <a:gd name="T16" fmla="*/ 161 w 667"/>
                <a:gd name="T17" fmla="*/ 60 h 762"/>
                <a:gd name="T18" fmla="*/ 132 w 667"/>
                <a:gd name="T19" fmla="*/ 27 h 762"/>
                <a:gd name="T20" fmla="*/ 107 w 667"/>
                <a:gd name="T21" fmla="*/ 74 h 762"/>
                <a:gd name="T22" fmla="*/ 70 w 667"/>
                <a:gd name="T23" fmla="*/ 117 h 762"/>
                <a:gd name="T24" fmla="*/ 47 w 667"/>
                <a:gd name="T25" fmla="*/ 137 h 762"/>
                <a:gd name="T26" fmla="*/ 18 w 667"/>
                <a:gd name="T27" fmla="*/ 154 h 762"/>
                <a:gd name="T28" fmla="*/ 39 w 667"/>
                <a:gd name="T29" fmla="*/ 183 h 762"/>
                <a:gd name="T30" fmla="*/ 26 w 667"/>
                <a:gd name="T31" fmla="*/ 191 h 7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67"/>
                <a:gd name="T49" fmla="*/ 0 h 762"/>
                <a:gd name="T50" fmla="*/ 667 w 667"/>
                <a:gd name="T51" fmla="*/ 762 h 7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67" h="762">
                  <a:moveTo>
                    <a:pt x="104" y="762"/>
                  </a:moveTo>
                  <a:lnTo>
                    <a:pt x="0" y="613"/>
                  </a:lnTo>
                  <a:lnTo>
                    <a:pt x="156" y="482"/>
                  </a:lnTo>
                  <a:lnTo>
                    <a:pt x="268" y="373"/>
                  </a:lnTo>
                  <a:lnTo>
                    <a:pt x="363" y="253"/>
                  </a:lnTo>
                  <a:lnTo>
                    <a:pt x="435" y="134"/>
                  </a:lnTo>
                  <a:lnTo>
                    <a:pt x="507" y="0"/>
                  </a:lnTo>
                  <a:lnTo>
                    <a:pt x="667" y="202"/>
                  </a:lnTo>
                  <a:lnTo>
                    <a:pt x="644" y="240"/>
                  </a:lnTo>
                  <a:lnTo>
                    <a:pt x="528" y="109"/>
                  </a:lnTo>
                  <a:lnTo>
                    <a:pt x="426" y="294"/>
                  </a:lnTo>
                  <a:lnTo>
                    <a:pt x="279" y="466"/>
                  </a:lnTo>
                  <a:lnTo>
                    <a:pt x="188" y="546"/>
                  </a:lnTo>
                  <a:lnTo>
                    <a:pt x="72" y="613"/>
                  </a:lnTo>
                  <a:lnTo>
                    <a:pt x="156" y="731"/>
                  </a:lnTo>
                  <a:lnTo>
                    <a:pt x="104" y="7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8" name="Freeform 31"/>
            <p:cNvSpPr>
              <a:spLocks/>
            </p:cNvSpPr>
            <p:nvPr/>
          </p:nvSpPr>
          <p:spPr bwMode="auto">
            <a:xfrm>
              <a:off x="4864" y="2120"/>
              <a:ext cx="268" cy="366"/>
            </a:xfrm>
            <a:custGeom>
              <a:avLst/>
              <a:gdLst>
                <a:gd name="T0" fmla="*/ 0 w 1071"/>
                <a:gd name="T1" fmla="*/ 20 h 1465"/>
                <a:gd name="T2" fmla="*/ 19 w 1071"/>
                <a:gd name="T3" fmla="*/ 47 h 1465"/>
                <a:gd name="T4" fmla="*/ 34 w 1071"/>
                <a:gd name="T5" fmla="*/ 83 h 1465"/>
                <a:gd name="T6" fmla="*/ 47 w 1071"/>
                <a:gd name="T7" fmla="*/ 120 h 1465"/>
                <a:gd name="T8" fmla="*/ 24 w 1071"/>
                <a:gd name="T9" fmla="*/ 153 h 1465"/>
                <a:gd name="T10" fmla="*/ 32 w 1071"/>
                <a:gd name="T11" fmla="*/ 163 h 1465"/>
                <a:gd name="T12" fmla="*/ 73 w 1071"/>
                <a:gd name="T13" fmla="*/ 120 h 1465"/>
                <a:gd name="T14" fmla="*/ 141 w 1071"/>
                <a:gd name="T15" fmla="*/ 163 h 1465"/>
                <a:gd name="T16" fmla="*/ 182 w 1071"/>
                <a:gd name="T17" fmla="*/ 220 h 1465"/>
                <a:gd name="T18" fmla="*/ 216 w 1071"/>
                <a:gd name="T19" fmla="*/ 286 h 1465"/>
                <a:gd name="T20" fmla="*/ 242 w 1071"/>
                <a:gd name="T21" fmla="*/ 363 h 1465"/>
                <a:gd name="T22" fmla="*/ 268 w 1071"/>
                <a:gd name="T23" fmla="*/ 366 h 1465"/>
                <a:gd name="T24" fmla="*/ 218 w 1071"/>
                <a:gd name="T25" fmla="*/ 243 h 1465"/>
                <a:gd name="T26" fmla="*/ 169 w 1071"/>
                <a:gd name="T27" fmla="*/ 170 h 1465"/>
                <a:gd name="T28" fmla="*/ 128 w 1071"/>
                <a:gd name="T29" fmla="*/ 130 h 1465"/>
                <a:gd name="T30" fmla="*/ 75 w 1071"/>
                <a:gd name="T31" fmla="*/ 104 h 1465"/>
                <a:gd name="T32" fmla="*/ 62 w 1071"/>
                <a:gd name="T33" fmla="*/ 104 h 1465"/>
                <a:gd name="T34" fmla="*/ 49 w 1071"/>
                <a:gd name="T35" fmla="*/ 67 h 1465"/>
                <a:gd name="T36" fmla="*/ 30 w 1071"/>
                <a:gd name="T37" fmla="*/ 26 h 1465"/>
                <a:gd name="T38" fmla="*/ 16 w 1071"/>
                <a:gd name="T39" fmla="*/ 0 h 1465"/>
                <a:gd name="T40" fmla="*/ 0 w 1071"/>
                <a:gd name="T41" fmla="*/ 20 h 146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71"/>
                <a:gd name="T64" fmla="*/ 0 h 1465"/>
                <a:gd name="T65" fmla="*/ 1071 w 1071"/>
                <a:gd name="T66" fmla="*/ 1465 h 146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71" h="1465">
                  <a:moveTo>
                    <a:pt x="0" y="82"/>
                  </a:moveTo>
                  <a:lnTo>
                    <a:pt x="76" y="188"/>
                  </a:lnTo>
                  <a:lnTo>
                    <a:pt x="136" y="334"/>
                  </a:lnTo>
                  <a:lnTo>
                    <a:pt x="189" y="481"/>
                  </a:lnTo>
                  <a:lnTo>
                    <a:pt x="95" y="613"/>
                  </a:lnTo>
                  <a:lnTo>
                    <a:pt x="127" y="654"/>
                  </a:lnTo>
                  <a:lnTo>
                    <a:pt x="292" y="481"/>
                  </a:lnTo>
                  <a:lnTo>
                    <a:pt x="563" y="654"/>
                  </a:lnTo>
                  <a:lnTo>
                    <a:pt x="728" y="880"/>
                  </a:lnTo>
                  <a:lnTo>
                    <a:pt x="863" y="1146"/>
                  </a:lnTo>
                  <a:lnTo>
                    <a:pt x="969" y="1451"/>
                  </a:lnTo>
                  <a:lnTo>
                    <a:pt x="1071" y="1465"/>
                  </a:lnTo>
                  <a:lnTo>
                    <a:pt x="871" y="972"/>
                  </a:lnTo>
                  <a:lnTo>
                    <a:pt x="674" y="679"/>
                  </a:lnTo>
                  <a:lnTo>
                    <a:pt x="510" y="519"/>
                  </a:lnTo>
                  <a:lnTo>
                    <a:pt x="301" y="415"/>
                  </a:lnTo>
                  <a:lnTo>
                    <a:pt x="249" y="415"/>
                  </a:lnTo>
                  <a:lnTo>
                    <a:pt x="197" y="269"/>
                  </a:lnTo>
                  <a:lnTo>
                    <a:pt x="118" y="105"/>
                  </a:lnTo>
                  <a:lnTo>
                    <a:pt x="6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9" name="Freeform 32"/>
            <p:cNvSpPr>
              <a:spLocks/>
            </p:cNvSpPr>
            <p:nvPr/>
          </p:nvSpPr>
          <p:spPr bwMode="auto">
            <a:xfrm>
              <a:off x="4735" y="2263"/>
              <a:ext cx="376" cy="223"/>
            </a:xfrm>
            <a:custGeom>
              <a:avLst/>
              <a:gdLst>
                <a:gd name="T0" fmla="*/ 376 w 1507"/>
                <a:gd name="T1" fmla="*/ 223 h 892"/>
                <a:gd name="T2" fmla="*/ 163 w 1507"/>
                <a:gd name="T3" fmla="*/ 0 h 892"/>
                <a:gd name="T4" fmla="*/ 119 w 1507"/>
                <a:gd name="T5" fmla="*/ 67 h 892"/>
                <a:gd name="T6" fmla="*/ 78 w 1507"/>
                <a:gd name="T7" fmla="*/ 116 h 892"/>
                <a:gd name="T8" fmla="*/ 0 w 1507"/>
                <a:gd name="T9" fmla="*/ 167 h 892"/>
                <a:gd name="T10" fmla="*/ 39 w 1507"/>
                <a:gd name="T11" fmla="*/ 223 h 892"/>
                <a:gd name="T12" fmla="*/ 78 w 1507"/>
                <a:gd name="T13" fmla="*/ 223 h 892"/>
                <a:gd name="T14" fmla="*/ 31 w 1507"/>
                <a:gd name="T15" fmla="*/ 167 h 892"/>
                <a:gd name="T16" fmla="*/ 80 w 1507"/>
                <a:gd name="T17" fmla="*/ 137 h 892"/>
                <a:gd name="T18" fmla="*/ 117 w 1507"/>
                <a:gd name="T19" fmla="*/ 104 h 892"/>
                <a:gd name="T20" fmla="*/ 135 w 1507"/>
                <a:gd name="T21" fmla="*/ 71 h 892"/>
                <a:gd name="T22" fmla="*/ 163 w 1507"/>
                <a:gd name="T23" fmla="*/ 27 h 892"/>
                <a:gd name="T24" fmla="*/ 254 w 1507"/>
                <a:gd name="T25" fmla="*/ 126 h 892"/>
                <a:gd name="T26" fmla="*/ 332 w 1507"/>
                <a:gd name="T27" fmla="*/ 223 h 892"/>
                <a:gd name="T28" fmla="*/ 376 w 1507"/>
                <a:gd name="T29" fmla="*/ 223 h 8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07"/>
                <a:gd name="T46" fmla="*/ 0 h 892"/>
                <a:gd name="T47" fmla="*/ 1507 w 1507"/>
                <a:gd name="T48" fmla="*/ 892 h 8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07" h="892">
                  <a:moveTo>
                    <a:pt x="1507" y="892"/>
                  </a:moveTo>
                  <a:lnTo>
                    <a:pt x="654" y="0"/>
                  </a:lnTo>
                  <a:lnTo>
                    <a:pt x="476" y="267"/>
                  </a:lnTo>
                  <a:lnTo>
                    <a:pt x="311" y="466"/>
                  </a:lnTo>
                  <a:lnTo>
                    <a:pt x="0" y="667"/>
                  </a:lnTo>
                  <a:lnTo>
                    <a:pt x="157" y="892"/>
                  </a:lnTo>
                  <a:lnTo>
                    <a:pt x="311" y="892"/>
                  </a:lnTo>
                  <a:lnTo>
                    <a:pt x="125" y="667"/>
                  </a:lnTo>
                  <a:lnTo>
                    <a:pt x="321" y="546"/>
                  </a:lnTo>
                  <a:lnTo>
                    <a:pt x="468" y="415"/>
                  </a:lnTo>
                  <a:lnTo>
                    <a:pt x="541" y="282"/>
                  </a:lnTo>
                  <a:lnTo>
                    <a:pt x="654" y="106"/>
                  </a:lnTo>
                  <a:lnTo>
                    <a:pt x="1018" y="505"/>
                  </a:lnTo>
                  <a:lnTo>
                    <a:pt x="1330" y="892"/>
                  </a:lnTo>
                  <a:lnTo>
                    <a:pt x="1507" y="89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Freeform 33"/>
            <p:cNvSpPr>
              <a:spLocks/>
            </p:cNvSpPr>
            <p:nvPr/>
          </p:nvSpPr>
          <p:spPr bwMode="auto">
            <a:xfrm>
              <a:off x="4423" y="2210"/>
              <a:ext cx="112" cy="276"/>
            </a:xfrm>
            <a:custGeom>
              <a:avLst/>
              <a:gdLst>
                <a:gd name="T0" fmla="*/ 78 w 451"/>
                <a:gd name="T1" fmla="*/ 20 h 1104"/>
                <a:gd name="T2" fmla="*/ 75 w 451"/>
                <a:gd name="T3" fmla="*/ 43 h 1104"/>
                <a:gd name="T4" fmla="*/ 83 w 451"/>
                <a:gd name="T5" fmla="*/ 70 h 1104"/>
                <a:gd name="T6" fmla="*/ 104 w 451"/>
                <a:gd name="T7" fmla="*/ 109 h 1104"/>
                <a:gd name="T8" fmla="*/ 112 w 451"/>
                <a:gd name="T9" fmla="*/ 120 h 1104"/>
                <a:gd name="T10" fmla="*/ 80 w 451"/>
                <a:gd name="T11" fmla="*/ 147 h 1104"/>
                <a:gd name="T12" fmla="*/ 52 w 451"/>
                <a:gd name="T13" fmla="*/ 147 h 1104"/>
                <a:gd name="T14" fmla="*/ 65 w 451"/>
                <a:gd name="T15" fmla="*/ 166 h 1104"/>
                <a:gd name="T16" fmla="*/ 83 w 451"/>
                <a:gd name="T17" fmla="*/ 176 h 1104"/>
                <a:gd name="T18" fmla="*/ 104 w 451"/>
                <a:gd name="T19" fmla="*/ 179 h 1104"/>
                <a:gd name="T20" fmla="*/ 109 w 451"/>
                <a:gd name="T21" fmla="*/ 203 h 1104"/>
                <a:gd name="T22" fmla="*/ 83 w 451"/>
                <a:gd name="T23" fmla="*/ 217 h 1104"/>
                <a:gd name="T24" fmla="*/ 52 w 451"/>
                <a:gd name="T25" fmla="*/ 256 h 1104"/>
                <a:gd name="T26" fmla="*/ 93 w 451"/>
                <a:gd name="T27" fmla="*/ 276 h 1104"/>
                <a:gd name="T28" fmla="*/ 23 w 451"/>
                <a:gd name="T29" fmla="*/ 276 h 1104"/>
                <a:gd name="T30" fmla="*/ 18 w 451"/>
                <a:gd name="T31" fmla="*/ 260 h 1104"/>
                <a:gd name="T32" fmla="*/ 21 w 451"/>
                <a:gd name="T33" fmla="*/ 246 h 1104"/>
                <a:gd name="T34" fmla="*/ 44 w 451"/>
                <a:gd name="T35" fmla="*/ 213 h 1104"/>
                <a:gd name="T36" fmla="*/ 101 w 451"/>
                <a:gd name="T37" fmla="*/ 199 h 1104"/>
                <a:gd name="T38" fmla="*/ 96 w 451"/>
                <a:gd name="T39" fmla="*/ 186 h 1104"/>
                <a:gd name="T40" fmla="*/ 70 w 451"/>
                <a:gd name="T41" fmla="*/ 176 h 1104"/>
                <a:gd name="T42" fmla="*/ 41 w 451"/>
                <a:gd name="T43" fmla="*/ 159 h 1104"/>
                <a:gd name="T44" fmla="*/ 0 w 451"/>
                <a:gd name="T45" fmla="*/ 127 h 1104"/>
                <a:gd name="T46" fmla="*/ 16 w 451"/>
                <a:gd name="T47" fmla="*/ 113 h 1104"/>
                <a:gd name="T48" fmla="*/ 39 w 451"/>
                <a:gd name="T49" fmla="*/ 100 h 1104"/>
                <a:gd name="T50" fmla="*/ 21 w 451"/>
                <a:gd name="T51" fmla="*/ 50 h 1104"/>
                <a:gd name="T52" fmla="*/ 29 w 451"/>
                <a:gd name="T53" fmla="*/ 36 h 1104"/>
                <a:gd name="T54" fmla="*/ 65 w 451"/>
                <a:gd name="T55" fmla="*/ 0 h 1104"/>
                <a:gd name="T56" fmla="*/ 70 w 451"/>
                <a:gd name="T57" fmla="*/ 7 h 1104"/>
                <a:gd name="T58" fmla="*/ 39 w 451"/>
                <a:gd name="T59" fmla="*/ 39 h 1104"/>
                <a:gd name="T60" fmla="*/ 34 w 451"/>
                <a:gd name="T61" fmla="*/ 53 h 1104"/>
                <a:gd name="T62" fmla="*/ 39 w 451"/>
                <a:gd name="T63" fmla="*/ 73 h 1104"/>
                <a:gd name="T64" fmla="*/ 57 w 451"/>
                <a:gd name="T65" fmla="*/ 106 h 1104"/>
                <a:gd name="T66" fmla="*/ 89 w 451"/>
                <a:gd name="T67" fmla="*/ 127 h 1104"/>
                <a:gd name="T68" fmla="*/ 101 w 451"/>
                <a:gd name="T69" fmla="*/ 120 h 1104"/>
                <a:gd name="T70" fmla="*/ 80 w 451"/>
                <a:gd name="T71" fmla="*/ 90 h 1104"/>
                <a:gd name="T72" fmla="*/ 70 w 451"/>
                <a:gd name="T73" fmla="*/ 53 h 1104"/>
                <a:gd name="T74" fmla="*/ 68 w 451"/>
                <a:gd name="T75" fmla="*/ 36 h 1104"/>
                <a:gd name="T76" fmla="*/ 75 w 451"/>
                <a:gd name="T77" fmla="*/ 16 h 1104"/>
                <a:gd name="T78" fmla="*/ 78 w 451"/>
                <a:gd name="T79" fmla="*/ 20 h 110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51"/>
                <a:gd name="T121" fmla="*/ 0 h 1104"/>
                <a:gd name="T122" fmla="*/ 451 w 451"/>
                <a:gd name="T123" fmla="*/ 1104 h 110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51" h="1104">
                  <a:moveTo>
                    <a:pt x="314" y="79"/>
                  </a:moveTo>
                  <a:lnTo>
                    <a:pt x="303" y="174"/>
                  </a:lnTo>
                  <a:lnTo>
                    <a:pt x="334" y="279"/>
                  </a:lnTo>
                  <a:lnTo>
                    <a:pt x="417" y="438"/>
                  </a:lnTo>
                  <a:lnTo>
                    <a:pt x="451" y="479"/>
                  </a:lnTo>
                  <a:lnTo>
                    <a:pt x="324" y="588"/>
                  </a:lnTo>
                  <a:lnTo>
                    <a:pt x="210" y="588"/>
                  </a:lnTo>
                  <a:lnTo>
                    <a:pt x="262" y="665"/>
                  </a:lnTo>
                  <a:lnTo>
                    <a:pt x="334" y="703"/>
                  </a:lnTo>
                  <a:lnTo>
                    <a:pt x="417" y="717"/>
                  </a:lnTo>
                  <a:lnTo>
                    <a:pt x="439" y="811"/>
                  </a:lnTo>
                  <a:lnTo>
                    <a:pt x="334" y="867"/>
                  </a:lnTo>
                  <a:lnTo>
                    <a:pt x="210" y="1025"/>
                  </a:lnTo>
                  <a:lnTo>
                    <a:pt x="376" y="1104"/>
                  </a:lnTo>
                  <a:lnTo>
                    <a:pt x="94" y="1104"/>
                  </a:lnTo>
                  <a:lnTo>
                    <a:pt x="74" y="1039"/>
                  </a:lnTo>
                  <a:lnTo>
                    <a:pt x="83" y="985"/>
                  </a:lnTo>
                  <a:lnTo>
                    <a:pt x="179" y="852"/>
                  </a:lnTo>
                  <a:lnTo>
                    <a:pt x="408" y="796"/>
                  </a:lnTo>
                  <a:lnTo>
                    <a:pt x="388" y="744"/>
                  </a:lnTo>
                  <a:lnTo>
                    <a:pt x="283" y="703"/>
                  </a:lnTo>
                  <a:lnTo>
                    <a:pt x="167" y="638"/>
                  </a:lnTo>
                  <a:lnTo>
                    <a:pt x="0" y="507"/>
                  </a:lnTo>
                  <a:lnTo>
                    <a:pt x="63" y="452"/>
                  </a:lnTo>
                  <a:lnTo>
                    <a:pt x="156" y="400"/>
                  </a:lnTo>
                  <a:lnTo>
                    <a:pt x="83" y="199"/>
                  </a:lnTo>
                  <a:lnTo>
                    <a:pt x="117" y="146"/>
                  </a:lnTo>
                  <a:lnTo>
                    <a:pt x="262" y="0"/>
                  </a:lnTo>
                  <a:lnTo>
                    <a:pt x="283" y="27"/>
                  </a:lnTo>
                  <a:lnTo>
                    <a:pt x="156" y="158"/>
                  </a:lnTo>
                  <a:lnTo>
                    <a:pt x="138" y="212"/>
                  </a:lnTo>
                  <a:lnTo>
                    <a:pt x="156" y="293"/>
                  </a:lnTo>
                  <a:lnTo>
                    <a:pt x="230" y="424"/>
                  </a:lnTo>
                  <a:lnTo>
                    <a:pt x="358" y="507"/>
                  </a:lnTo>
                  <a:lnTo>
                    <a:pt x="408" y="479"/>
                  </a:lnTo>
                  <a:lnTo>
                    <a:pt x="324" y="359"/>
                  </a:lnTo>
                  <a:lnTo>
                    <a:pt x="283" y="212"/>
                  </a:lnTo>
                  <a:lnTo>
                    <a:pt x="273" y="146"/>
                  </a:lnTo>
                  <a:lnTo>
                    <a:pt x="303" y="65"/>
                  </a:lnTo>
                  <a:lnTo>
                    <a:pt x="314" y="7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Freeform 34"/>
            <p:cNvSpPr>
              <a:spLocks/>
            </p:cNvSpPr>
            <p:nvPr/>
          </p:nvSpPr>
          <p:spPr bwMode="auto">
            <a:xfrm>
              <a:off x="4416" y="2337"/>
              <a:ext cx="87" cy="86"/>
            </a:xfrm>
            <a:custGeom>
              <a:avLst/>
              <a:gdLst>
                <a:gd name="T0" fmla="*/ 6 w 350"/>
                <a:gd name="T1" fmla="*/ 0 h 345"/>
                <a:gd name="T2" fmla="*/ 4 w 350"/>
                <a:gd name="T3" fmla="*/ 36 h 345"/>
                <a:gd name="T4" fmla="*/ 22 w 350"/>
                <a:gd name="T5" fmla="*/ 63 h 345"/>
                <a:gd name="T6" fmla="*/ 51 w 350"/>
                <a:gd name="T7" fmla="*/ 76 h 345"/>
                <a:gd name="T8" fmla="*/ 87 w 350"/>
                <a:gd name="T9" fmla="*/ 80 h 345"/>
                <a:gd name="T10" fmla="*/ 79 w 350"/>
                <a:gd name="T11" fmla="*/ 86 h 345"/>
                <a:gd name="T12" fmla="*/ 43 w 350"/>
                <a:gd name="T13" fmla="*/ 80 h 345"/>
                <a:gd name="T14" fmla="*/ 17 w 350"/>
                <a:gd name="T15" fmla="*/ 63 h 345"/>
                <a:gd name="T16" fmla="*/ 1 w 350"/>
                <a:gd name="T17" fmla="*/ 43 h 345"/>
                <a:gd name="T18" fmla="*/ 0 w 350"/>
                <a:gd name="T19" fmla="*/ 26 h 345"/>
                <a:gd name="T20" fmla="*/ 4 w 350"/>
                <a:gd name="T21" fmla="*/ 0 h 345"/>
                <a:gd name="T22" fmla="*/ 6 w 350"/>
                <a:gd name="T23" fmla="*/ 0 h 3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0"/>
                <a:gd name="T37" fmla="*/ 0 h 345"/>
                <a:gd name="T38" fmla="*/ 350 w 350"/>
                <a:gd name="T39" fmla="*/ 345 h 34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0" h="345">
                  <a:moveTo>
                    <a:pt x="26" y="0"/>
                  </a:moveTo>
                  <a:lnTo>
                    <a:pt x="17" y="143"/>
                  </a:lnTo>
                  <a:lnTo>
                    <a:pt x="89" y="251"/>
                  </a:lnTo>
                  <a:lnTo>
                    <a:pt x="205" y="304"/>
                  </a:lnTo>
                  <a:lnTo>
                    <a:pt x="350" y="320"/>
                  </a:lnTo>
                  <a:lnTo>
                    <a:pt x="319" y="345"/>
                  </a:lnTo>
                  <a:lnTo>
                    <a:pt x="172" y="320"/>
                  </a:lnTo>
                  <a:lnTo>
                    <a:pt x="68" y="251"/>
                  </a:lnTo>
                  <a:lnTo>
                    <a:pt x="5" y="171"/>
                  </a:lnTo>
                  <a:lnTo>
                    <a:pt x="0" y="104"/>
                  </a:lnTo>
                  <a:lnTo>
                    <a:pt x="17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2" name="Freeform 35"/>
            <p:cNvSpPr>
              <a:spLocks/>
            </p:cNvSpPr>
            <p:nvPr/>
          </p:nvSpPr>
          <p:spPr bwMode="auto">
            <a:xfrm>
              <a:off x="4550" y="2266"/>
              <a:ext cx="101" cy="220"/>
            </a:xfrm>
            <a:custGeom>
              <a:avLst/>
              <a:gdLst>
                <a:gd name="T0" fmla="*/ 101 w 405"/>
                <a:gd name="T1" fmla="*/ 17 h 878"/>
                <a:gd name="T2" fmla="*/ 70 w 405"/>
                <a:gd name="T3" fmla="*/ 60 h 878"/>
                <a:gd name="T4" fmla="*/ 39 w 405"/>
                <a:gd name="T5" fmla="*/ 130 h 878"/>
                <a:gd name="T6" fmla="*/ 20 w 405"/>
                <a:gd name="T7" fmla="*/ 220 h 878"/>
                <a:gd name="T8" fmla="*/ 0 w 405"/>
                <a:gd name="T9" fmla="*/ 220 h 878"/>
                <a:gd name="T10" fmla="*/ 13 w 405"/>
                <a:gd name="T11" fmla="*/ 157 h 878"/>
                <a:gd name="T12" fmla="*/ 31 w 405"/>
                <a:gd name="T13" fmla="*/ 100 h 878"/>
                <a:gd name="T14" fmla="*/ 55 w 405"/>
                <a:gd name="T15" fmla="*/ 50 h 878"/>
                <a:gd name="T16" fmla="*/ 85 w 405"/>
                <a:gd name="T17" fmla="*/ 0 h 878"/>
                <a:gd name="T18" fmla="*/ 101 w 405"/>
                <a:gd name="T19" fmla="*/ 17 h 8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5"/>
                <a:gd name="T31" fmla="*/ 0 h 878"/>
                <a:gd name="T32" fmla="*/ 405 w 405"/>
                <a:gd name="T33" fmla="*/ 878 h 8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5" h="878">
                  <a:moveTo>
                    <a:pt x="405" y="67"/>
                  </a:moveTo>
                  <a:lnTo>
                    <a:pt x="281" y="239"/>
                  </a:lnTo>
                  <a:lnTo>
                    <a:pt x="157" y="518"/>
                  </a:lnTo>
                  <a:lnTo>
                    <a:pt x="82" y="878"/>
                  </a:lnTo>
                  <a:lnTo>
                    <a:pt x="0" y="878"/>
                  </a:lnTo>
                  <a:lnTo>
                    <a:pt x="51" y="626"/>
                  </a:lnTo>
                  <a:lnTo>
                    <a:pt x="124" y="401"/>
                  </a:lnTo>
                  <a:lnTo>
                    <a:pt x="219" y="198"/>
                  </a:lnTo>
                  <a:lnTo>
                    <a:pt x="342" y="0"/>
                  </a:lnTo>
                  <a:lnTo>
                    <a:pt x="405" y="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3" name="Freeform 36"/>
            <p:cNvSpPr>
              <a:spLocks/>
            </p:cNvSpPr>
            <p:nvPr/>
          </p:nvSpPr>
          <p:spPr bwMode="auto">
            <a:xfrm>
              <a:off x="4664" y="2326"/>
              <a:ext cx="60" cy="160"/>
            </a:xfrm>
            <a:custGeom>
              <a:avLst/>
              <a:gdLst>
                <a:gd name="T0" fmla="*/ 60 w 241"/>
                <a:gd name="T1" fmla="*/ 14 h 639"/>
                <a:gd name="T2" fmla="*/ 39 w 241"/>
                <a:gd name="T3" fmla="*/ 57 h 639"/>
                <a:gd name="T4" fmla="*/ 26 w 241"/>
                <a:gd name="T5" fmla="*/ 106 h 639"/>
                <a:gd name="T6" fmla="*/ 21 w 241"/>
                <a:gd name="T7" fmla="*/ 160 h 639"/>
                <a:gd name="T8" fmla="*/ 0 w 241"/>
                <a:gd name="T9" fmla="*/ 160 h 639"/>
                <a:gd name="T10" fmla="*/ 8 w 241"/>
                <a:gd name="T11" fmla="*/ 104 h 639"/>
                <a:gd name="T12" fmla="*/ 18 w 241"/>
                <a:gd name="T13" fmla="*/ 60 h 639"/>
                <a:gd name="T14" fmla="*/ 42 w 241"/>
                <a:gd name="T15" fmla="*/ 0 h 639"/>
                <a:gd name="T16" fmla="*/ 60 w 241"/>
                <a:gd name="T17" fmla="*/ 14 h 6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1"/>
                <a:gd name="T28" fmla="*/ 0 h 639"/>
                <a:gd name="T29" fmla="*/ 241 w 241"/>
                <a:gd name="T30" fmla="*/ 639 h 6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1" h="639">
                  <a:moveTo>
                    <a:pt x="241" y="54"/>
                  </a:moveTo>
                  <a:lnTo>
                    <a:pt x="157" y="226"/>
                  </a:lnTo>
                  <a:lnTo>
                    <a:pt x="106" y="425"/>
                  </a:lnTo>
                  <a:lnTo>
                    <a:pt x="84" y="639"/>
                  </a:lnTo>
                  <a:lnTo>
                    <a:pt x="0" y="639"/>
                  </a:lnTo>
                  <a:lnTo>
                    <a:pt x="32" y="414"/>
                  </a:lnTo>
                  <a:lnTo>
                    <a:pt x="72" y="238"/>
                  </a:lnTo>
                  <a:lnTo>
                    <a:pt x="169" y="0"/>
                  </a:lnTo>
                  <a:lnTo>
                    <a:pt x="241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6" name="Group 37"/>
          <p:cNvGrpSpPr>
            <a:grpSpLocks/>
          </p:cNvGrpSpPr>
          <p:nvPr/>
        </p:nvGrpSpPr>
        <p:grpSpPr bwMode="auto">
          <a:xfrm>
            <a:off x="5334000" y="4038600"/>
            <a:ext cx="838200" cy="1731963"/>
            <a:chOff x="3072" y="2304"/>
            <a:chExt cx="729" cy="1283"/>
          </a:xfrm>
        </p:grpSpPr>
        <p:sp>
          <p:nvSpPr>
            <p:cNvPr id="25632" name="Freeform 38"/>
            <p:cNvSpPr>
              <a:spLocks/>
            </p:cNvSpPr>
            <p:nvPr/>
          </p:nvSpPr>
          <p:spPr bwMode="auto">
            <a:xfrm>
              <a:off x="3164" y="3315"/>
              <a:ext cx="625" cy="272"/>
            </a:xfrm>
            <a:custGeom>
              <a:avLst/>
              <a:gdLst>
                <a:gd name="T0" fmla="*/ 3 w 1875"/>
                <a:gd name="T1" fmla="*/ 272 h 818"/>
                <a:gd name="T2" fmla="*/ 625 w 1875"/>
                <a:gd name="T3" fmla="*/ 272 h 818"/>
                <a:gd name="T4" fmla="*/ 594 w 1875"/>
                <a:gd name="T5" fmla="*/ 203 h 818"/>
                <a:gd name="T6" fmla="*/ 554 w 1875"/>
                <a:gd name="T7" fmla="*/ 128 h 818"/>
                <a:gd name="T8" fmla="*/ 506 w 1875"/>
                <a:gd name="T9" fmla="*/ 69 h 818"/>
                <a:gd name="T10" fmla="*/ 450 w 1875"/>
                <a:gd name="T11" fmla="*/ 26 h 818"/>
                <a:gd name="T12" fmla="*/ 391 w 1875"/>
                <a:gd name="T13" fmla="*/ 0 h 818"/>
                <a:gd name="T14" fmla="*/ 37 w 1875"/>
                <a:gd name="T15" fmla="*/ 168 h 818"/>
                <a:gd name="T16" fmla="*/ 6 w 1875"/>
                <a:gd name="T17" fmla="*/ 221 h 818"/>
                <a:gd name="T18" fmla="*/ 0 w 1875"/>
                <a:gd name="T19" fmla="*/ 255 h 818"/>
                <a:gd name="T20" fmla="*/ 3 w 1875"/>
                <a:gd name="T21" fmla="*/ 272 h 8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75"/>
                <a:gd name="T34" fmla="*/ 0 h 818"/>
                <a:gd name="T35" fmla="*/ 1875 w 1875"/>
                <a:gd name="T36" fmla="*/ 818 h 8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75" h="818">
                  <a:moveTo>
                    <a:pt x="9" y="818"/>
                  </a:moveTo>
                  <a:lnTo>
                    <a:pt x="1875" y="818"/>
                  </a:lnTo>
                  <a:lnTo>
                    <a:pt x="1783" y="609"/>
                  </a:lnTo>
                  <a:lnTo>
                    <a:pt x="1661" y="386"/>
                  </a:lnTo>
                  <a:lnTo>
                    <a:pt x="1518" y="208"/>
                  </a:lnTo>
                  <a:lnTo>
                    <a:pt x="1349" y="78"/>
                  </a:lnTo>
                  <a:lnTo>
                    <a:pt x="1174" y="0"/>
                  </a:lnTo>
                  <a:lnTo>
                    <a:pt x="111" y="505"/>
                  </a:lnTo>
                  <a:lnTo>
                    <a:pt x="18" y="664"/>
                  </a:lnTo>
                  <a:lnTo>
                    <a:pt x="0" y="767"/>
                  </a:lnTo>
                  <a:lnTo>
                    <a:pt x="9" y="818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Freeform 39"/>
            <p:cNvSpPr>
              <a:spLocks/>
            </p:cNvSpPr>
            <p:nvPr/>
          </p:nvSpPr>
          <p:spPr bwMode="auto">
            <a:xfrm>
              <a:off x="3275" y="3180"/>
              <a:ext cx="277" cy="407"/>
            </a:xfrm>
            <a:custGeom>
              <a:avLst/>
              <a:gdLst>
                <a:gd name="T0" fmla="*/ 238 w 831"/>
                <a:gd name="T1" fmla="*/ 0 h 1221"/>
                <a:gd name="T2" fmla="*/ 254 w 831"/>
                <a:gd name="T3" fmla="*/ 40 h 1221"/>
                <a:gd name="T4" fmla="*/ 271 w 831"/>
                <a:gd name="T5" fmla="*/ 83 h 1221"/>
                <a:gd name="T6" fmla="*/ 277 w 831"/>
                <a:gd name="T7" fmla="*/ 125 h 1221"/>
                <a:gd name="T8" fmla="*/ 274 w 831"/>
                <a:gd name="T9" fmla="*/ 152 h 1221"/>
                <a:gd name="T10" fmla="*/ 230 w 831"/>
                <a:gd name="T11" fmla="*/ 213 h 1221"/>
                <a:gd name="T12" fmla="*/ 214 w 831"/>
                <a:gd name="T13" fmla="*/ 252 h 1221"/>
                <a:gd name="T14" fmla="*/ 193 w 831"/>
                <a:gd name="T15" fmla="*/ 289 h 1221"/>
                <a:gd name="T16" fmla="*/ 166 w 831"/>
                <a:gd name="T17" fmla="*/ 356 h 1221"/>
                <a:gd name="T18" fmla="*/ 142 w 831"/>
                <a:gd name="T19" fmla="*/ 394 h 1221"/>
                <a:gd name="T20" fmla="*/ 132 w 831"/>
                <a:gd name="T21" fmla="*/ 407 h 1221"/>
                <a:gd name="T22" fmla="*/ 0 w 831"/>
                <a:gd name="T23" fmla="*/ 407 h 1221"/>
                <a:gd name="T24" fmla="*/ 0 w 831"/>
                <a:gd name="T25" fmla="*/ 394 h 1221"/>
                <a:gd name="T26" fmla="*/ 44 w 831"/>
                <a:gd name="T27" fmla="*/ 337 h 1221"/>
                <a:gd name="T28" fmla="*/ 78 w 831"/>
                <a:gd name="T29" fmla="*/ 69 h 1221"/>
                <a:gd name="T30" fmla="*/ 238 w 831"/>
                <a:gd name="T31" fmla="*/ 0 h 12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31"/>
                <a:gd name="T49" fmla="*/ 0 h 1221"/>
                <a:gd name="T50" fmla="*/ 831 w 831"/>
                <a:gd name="T51" fmla="*/ 1221 h 122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31" h="1221">
                  <a:moveTo>
                    <a:pt x="713" y="0"/>
                  </a:moveTo>
                  <a:lnTo>
                    <a:pt x="761" y="119"/>
                  </a:lnTo>
                  <a:lnTo>
                    <a:pt x="813" y="248"/>
                  </a:lnTo>
                  <a:lnTo>
                    <a:pt x="831" y="375"/>
                  </a:lnTo>
                  <a:lnTo>
                    <a:pt x="823" y="455"/>
                  </a:lnTo>
                  <a:lnTo>
                    <a:pt x="691" y="639"/>
                  </a:lnTo>
                  <a:lnTo>
                    <a:pt x="643" y="755"/>
                  </a:lnTo>
                  <a:lnTo>
                    <a:pt x="579" y="868"/>
                  </a:lnTo>
                  <a:lnTo>
                    <a:pt x="499" y="1067"/>
                  </a:lnTo>
                  <a:lnTo>
                    <a:pt x="427" y="1183"/>
                  </a:lnTo>
                  <a:lnTo>
                    <a:pt x="397" y="1221"/>
                  </a:lnTo>
                  <a:lnTo>
                    <a:pt x="0" y="1221"/>
                  </a:lnTo>
                  <a:lnTo>
                    <a:pt x="0" y="1183"/>
                  </a:lnTo>
                  <a:lnTo>
                    <a:pt x="133" y="1012"/>
                  </a:lnTo>
                  <a:lnTo>
                    <a:pt x="234" y="20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Freeform 40"/>
            <p:cNvSpPr>
              <a:spLocks/>
            </p:cNvSpPr>
            <p:nvPr/>
          </p:nvSpPr>
          <p:spPr bwMode="auto">
            <a:xfrm>
              <a:off x="3079" y="2505"/>
              <a:ext cx="659" cy="1034"/>
            </a:xfrm>
            <a:custGeom>
              <a:avLst/>
              <a:gdLst>
                <a:gd name="T0" fmla="*/ 290 w 1979"/>
                <a:gd name="T1" fmla="*/ 0 h 3104"/>
                <a:gd name="T2" fmla="*/ 240 w 1979"/>
                <a:gd name="T3" fmla="*/ 57 h 3104"/>
                <a:gd name="T4" fmla="*/ 196 w 1979"/>
                <a:gd name="T5" fmla="*/ 117 h 3104"/>
                <a:gd name="T6" fmla="*/ 165 w 1979"/>
                <a:gd name="T7" fmla="*/ 169 h 3104"/>
                <a:gd name="T8" fmla="*/ 146 w 1979"/>
                <a:gd name="T9" fmla="*/ 212 h 3104"/>
                <a:gd name="T10" fmla="*/ 27 w 1979"/>
                <a:gd name="T11" fmla="*/ 269 h 3104"/>
                <a:gd name="T12" fmla="*/ 0 w 1979"/>
                <a:gd name="T13" fmla="*/ 311 h 3104"/>
                <a:gd name="T14" fmla="*/ 3 w 1979"/>
                <a:gd name="T15" fmla="*/ 355 h 3104"/>
                <a:gd name="T16" fmla="*/ 20 w 1979"/>
                <a:gd name="T17" fmla="*/ 377 h 3104"/>
                <a:gd name="T18" fmla="*/ 61 w 1979"/>
                <a:gd name="T19" fmla="*/ 389 h 3104"/>
                <a:gd name="T20" fmla="*/ 48 w 1979"/>
                <a:gd name="T21" fmla="*/ 471 h 3104"/>
                <a:gd name="T22" fmla="*/ 54 w 1979"/>
                <a:gd name="T23" fmla="*/ 571 h 3104"/>
                <a:gd name="T24" fmla="*/ 64 w 1979"/>
                <a:gd name="T25" fmla="*/ 623 h 3104"/>
                <a:gd name="T26" fmla="*/ 41 w 1979"/>
                <a:gd name="T27" fmla="*/ 644 h 3104"/>
                <a:gd name="T28" fmla="*/ 31 w 1979"/>
                <a:gd name="T29" fmla="*/ 693 h 3104"/>
                <a:gd name="T30" fmla="*/ 44 w 1979"/>
                <a:gd name="T31" fmla="*/ 741 h 3104"/>
                <a:gd name="T32" fmla="*/ 61 w 1979"/>
                <a:gd name="T33" fmla="*/ 787 h 3104"/>
                <a:gd name="T34" fmla="*/ 64 w 1979"/>
                <a:gd name="T35" fmla="*/ 853 h 3104"/>
                <a:gd name="T36" fmla="*/ 81 w 1979"/>
                <a:gd name="T37" fmla="*/ 883 h 3104"/>
                <a:gd name="T38" fmla="*/ 102 w 1979"/>
                <a:gd name="T39" fmla="*/ 910 h 3104"/>
                <a:gd name="T40" fmla="*/ 112 w 1979"/>
                <a:gd name="T41" fmla="*/ 948 h 3104"/>
                <a:gd name="T42" fmla="*/ 136 w 1979"/>
                <a:gd name="T43" fmla="*/ 986 h 3104"/>
                <a:gd name="T44" fmla="*/ 165 w 1979"/>
                <a:gd name="T45" fmla="*/ 1017 h 3104"/>
                <a:gd name="T46" fmla="*/ 202 w 1979"/>
                <a:gd name="T47" fmla="*/ 1031 h 3104"/>
                <a:gd name="T48" fmla="*/ 223 w 1979"/>
                <a:gd name="T49" fmla="*/ 1034 h 3104"/>
                <a:gd name="T50" fmla="*/ 284 w 1979"/>
                <a:gd name="T51" fmla="*/ 981 h 3104"/>
                <a:gd name="T52" fmla="*/ 311 w 1979"/>
                <a:gd name="T53" fmla="*/ 938 h 3104"/>
                <a:gd name="T54" fmla="*/ 314 w 1979"/>
                <a:gd name="T55" fmla="*/ 892 h 3104"/>
                <a:gd name="T56" fmla="*/ 307 w 1979"/>
                <a:gd name="T57" fmla="*/ 835 h 3104"/>
                <a:gd name="T58" fmla="*/ 294 w 1979"/>
                <a:gd name="T59" fmla="*/ 800 h 3104"/>
                <a:gd name="T60" fmla="*/ 277 w 1979"/>
                <a:gd name="T61" fmla="*/ 758 h 3104"/>
                <a:gd name="T62" fmla="*/ 341 w 1979"/>
                <a:gd name="T63" fmla="*/ 737 h 3104"/>
                <a:gd name="T64" fmla="*/ 400 w 1979"/>
                <a:gd name="T65" fmla="*/ 701 h 3104"/>
                <a:gd name="T66" fmla="*/ 436 w 1979"/>
                <a:gd name="T67" fmla="*/ 663 h 3104"/>
                <a:gd name="T68" fmla="*/ 473 w 1979"/>
                <a:gd name="T69" fmla="*/ 614 h 3104"/>
                <a:gd name="T70" fmla="*/ 506 w 1979"/>
                <a:gd name="T71" fmla="*/ 545 h 3104"/>
                <a:gd name="T72" fmla="*/ 527 w 1979"/>
                <a:gd name="T73" fmla="*/ 471 h 3104"/>
                <a:gd name="T74" fmla="*/ 544 w 1979"/>
                <a:gd name="T75" fmla="*/ 399 h 3104"/>
                <a:gd name="T76" fmla="*/ 588 w 1979"/>
                <a:gd name="T77" fmla="*/ 399 h 3104"/>
                <a:gd name="T78" fmla="*/ 618 w 1979"/>
                <a:gd name="T79" fmla="*/ 389 h 3104"/>
                <a:gd name="T80" fmla="*/ 642 w 1979"/>
                <a:gd name="T81" fmla="*/ 368 h 3104"/>
                <a:gd name="T82" fmla="*/ 659 w 1979"/>
                <a:gd name="T83" fmla="*/ 333 h 3104"/>
                <a:gd name="T84" fmla="*/ 659 w 1979"/>
                <a:gd name="T85" fmla="*/ 298 h 3104"/>
                <a:gd name="T86" fmla="*/ 652 w 1979"/>
                <a:gd name="T87" fmla="*/ 260 h 3104"/>
                <a:gd name="T88" fmla="*/ 486 w 1979"/>
                <a:gd name="T89" fmla="*/ 22 h 3104"/>
                <a:gd name="T90" fmla="*/ 290 w 1979"/>
                <a:gd name="T91" fmla="*/ 0 h 31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979"/>
                <a:gd name="T139" fmla="*/ 0 h 3104"/>
                <a:gd name="T140" fmla="*/ 1979 w 1979"/>
                <a:gd name="T141" fmla="*/ 3104 h 31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979" h="3104">
                  <a:moveTo>
                    <a:pt x="872" y="0"/>
                  </a:moveTo>
                  <a:lnTo>
                    <a:pt x="721" y="170"/>
                  </a:lnTo>
                  <a:lnTo>
                    <a:pt x="588" y="352"/>
                  </a:lnTo>
                  <a:lnTo>
                    <a:pt x="495" y="506"/>
                  </a:lnTo>
                  <a:lnTo>
                    <a:pt x="437" y="637"/>
                  </a:lnTo>
                  <a:lnTo>
                    <a:pt x="81" y="808"/>
                  </a:lnTo>
                  <a:lnTo>
                    <a:pt x="0" y="934"/>
                  </a:lnTo>
                  <a:lnTo>
                    <a:pt x="10" y="1065"/>
                  </a:lnTo>
                  <a:lnTo>
                    <a:pt x="60" y="1131"/>
                  </a:lnTo>
                  <a:lnTo>
                    <a:pt x="182" y="1169"/>
                  </a:lnTo>
                  <a:lnTo>
                    <a:pt x="143" y="1414"/>
                  </a:lnTo>
                  <a:lnTo>
                    <a:pt x="162" y="1715"/>
                  </a:lnTo>
                  <a:lnTo>
                    <a:pt x="193" y="1871"/>
                  </a:lnTo>
                  <a:lnTo>
                    <a:pt x="123" y="1934"/>
                  </a:lnTo>
                  <a:lnTo>
                    <a:pt x="93" y="2079"/>
                  </a:lnTo>
                  <a:lnTo>
                    <a:pt x="131" y="2224"/>
                  </a:lnTo>
                  <a:lnTo>
                    <a:pt x="182" y="2364"/>
                  </a:lnTo>
                  <a:lnTo>
                    <a:pt x="193" y="2560"/>
                  </a:lnTo>
                  <a:lnTo>
                    <a:pt x="244" y="2651"/>
                  </a:lnTo>
                  <a:lnTo>
                    <a:pt x="307" y="2731"/>
                  </a:lnTo>
                  <a:lnTo>
                    <a:pt x="335" y="2847"/>
                  </a:lnTo>
                  <a:lnTo>
                    <a:pt x="407" y="2961"/>
                  </a:lnTo>
                  <a:lnTo>
                    <a:pt x="495" y="3053"/>
                  </a:lnTo>
                  <a:lnTo>
                    <a:pt x="608" y="3094"/>
                  </a:lnTo>
                  <a:lnTo>
                    <a:pt x="671" y="3104"/>
                  </a:lnTo>
                  <a:lnTo>
                    <a:pt x="854" y="2946"/>
                  </a:lnTo>
                  <a:lnTo>
                    <a:pt x="933" y="2816"/>
                  </a:lnTo>
                  <a:lnTo>
                    <a:pt x="943" y="2678"/>
                  </a:lnTo>
                  <a:lnTo>
                    <a:pt x="922" y="2508"/>
                  </a:lnTo>
                  <a:lnTo>
                    <a:pt x="882" y="2402"/>
                  </a:lnTo>
                  <a:lnTo>
                    <a:pt x="832" y="2275"/>
                  </a:lnTo>
                  <a:lnTo>
                    <a:pt x="1024" y="2211"/>
                  </a:lnTo>
                  <a:lnTo>
                    <a:pt x="1200" y="2105"/>
                  </a:lnTo>
                  <a:lnTo>
                    <a:pt x="1310" y="1989"/>
                  </a:lnTo>
                  <a:lnTo>
                    <a:pt x="1419" y="1844"/>
                  </a:lnTo>
                  <a:lnTo>
                    <a:pt x="1521" y="1637"/>
                  </a:lnTo>
                  <a:lnTo>
                    <a:pt x="1582" y="1414"/>
                  </a:lnTo>
                  <a:lnTo>
                    <a:pt x="1633" y="1199"/>
                  </a:lnTo>
                  <a:lnTo>
                    <a:pt x="1765" y="1199"/>
                  </a:lnTo>
                  <a:lnTo>
                    <a:pt x="1857" y="1169"/>
                  </a:lnTo>
                  <a:lnTo>
                    <a:pt x="1927" y="1105"/>
                  </a:lnTo>
                  <a:lnTo>
                    <a:pt x="1979" y="1000"/>
                  </a:lnTo>
                  <a:lnTo>
                    <a:pt x="1979" y="896"/>
                  </a:lnTo>
                  <a:lnTo>
                    <a:pt x="1958" y="782"/>
                  </a:lnTo>
                  <a:lnTo>
                    <a:pt x="1460" y="66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C281"/>
            </a:solidFill>
            <a:ln w="0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Freeform 41"/>
            <p:cNvSpPr>
              <a:spLocks/>
            </p:cNvSpPr>
            <p:nvPr/>
          </p:nvSpPr>
          <p:spPr bwMode="auto">
            <a:xfrm>
              <a:off x="3347" y="2331"/>
              <a:ext cx="439" cy="481"/>
            </a:xfrm>
            <a:custGeom>
              <a:avLst/>
              <a:gdLst>
                <a:gd name="T0" fmla="*/ 23 w 1317"/>
                <a:gd name="T1" fmla="*/ 173 h 1442"/>
                <a:gd name="T2" fmla="*/ 67 w 1317"/>
                <a:gd name="T3" fmla="*/ 178 h 1442"/>
                <a:gd name="T4" fmla="*/ 132 w 1317"/>
                <a:gd name="T5" fmla="*/ 200 h 1442"/>
                <a:gd name="T6" fmla="*/ 166 w 1317"/>
                <a:gd name="T7" fmla="*/ 217 h 1442"/>
                <a:gd name="T8" fmla="*/ 213 w 1317"/>
                <a:gd name="T9" fmla="*/ 260 h 1442"/>
                <a:gd name="T10" fmla="*/ 166 w 1317"/>
                <a:gd name="T11" fmla="*/ 299 h 1442"/>
                <a:gd name="T12" fmla="*/ 192 w 1317"/>
                <a:gd name="T13" fmla="*/ 321 h 1442"/>
                <a:gd name="T14" fmla="*/ 152 w 1317"/>
                <a:gd name="T15" fmla="*/ 351 h 1442"/>
                <a:gd name="T16" fmla="*/ 135 w 1317"/>
                <a:gd name="T17" fmla="*/ 382 h 1442"/>
                <a:gd name="T18" fmla="*/ 135 w 1317"/>
                <a:gd name="T19" fmla="*/ 404 h 1442"/>
                <a:gd name="T20" fmla="*/ 152 w 1317"/>
                <a:gd name="T21" fmla="*/ 425 h 1442"/>
                <a:gd name="T22" fmla="*/ 175 w 1317"/>
                <a:gd name="T23" fmla="*/ 434 h 1442"/>
                <a:gd name="T24" fmla="*/ 205 w 1317"/>
                <a:gd name="T25" fmla="*/ 429 h 1442"/>
                <a:gd name="T26" fmla="*/ 199 w 1317"/>
                <a:gd name="T27" fmla="*/ 452 h 1442"/>
                <a:gd name="T28" fmla="*/ 205 w 1317"/>
                <a:gd name="T29" fmla="*/ 472 h 1442"/>
                <a:gd name="T30" fmla="*/ 222 w 1317"/>
                <a:gd name="T31" fmla="*/ 481 h 1442"/>
                <a:gd name="T32" fmla="*/ 243 w 1317"/>
                <a:gd name="T33" fmla="*/ 481 h 1442"/>
                <a:gd name="T34" fmla="*/ 257 w 1317"/>
                <a:gd name="T35" fmla="*/ 476 h 1442"/>
                <a:gd name="T36" fmla="*/ 276 w 1317"/>
                <a:gd name="T37" fmla="*/ 443 h 1442"/>
                <a:gd name="T38" fmla="*/ 310 w 1317"/>
                <a:gd name="T39" fmla="*/ 421 h 1442"/>
                <a:gd name="T40" fmla="*/ 340 w 1317"/>
                <a:gd name="T41" fmla="*/ 417 h 1442"/>
                <a:gd name="T42" fmla="*/ 392 w 1317"/>
                <a:gd name="T43" fmla="*/ 459 h 1442"/>
                <a:gd name="T44" fmla="*/ 425 w 1317"/>
                <a:gd name="T45" fmla="*/ 434 h 1442"/>
                <a:gd name="T46" fmla="*/ 439 w 1317"/>
                <a:gd name="T47" fmla="*/ 399 h 1442"/>
                <a:gd name="T48" fmla="*/ 435 w 1317"/>
                <a:gd name="T49" fmla="*/ 351 h 1442"/>
                <a:gd name="T50" fmla="*/ 398 w 1317"/>
                <a:gd name="T51" fmla="*/ 307 h 1442"/>
                <a:gd name="T52" fmla="*/ 357 w 1317"/>
                <a:gd name="T53" fmla="*/ 291 h 1442"/>
                <a:gd name="T54" fmla="*/ 300 w 1317"/>
                <a:gd name="T55" fmla="*/ 283 h 1442"/>
                <a:gd name="T56" fmla="*/ 291 w 1317"/>
                <a:gd name="T57" fmla="*/ 239 h 1442"/>
                <a:gd name="T58" fmla="*/ 280 w 1317"/>
                <a:gd name="T59" fmla="*/ 195 h 1442"/>
                <a:gd name="T60" fmla="*/ 259 w 1317"/>
                <a:gd name="T61" fmla="*/ 164 h 1442"/>
                <a:gd name="T62" fmla="*/ 232 w 1317"/>
                <a:gd name="T63" fmla="*/ 151 h 1442"/>
                <a:gd name="T64" fmla="*/ 215 w 1317"/>
                <a:gd name="T65" fmla="*/ 151 h 1442"/>
                <a:gd name="T66" fmla="*/ 202 w 1317"/>
                <a:gd name="T67" fmla="*/ 164 h 1442"/>
                <a:gd name="T68" fmla="*/ 158 w 1317"/>
                <a:gd name="T69" fmla="*/ 61 h 1442"/>
                <a:gd name="T70" fmla="*/ 121 w 1317"/>
                <a:gd name="T71" fmla="*/ 17 h 1442"/>
                <a:gd name="T72" fmla="*/ 80 w 1317"/>
                <a:gd name="T73" fmla="*/ 0 h 1442"/>
                <a:gd name="T74" fmla="*/ 46 w 1317"/>
                <a:gd name="T75" fmla="*/ 0 h 1442"/>
                <a:gd name="T76" fmla="*/ 17 w 1317"/>
                <a:gd name="T77" fmla="*/ 17 h 1442"/>
                <a:gd name="T78" fmla="*/ 3 w 1317"/>
                <a:gd name="T79" fmla="*/ 40 h 1442"/>
                <a:gd name="T80" fmla="*/ 0 w 1317"/>
                <a:gd name="T81" fmla="*/ 78 h 1442"/>
                <a:gd name="T82" fmla="*/ 3 w 1317"/>
                <a:gd name="T83" fmla="*/ 127 h 1442"/>
                <a:gd name="T84" fmla="*/ 13 w 1317"/>
                <a:gd name="T85" fmla="*/ 160 h 1442"/>
                <a:gd name="T86" fmla="*/ 23 w 1317"/>
                <a:gd name="T87" fmla="*/ 173 h 144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17"/>
                <a:gd name="T133" fmla="*/ 0 h 1442"/>
                <a:gd name="T134" fmla="*/ 1317 w 1317"/>
                <a:gd name="T135" fmla="*/ 1442 h 144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17" h="1442">
                  <a:moveTo>
                    <a:pt x="68" y="520"/>
                  </a:moveTo>
                  <a:lnTo>
                    <a:pt x="200" y="534"/>
                  </a:lnTo>
                  <a:lnTo>
                    <a:pt x="396" y="599"/>
                  </a:lnTo>
                  <a:lnTo>
                    <a:pt x="497" y="650"/>
                  </a:lnTo>
                  <a:lnTo>
                    <a:pt x="638" y="780"/>
                  </a:lnTo>
                  <a:lnTo>
                    <a:pt x="497" y="896"/>
                  </a:lnTo>
                  <a:lnTo>
                    <a:pt x="575" y="961"/>
                  </a:lnTo>
                  <a:lnTo>
                    <a:pt x="457" y="1051"/>
                  </a:lnTo>
                  <a:lnTo>
                    <a:pt x="404" y="1145"/>
                  </a:lnTo>
                  <a:lnTo>
                    <a:pt x="404" y="1210"/>
                  </a:lnTo>
                  <a:lnTo>
                    <a:pt x="457" y="1275"/>
                  </a:lnTo>
                  <a:lnTo>
                    <a:pt x="525" y="1302"/>
                  </a:lnTo>
                  <a:lnTo>
                    <a:pt x="615" y="1287"/>
                  </a:lnTo>
                  <a:lnTo>
                    <a:pt x="597" y="1354"/>
                  </a:lnTo>
                  <a:lnTo>
                    <a:pt x="615" y="1416"/>
                  </a:lnTo>
                  <a:lnTo>
                    <a:pt x="666" y="1442"/>
                  </a:lnTo>
                  <a:lnTo>
                    <a:pt x="729" y="1442"/>
                  </a:lnTo>
                  <a:lnTo>
                    <a:pt x="770" y="1428"/>
                  </a:lnTo>
                  <a:lnTo>
                    <a:pt x="829" y="1328"/>
                  </a:lnTo>
                  <a:lnTo>
                    <a:pt x="931" y="1261"/>
                  </a:lnTo>
                  <a:lnTo>
                    <a:pt x="1021" y="1251"/>
                  </a:lnTo>
                  <a:lnTo>
                    <a:pt x="1175" y="1377"/>
                  </a:lnTo>
                  <a:lnTo>
                    <a:pt x="1275" y="1302"/>
                  </a:lnTo>
                  <a:lnTo>
                    <a:pt x="1317" y="1196"/>
                  </a:lnTo>
                  <a:lnTo>
                    <a:pt x="1306" y="1051"/>
                  </a:lnTo>
                  <a:lnTo>
                    <a:pt x="1193" y="921"/>
                  </a:lnTo>
                  <a:lnTo>
                    <a:pt x="1072" y="872"/>
                  </a:lnTo>
                  <a:lnTo>
                    <a:pt x="901" y="847"/>
                  </a:lnTo>
                  <a:lnTo>
                    <a:pt x="873" y="717"/>
                  </a:lnTo>
                  <a:lnTo>
                    <a:pt x="840" y="586"/>
                  </a:lnTo>
                  <a:lnTo>
                    <a:pt x="778" y="493"/>
                  </a:lnTo>
                  <a:lnTo>
                    <a:pt x="695" y="454"/>
                  </a:lnTo>
                  <a:lnTo>
                    <a:pt x="646" y="454"/>
                  </a:lnTo>
                  <a:lnTo>
                    <a:pt x="607" y="493"/>
                  </a:lnTo>
                  <a:lnTo>
                    <a:pt x="475" y="183"/>
                  </a:lnTo>
                  <a:lnTo>
                    <a:pt x="363" y="51"/>
                  </a:lnTo>
                  <a:lnTo>
                    <a:pt x="240" y="0"/>
                  </a:lnTo>
                  <a:lnTo>
                    <a:pt x="139" y="0"/>
                  </a:lnTo>
                  <a:lnTo>
                    <a:pt x="50" y="51"/>
                  </a:lnTo>
                  <a:lnTo>
                    <a:pt x="8" y="120"/>
                  </a:lnTo>
                  <a:lnTo>
                    <a:pt x="0" y="235"/>
                  </a:lnTo>
                  <a:lnTo>
                    <a:pt x="8" y="381"/>
                  </a:lnTo>
                  <a:lnTo>
                    <a:pt x="39" y="480"/>
                  </a:lnTo>
                  <a:lnTo>
                    <a:pt x="68" y="52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Freeform 42"/>
            <p:cNvSpPr>
              <a:spLocks/>
            </p:cNvSpPr>
            <p:nvPr/>
          </p:nvSpPr>
          <p:spPr bwMode="auto">
            <a:xfrm>
              <a:off x="3293" y="2304"/>
              <a:ext cx="355" cy="297"/>
            </a:xfrm>
            <a:custGeom>
              <a:avLst/>
              <a:gdLst>
                <a:gd name="T0" fmla="*/ 238 w 1064"/>
                <a:gd name="T1" fmla="*/ 275 h 892"/>
                <a:gd name="T2" fmla="*/ 199 w 1064"/>
                <a:gd name="T3" fmla="*/ 242 h 892"/>
                <a:gd name="T4" fmla="*/ 155 w 1064"/>
                <a:gd name="T5" fmla="*/ 220 h 892"/>
                <a:gd name="T6" fmla="*/ 115 w 1064"/>
                <a:gd name="T7" fmla="*/ 212 h 892"/>
                <a:gd name="T8" fmla="*/ 84 w 1064"/>
                <a:gd name="T9" fmla="*/ 208 h 892"/>
                <a:gd name="T10" fmla="*/ 50 w 1064"/>
                <a:gd name="T11" fmla="*/ 236 h 892"/>
                <a:gd name="T12" fmla="*/ 13 w 1064"/>
                <a:gd name="T13" fmla="*/ 284 h 892"/>
                <a:gd name="T14" fmla="*/ 0 w 1064"/>
                <a:gd name="T15" fmla="*/ 280 h 892"/>
                <a:gd name="T16" fmla="*/ 29 w 1064"/>
                <a:gd name="T17" fmla="*/ 242 h 892"/>
                <a:gd name="T18" fmla="*/ 47 w 1064"/>
                <a:gd name="T19" fmla="*/ 220 h 892"/>
                <a:gd name="T20" fmla="*/ 62 w 1064"/>
                <a:gd name="T21" fmla="*/ 199 h 892"/>
                <a:gd name="T22" fmla="*/ 47 w 1064"/>
                <a:gd name="T23" fmla="*/ 152 h 892"/>
                <a:gd name="T24" fmla="*/ 43 w 1064"/>
                <a:gd name="T25" fmla="*/ 106 h 892"/>
                <a:gd name="T26" fmla="*/ 50 w 1064"/>
                <a:gd name="T27" fmla="*/ 55 h 892"/>
                <a:gd name="T28" fmla="*/ 66 w 1064"/>
                <a:gd name="T29" fmla="*/ 20 h 892"/>
                <a:gd name="T30" fmla="*/ 88 w 1064"/>
                <a:gd name="T31" fmla="*/ 3 h 892"/>
                <a:gd name="T32" fmla="*/ 112 w 1064"/>
                <a:gd name="T33" fmla="*/ 0 h 892"/>
                <a:gd name="T34" fmla="*/ 146 w 1064"/>
                <a:gd name="T35" fmla="*/ 8 h 892"/>
                <a:gd name="T36" fmla="*/ 176 w 1064"/>
                <a:gd name="T37" fmla="*/ 28 h 892"/>
                <a:gd name="T38" fmla="*/ 212 w 1064"/>
                <a:gd name="T39" fmla="*/ 76 h 892"/>
                <a:gd name="T40" fmla="*/ 228 w 1064"/>
                <a:gd name="T41" fmla="*/ 114 h 892"/>
                <a:gd name="T42" fmla="*/ 251 w 1064"/>
                <a:gd name="T43" fmla="*/ 178 h 892"/>
                <a:gd name="T44" fmla="*/ 271 w 1064"/>
                <a:gd name="T45" fmla="*/ 168 h 892"/>
                <a:gd name="T46" fmla="*/ 308 w 1064"/>
                <a:gd name="T47" fmla="*/ 173 h 892"/>
                <a:gd name="T48" fmla="*/ 332 w 1064"/>
                <a:gd name="T49" fmla="*/ 194 h 892"/>
                <a:gd name="T50" fmla="*/ 349 w 1064"/>
                <a:gd name="T51" fmla="*/ 232 h 892"/>
                <a:gd name="T52" fmla="*/ 355 w 1064"/>
                <a:gd name="T53" fmla="*/ 293 h 892"/>
                <a:gd name="T54" fmla="*/ 345 w 1064"/>
                <a:gd name="T55" fmla="*/ 297 h 892"/>
                <a:gd name="T56" fmla="*/ 335 w 1064"/>
                <a:gd name="T57" fmla="*/ 242 h 892"/>
                <a:gd name="T58" fmla="*/ 318 w 1064"/>
                <a:gd name="T59" fmla="*/ 208 h 892"/>
                <a:gd name="T60" fmla="*/ 298 w 1064"/>
                <a:gd name="T61" fmla="*/ 190 h 892"/>
                <a:gd name="T62" fmla="*/ 279 w 1064"/>
                <a:gd name="T63" fmla="*/ 186 h 892"/>
                <a:gd name="T64" fmla="*/ 264 w 1064"/>
                <a:gd name="T65" fmla="*/ 190 h 892"/>
                <a:gd name="T66" fmla="*/ 248 w 1064"/>
                <a:gd name="T67" fmla="*/ 208 h 892"/>
                <a:gd name="T68" fmla="*/ 219 w 1064"/>
                <a:gd name="T69" fmla="*/ 123 h 892"/>
                <a:gd name="T70" fmla="*/ 193 w 1064"/>
                <a:gd name="T71" fmla="*/ 76 h 892"/>
                <a:gd name="T72" fmla="*/ 168 w 1064"/>
                <a:gd name="T73" fmla="*/ 50 h 892"/>
                <a:gd name="T74" fmla="*/ 128 w 1064"/>
                <a:gd name="T75" fmla="*/ 33 h 892"/>
                <a:gd name="T76" fmla="*/ 105 w 1064"/>
                <a:gd name="T77" fmla="*/ 33 h 892"/>
                <a:gd name="T78" fmla="*/ 75 w 1064"/>
                <a:gd name="T79" fmla="*/ 46 h 892"/>
                <a:gd name="T80" fmla="*/ 62 w 1064"/>
                <a:gd name="T81" fmla="*/ 72 h 892"/>
                <a:gd name="T82" fmla="*/ 59 w 1064"/>
                <a:gd name="T83" fmla="*/ 106 h 892"/>
                <a:gd name="T84" fmla="*/ 66 w 1064"/>
                <a:gd name="T85" fmla="*/ 149 h 892"/>
                <a:gd name="T86" fmla="*/ 82 w 1064"/>
                <a:gd name="T87" fmla="*/ 190 h 892"/>
                <a:gd name="T88" fmla="*/ 132 w 1064"/>
                <a:gd name="T89" fmla="*/ 194 h 892"/>
                <a:gd name="T90" fmla="*/ 186 w 1064"/>
                <a:gd name="T91" fmla="*/ 212 h 892"/>
                <a:gd name="T92" fmla="*/ 219 w 1064"/>
                <a:gd name="T93" fmla="*/ 232 h 892"/>
                <a:gd name="T94" fmla="*/ 254 w 1064"/>
                <a:gd name="T95" fmla="*/ 262 h 892"/>
                <a:gd name="T96" fmla="*/ 238 w 1064"/>
                <a:gd name="T97" fmla="*/ 275 h 8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064"/>
                <a:gd name="T148" fmla="*/ 0 h 892"/>
                <a:gd name="T149" fmla="*/ 1064 w 1064"/>
                <a:gd name="T150" fmla="*/ 892 h 8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064" h="892">
                  <a:moveTo>
                    <a:pt x="712" y="827"/>
                  </a:moveTo>
                  <a:lnTo>
                    <a:pt x="596" y="726"/>
                  </a:lnTo>
                  <a:lnTo>
                    <a:pt x="465" y="661"/>
                  </a:lnTo>
                  <a:lnTo>
                    <a:pt x="345" y="636"/>
                  </a:lnTo>
                  <a:lnTo>
                    <a:pt x="253" y="624"/>
                  </a:lnTo>
                  <a:lnTo>
                    <a:pt x="149" y="710"/>
                  </a:lnTo>
                  <a:lnTo>
                    <a:pt x="38" y="852"/>
                  </a:lnTo>
                  <a:lnTo>
                    <a:pt x="0" y="840"/>
                  </a:lnTo>
                  <a:lnTo>
                    <a:pt x="87" y="726"/>
                  </a:lnTo>
                  <a:lnTo>
                    <a:pt x="140" y="661"/>
                  </a:lnTo>
                  <a:lnTo>
                    <a:pt x="187" y="598"/>
                  </a:lnTo>
                  <a:lnTo>
                    <a:pt x="140" y="458"/>
                  </a:lnTo>
                  <a:lnTo>
                    <a:pt x="130" y="317"/>
                  </a:lnTo>
                  <a:lnTo>
                    <a:pt x="149" y="164"/>
                  </a:lnTo>
                  <a:lnTo>
                    <a:pt x="199" y="60"/>
                  </a:lnTo>
                  <a:lnTo>
                    <a:pt x="264" y="10"/>
                  </a:lnTo>
                  <a:lnTo>
                    <a:pt x="335" y="0"/>
                  </a:lnTo>
                  <a:lnTo>
                    <a:pt x="437" y="24"/>
                  </a:lnTo>
                  <a:lnTo>
                    <a:pt x="527" y="85"/>
                  </a:lnTo>
                  <a:lnTo>
                    <a:pt x="635" y="229"/>
                  </a:lnTo>
                  <a:lnTo>
                    <a:pt x="683" y="343"/>
                  </a:lnTo>
                  <a:lnTo>
                    <a:pt x="751" y="534"/>
                  </a:lnTo>
                  <a:lnTo>
                    <a:pt x="812" y="506"/>
                  </a:lnTo>
                  <a:lnTo>
                    <a:pt x="923" y="520"/>
                  </a:lnTo>
                  <a:lnTo>
                    <a:pt x="995" y="584"/>
                  </a:lnTo>
                  <a:lnTo>
                    <a:pt x="1045" y="698"/>
                  </a:lnTo>
                  <a:lnTo>
                    <a:pt x="1064" y="879"/>
                  </a:lnTo>
                  <a:lnTo>
                    <a:pt x="1034" y="892"/>
                  </a:lnTo>
                  <a:lnTo>
                    <a:pt x="1003" y="726"/>
                  </a:lnTo>
                  <a:lnTo>
                    <a:pt x="954" y="624"/>
                  </a:lnTo>
                  <a:lnTo>
                    <a:pt x="893" y="571"/>
                  </a:lnTo>
                  <a:lnTo>
                    <a:pt x="835" y="558"/>
                  </a:lnTo>
                  <a:lnTo>
                    <a:pt x="792" y="571"/>
                  </a:lnTo>
                  <a:lnTo>
                    <a:pt x="743" y="624"/>
                  </a:lnTo>
                  <a:lnTo>
                    <a:pt x="655" y="368"/>
                  </a:lnTo>
                  <a:lnTo>
                    <a:pt x="577" y="229"/>
                  </a:lnTo>
                  <a:lnTo>
                    <a:pt x="505" y="151"/>
                  </a:lnTo>
                  <a:lnTo>
                    <a:pt x="385" y="99"/>
                  </a:lnTo>
                  <a:lnTo>
                    <a:pt x="314" y="99"/>
                  </a:lnTo>
                  <a:lnTo>
                    <a:pt x="226" y="138"/>
                  </a:lnTo>
                  <a:lnTo>
                    <a:pt x="187" y="215"/>
                  </a:lnTo>
                  <a:lnTo>
                    <a:pt x="176" y="317"/>
                  </a:lnTo>
                  <a:lnTo>
                    <a:pt x="199" y="446"/>
                  </a:lnTo>
                  <a:lnTo>
                    <a:pt x="245" y="571"/>
                  </a:lnTo>
                  <a:lnTo>
                    <a:pt x="395" y="584"/>
                  </a:lnTo>
                  <a:lnTo>
                    <a:pt x="557" y="636"/>
                  </a:lnTo>
                  <a:lnTo>
                    <a:pt x="655" y="698"/>
                  </a:lnTo>
                  <a:lnTo>
                    <a:pt x="762" y="788"/>
                  </a:lnTo>
                  <a:lnTo>
                    <a:pt x="712" y="8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Freeform 43"/>
            <p:cNvSpPr>
              <a:spLocks/>
            </p:cNvSpPr>
            <p:nvPr/>
          </p:nvSpPr>
          <p:spPr bwMode="auto">
            <a:xfrm>
              <a:off x="3343" y="2584"/>
              <a:ext cx="404" cy="685"/>
            </a:xfrm>
            <a:custGeom>
              <a:avLst/>
              <a:gdLst>
                <a:gd name="T0" fmla="*/ 149 w 1213"/>
                <a:gd name="T1" fmla="*/ 46 h 2054"/>
                <a:gd name="T2" fmla="*/ 143 w 1213"/>
                <a:gd name="T3" fmla="*/ 93 h 2054"/>
                <a:gd name="T4" fmla="*/ 129 w 1213"/>
                <a:gd name="T5" fmla="*/ 149 h 2054"/>
                <a:gd name="T6" fmla="*/ 165 w 1213"/>
                <a:gd name="T7" fmla="*/ 184 h 2054"/>
                <a:gd name="T8" fmla="*/ 188 w 1213"/>
                <a:gd name="T9" fmla="*/ 212 h 2054"/>
                <a:gd name="T10" fmla="*/ 218 w 1213"/>
                <a:gd name="T11" fmla="*/ 242 h 2054"/>
                <a:gd name="T12" fmla="*/ 268 w 1213"/>
                <a:gd name="T13" fmla="*/ 224 h 2054"/>
                <a:gd name="T14" fmla="*/ 308 w 1213"/>
                <a:gd name="T15" fmla="*/ 179 h 2054"/>
                <a:gd name="T16" fmla="*/ 353 w 1213"/>
                <a:gd name="T17" fmla="*/ 179 h 2054"/>
                <a:gd name="T18" fmla="*/ 370 w 1213"/>
                <a:gd name="T19" fmla="*/ 212 h 2054"/>
                <a:gd name="T20" fmla="*/ 324 w 1213"/>
                <a:gd name="T21" fmla="*/ 224 h 2054"/>
                <a:gd name="T22" fmla="*/ 274 w 1213"/>
                <a:gd name="T23" fmla="*/ 280 h 2054"/>
                <a:gd name="T24" fmla="*/ 314 w 1213"/>
                <a:gd name="T25" fmla="*/ 247 h 2054"/>
                <a:gd name="T26" fmla="*/ 340 w 1213"/>
                <a:gd name="T27" fmla="*/ 247 h 2054"/>
                <a:gd name="T28" fmla="*/ 364 w 1213"/>
                <a:gd name="T29" fmla="*/ 259 h 2054"/>
                <a:gd name="T30" fmla="*/ 370 w 1213"/>
                <a:gd name="T31" fmla="*/ 284 h 2054"/>
                <a:gd name="T32" fmla="*/ 324 w 1213"/>
                <a:gd name="T33" fmla="*/ 310 h 2054"/>
                <a:gd name="T34" fmla="*/ 272 w 1213"/>
                <a:gd name="T35" fmla="*/ 306 h 2054"/>
                <a:gd name="T36" fmla="*/ 208 w 1213"/>
                <a:gd name="T37" fmla="*/ 515 h 2054"/>
                <a:gd name="T38" fmla="*/ 133 w 1213"/>
                <a:gd name="T39" fmla="*/ 612 h 2054"/>
                <a:gd name="T40" fmla="*/ 52 w 1213"/>
                <a:gd name="T41" fmla="*/ 660 h 2054"/>
                <a:gd name="T42" fmla="*/ 6 w 1213"/>
                <a:gd name="T43" fmla="*/ 685 h 2054"/>
                <a:gd name="T44" fmla="*/ 82 w 1213"/>
                <a:gd name="T45" fmla="*/ 668 h 2054"/>
                <a:gd name="T46" fmla="*/ 172 w 1213"/>
                <a:gd name="T47" fmla="*/ 604 h 2054"/>
                <a:gd name="T48" fmla="*/ 237 w 1213"/>
                <a:gd name="T49" fmla="*/ 506 h 2054"/>
                <a:gd name="T50" fmla="*/ 278 w 1213"/>
                <a:gd name="T51" fmla="*/ 370 h 2054"/>
                <a:gd name="T52" fmla="*/ 317 w 1213"/>
                <a:gd name="T53" fmla="*/ 323 h 2054"/>
                <a:gd name="T54" fmla="*/ 377 w 1213"/>
                <a:gd name="T55" fmla="*/ 301 h 2054"/>
                <a:gd name="T56" fmla="*/ 404 w 1213"/>
                <a:gd name="T57" fmla="*/ 238 h 2054"/>
                <a:gd name="T58" fmla="*/ 384 w 1213"/>
                <a:gd name="T59" fmla="*/ 162 h 2054"/>
                <a:gd name="T60" fmla="*/ 337 w 1213"/>
                <a:gd name="T61" fmla="*/ 149 h 2054"/>
                <a:gd name="T62" fmla="*/ 274 w 1213"/>
                <a:gd name="T63" fmla="*/ 184 h 2054"/>
                <a:gd name="T64" fmla="*/ 224 w 1213"/>
                <a:gd name="T65" fmla="*/ 221 h 2054"/>
                <a:gd name="T66" fmla="*/ 208 w 1213"/>
                <a:gd name="T67" fmla="*/ 196 h 2054"/>
                <a:gd name="T68" fmla="*/ 231 w 1213"/>
                <a:gd name="T69" fmla="*/ 157 h 2054"/>
                <a:gd name="T70" fmla="*/ 172 w 1213"/>
                <a:gd name="T71" fmla="*/ 166 h 2054"/>
                <a:gd name="T72" fmla="*/ 143 w 1213"/>
                <a:gd name="T73" fmla="*/ 140 h 2054"/>
                <a:gd name="T74" fmla="*/ 165 w 1213"/>
                <a:gd name="T75" fmla="*/ 98 h 2054"/>
                <a:gd name="T76" fmla="*/ 204 w 1213"/>
                <a:gd name="T77" fmla="*/ 63 h 2054"/>
                <a:gd name="T78" fmla="*/ 228 w 1213"/>
                <a:gd name="T79" fmla="*/ 13 h 20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13"/>
                <a:gd name="T121" fmla="*/ 0 h 2054"/>
                <a:gd name="T122" fmla="*/ 1213 w 1213"/>
                <a:gd name="T123" fmla="*/ 2054 h 205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13" h="2054">
                  <a:moveTo>
                    <a:pt x="654" y="0"/>
                  </a:moveTo>
                  <a:lnTo>
                    <a:pt x="447" y="139"/>
                  </a:lnTo>
                  <a:lnTo>
                    <a:pt x="534" y="203"/>
                  </a:lnTo>
                  <a:lnTo>
                    <a:pt x="428" y="280"/>
                  </a:lnTo>
                  <a:lnTo>
                    <a:pt x="387" y="356"/>
                  </a:lnTo>
                  <a:lnTo>
                    <a:pt x="387" y="447"/>
                  </a:lnTo>
                  <a:lnTo>
                    <a:pt x="418" y="510"/>
                  </a:lnTo>
                  <a:lnTo>
                    <a:pt x="496" y="551"/>
                  </a:lnTo>
                  <a:lnTo>
                    <a:pt x="584" y="551"/>
                  </a:lnTo>
                  <a:lnTo>
                    <a:pt x="563" y="636"/>
                  </a:lnTo>
                  <a:lnTo>
                    <a:pt x="594" y="701"/>
                  </a:lnTo>
                  <a:lnTo>
                    <a:pt x="654" y="725"/>
                  </a:lnTo>
                  <a:lnTo>
                    <a:pt x="755" y="701"/>
                  </a:lnTo>
                  <a:lnTo>
                    <a:pt x="805" y="673"/>
                  </a:lnTo>
                  <a:lnTo>
                    <a:pt x="864" y="588"/>
                  </a:lnTo>
                  <a:lnTo>
                    <a:pt x="925" y="538"/>
                  </a:lnTo>
                  <a:lnTo>
                    <a:pt x="992" y="522"/>
                  </a:lnTo>
                  <a:lnTo>
                    <a:pt x="1061" y="538"/>
                  </a:lnTo>
                  <a:lnTo>
                    <a:pt x="1093" y="573"/>
                  </a:lnTo>
                  <a:lnTo>
                    <a:pt x="1110" y="636"/>
                  </a:lnTo>
                  <a:lnTo>
                    <a:pt x="1052" y="636"/>
                  </a:lnTo>
                  <a:lnTo>
                    <a:pt x="972" y="673"/>
                  </a:lnTo>
                  <a:lnTo>
                    <a:pt x="915" y="740"/>
                  </a:lnTo>
                  <a:lnTo>
                    <a:pt x="824" y="841"/>
                  </a:lnTo>
                  <a:lnTo>
                    <a:pt x="824" y="867"/>
                  </a:lnTo>
                  <a:lnTo>
                    <a:pt x="942" y="740"/>
                  </a:lnTo>
                  <a:lnTo>
                    <a:pt x="992" y="701"/>
                  </a:lnTo>
                  <a:lnTo>
                    <a:pt x="1021" y="740"/>
                  </a:lnTo>
                  <a:lnTo>
                    <a:pt x="1052" y="763"/>
                  </a:lnTo>
                  <a:lnTo>
                    <a:pt x="1093" y="776"/>
                  </a:lnTo>
                  <a:lnTo>
                    <a:pt x="1142" y="776"/>
                  </a:lnTo>
                  <a:lnTo>
                    <a:pt x="1110" y="853"/>
                  </a:lnTo>
                  <a:lnTo>
                    <a:pt x="1032" y="917"/>
                  </a:lnTo>
                  <a:lnTo>
                    <a:pt x="972" y="929"/>
                  </a:lnTo>
                  <a:lnTo>
                    <a:pt x="906" y="929"/>
                  </a:lnTo>
                  <a:lnTo>
                    <a:pt x="817" y="917"/>
                  </a:lnTo>
                  <a:lnTo>
                    <a:pt x="744" y="1248"/>
                  </a:lnTo>
                  <a:lnTo>
                    <a:pt x="624" y="1543"/>
                  </a:lnTo>
                  <a:lnTo>
                    <a:pt x="506" y="1733"/>
                  </a:lnTo>
                  <a:lnTo>
                    <a:pt x="398" y="1836"/>
                  </a:lnTo>
                  <a:lnTo>
                    <a:pt x="268" y="1925"/>
                  </a:lnTo>
                  <a:lnTo>
                    <a:pt x="157" y="1978"/>
                  </a:lnTo>
                  <a:lnTo>
                    <a:pt x="0" y="2002"/>
                  </a:lnTo>
                  <a:lnTo>
                    <a:pt x="19" y="2054"/>
                  </a:lnTo>
                  <a:lnTo>
                    <a:pt x="115" y="2038"/>
                  </a:lnTo>
                  <a:lnTo>
                    <a:pt x="246" y="2002"/>
                  </a:lnTo>
                  <a:lnTo>
                    <a:pt x="387" y="1912"/>
                  </a:lnTo>
                  <a:lnTo>
                    <a:pt x="515" y="1811"/>
                  </a:lnTo>
                  <a:lnTo>
                    <a:pt x="624" y="1669"/>
                  </a:lnTo>
                  <a:lnTo>
                    <a:pt x="713" y="1518"/>
                  </a:lnTo>
                  <a:lnTo>
                    <a:pt x="784" y="1326"/>
                  </a:lnTo>
                  <a:lnTo>
                    <a:pt x="835" y="1108"/>
                  </a:lnTo>
                  <a:lnTo>
                    <a:pt x="864" y="968"/>
                  </a:lnTo>
                  <a:lnTo>
                    <a:pt x="953" y="968"/>
                  </a:lnTo>
                  <a:lnTo>
                    <a:pt x="1042" y="957"/>
                  </a:lnTo>
                  <a:lnTo>
                    <a:pt x="1131" y="904"/>
                  </a:lnTo>
                  <a:lnTo>
                    <a:pt x="1191" y="803"/>
                  </a:lnTo>
                  <a:lnTo>
                    <a:pt x="1213" y="714"/>
                  </a:lnTo>
                  <a:lnTo>
                    <a:pt x="1191" y="573"/>
                  </a:lnTo>
                  <a:lnTo>
                    <a:pt x="1152" y="485"/>
                  </a:lnTo>
                  <a:lnTo>
                    <a:pt x="1081" y="447"/>
                  </a:lnTo>
                  <a:lnTo>
                    <a:pt x="1011" y="447"/>
                  </a:lnTo>
                  <a:lnTo>
                    <a:pt x="915" y="470"/>
                  </a:lnTo>
                  <a:lnTo>
                    <a:pt x="824" y="551"/>
                  </a:lnTo>
                  <a:lnTo>
                    <a:pt x="766" y="648"/>
                  </a:lnTo>
                  <a:lnTo>
                    <a:pt x="674" y="662"/>
                  </a:lnTo>
                  <a:lnTo>
                    <a:pt x="624" y="636"/>
                  </a:lnTo>
                  <a:lnTo>
                    <a:pt x="624" y="588"/>
                  </a:lnTo>
                  <a:lnTo>
                    <a:pt x="643" y="538"/>
                  </a:lnTo>
                  <a:lnTo>
                    <a:pt x="694" y="470"/>
                  </a:lnTo>
                  <a:lnTo>
                    <a:pt x="573" y="498"/>
                  </a:lnTo>
                  <a:lnTo>
                    <a:pt x="515" y="498"/>
                  </a:lnTo>
                  <a:lnTo>
                    <a:pt x="447" y="470"/>
                  </a:lnTo>
                  <a:lnTo>
                    <a:pt x="428" y="421"/>
                  </a:lnTo>
                  <a:lnTo>
                    <a:pt x="447" y="369"/>
                  </a:lnTo>
                  <a:lnTo>
                    <a:pt x="496" y="293"/>
                  </a:lnTo>
                  <a:lnTo>
                    <a:pt x="545" y="256"/>
                  </a:lnTo>
                  <a:lnTo>
                    <a:pt x="613" y="190"/>
                  </a:lnTo>
                  <a:lnTo>
                    <a:pt x="523" y="139"/>
                  </a:lnTo>
                  <a:lnTo>
                    <a:pt x="686" y="39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Freeform 44"/>
            <p:cNvSpPr>
              <a:spLocks/>
            </p:cNvSpPr>
            <p:nvPr/>
          </p:nvSpPr>
          <p:spPr bwMode="auto">
            <a:xfrm>
              <a:off x="3648" y="2609"/>
              <a:ext cx="145" cy="199"/>
            </a:xfrm>
            <a:custGeom>
              <a:avLst/>
              <a:gdLst>
                <a:gd name="T0" fmla="*/ 9 w 436"/>
                <a:gd name="T1" fmla="*/ 17 h 597"/>
                <a:gd name="T2" fmla="*/ 49 w 436"/>
                <a:gd name="T3" fmla="*/ 21 h 597"/>
                <a:gd name="T4" fmla="*/ 82 w 436"/>
                <a:gd name="T5" fmla="*/ 34 h 597"/>
                <a:gd name="T6" fmla="*/ 106 w 436"/>
                <a:gd name="T7" fmla="*/ 60 h 597"/>
                <a:gd name="T8" fmla="*/ 119 w 436"/>
                <a:gd name="T9" fmla="*/ 90 h 597"/>
                <a:gd name="T10" fmla="*/ 122 w 436"/>
                <a:gd name="T11" fmla="*/ 124 h 597"/>
                <a:gd name="T12" fmla="*/ 116 w 436"/>
                <a:gd name="T13" fmla="*/ 149 h 597"/>
                <a:gd name="T14" fmla="*/ 89 w 436"/>
                <a:gd name="T15" fmla="*/ 175 h 597"/>
                <a:gd name="T16" fmla="*/ 86 w 436"/>
                <a:gd name="T17" fmla="*/ 199 h 597"/>
                <a:gd name="T18" fmla="*/ 122 w 436"/>
                <a:gd name="T19" fmla="*/ 175 h 597"/>
                <a:gd name="T20" fmla="*/ 139 w 436"/>
                <a:gd name="T21" fmla="*/ 149 h 597"/>
                <a:gd name="T22" fmla="*/ 145 w 436"/>
                <a:gd name="T23" fmla="*/ 115 h 597"/>
                <a:gd name="T24" fmla="*/ 142 w 436"/>
                <a:gd name="T25" fmla="*/ 77 h 597"/>
                <a:gd name="T26" fmla="*/ 126 w 436"/>
                <a:gd name="T27" fmla="*/ 42 h 597"/>
                <a:gd name="T28" fmla="*/ 99 w 436"/>
                <a:gd name="T29" fmla="*/ 21 h 597"/>
                <a:gd name="T30" fmla="*/ 69 w 436"/>
                <a:gd name="T31" fmla="*/ 5 h 597"/>
                <a:gd name="T32" fmla="*/ 39 w 436"/>
                <a:gd name="T33" fmla="*/ 0 h 597"/>
                <a:gd name="T34" fmla="*/ 0 w 436"/>
                <a:gd name="T35" fmla="*/ 0 h 597"/>
                <a:gd name="T36" fmla="*/ 9 w 436"/>
                <a:gd name="T37" fmla="*/ 17 h 5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36"/>
                <a:gd name="T58" fmla="*/ 0 h 597"/>
                <a:gd name="T59" fmla="*/ 436 w 436"/>
                <a:gd name="T60" fmla="*/ 597 h 59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36" h="597">
                  <a:moveTo>
                    <a:pt x="27" y="52"/>
                  </a:moveTo>
                  <a:lnTo>
                    <a:pt x="146" y="63"/>
                  </a:lnTo>
                  <a:lnTo>
                    <a:pt x="246" y="102"/>
                  </a:lnTo>
                  <a:lnTo>
                    <a:pt x="318" y="180"/>
                  </a:lnTo>
                  <a:lnTo>
                    <a:pt x="357" y="270"/>
                  </a:lnTo>
                  <a:lnTo>
                    <a:pt x="367" y="371"/>
                  </a:lnTo>
                  <a:lnTo>
                    <a:pt x="348" y="446"/>
                  </a:lnTo>
                  <a:lnTo>
                    <a:pt x="268" y="524"/>
                  </a:lnTo>
                  <a:lnTo>
                    <a:pt x="258" y="597"/>
                  </a:lnTo>
                  <a:lnTo>
                    <a:pt x="367" y="524"/>
                  </a:lnTo>
                  <a:lnTo>
                    <a:pt x="418" y="446"/>
                  </a:lnTo>
                  <a:lnTo>
                    <a:pt x="436" y="345"/>
                  </a:lnTo>
                  <a:lnTo>
                    <a:pt x="428" y="232"/>
                  </a:lnTo>
                  <a:lnTo>
                    <a:pt x="380" y="127"/>
                  </a:lnTo>
                  <a:lnTo>
                    <a:pt x="298" y="63"/>
                  </a:lnTo>
                  <a:lnTo>
                    <a:pt x="208" y="15"/>
                  </a:lnTo>
                  <a:lnTo>
                    <a:pt x="117" y="0"/>
                  </a:lnTo>
                  <a:lnTo>
                    <a:pt x="0" y="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Freeform 45"/>
            <p:cNvSpPr>
              <a:spLocks/>
            </p:cNvSpPr>
            <p:nvPr/>
          </p:nvSpPr>
          <p:spPr bwMode="auto">
            <a:xfrm>
              <a:off x="3303" y="2558"/>
              <a:ext cx="136" cy="80"/>
            </a:xfrm>
            <a:custGeom>
              <a:avLst/>
              <a:gdLst>
                <a:gd name="T0" fmla="*/ 0 w 407"/>
                <a:gd name="T1" fmla="*/ 64 h 240"/>
                <a:gd name="T2" fmla="*/ 9 w 407"/>
                <a:gd name="T3" fmla="*/ 76 h 240"/>
                <a:gd name="T4" fmla="*/ 23 w 407"/>
                <a:gd name="T5" fmla="*/ 80 h 240"/>
                <a:gd name="T6" fmla="*/ 40 w 407"/>
                <a:gd name="T7" fmla="*/ 80 h 240"/>
                <a:gd name="T8" fmla="*/ 59 w 407"/>
                <a:gd name="T9" fmla="*/ 76 h 240"/>
                <a:gd name="T10" fmla="*/ 75 w 407"/>
                <a:gd name="T11" fmla="*/ 61 h 240"/>
                <a:gd name="T12" fmla="*/ 89 w 407"/>
                <a:gd name="T13" fmla="*/ 43 h 240"/>
                <a:gd name="T14" fmla="*/ 102 w 407"/>
                <a:gd name="T15" fmla="*/ 39 h 240"/>
                <a:gd name="T16" fmla="*/ 112 w 407"/>
                <a:gd name="T17" fmla="*/ 47 h 240"/>
                <a:gd name="T18" fmla="*/ 122 w 407"/>
                <a:gd name="T19" fmla="*/ 61 h 240"/>
                <a:gd name="T20" fmla="*/ 136 w 407"/>
                <a:gd name="T21" fmla="*/ 47 h 240"/>
                <a:gd name="T22" fmla="*/ 132 w 407"/>
                <a:gd name="T23" fmla="*/ 26 h 240"/>
                <a:gd name="T24" fmla="*/ 112 w 407"/>
                <a:gd name="T25" fmla="*/ 5 h 240"/>
                <a:gd name="T26" fmla="*/ 92 w 407"/>
                <a:gd name="T27" fmla="*/ 0 h 240"/>
                <a:gd name="T28" fmla="*/ 72 w 407"/>
                <a:gd name="T29" fmla="*/ 8 h 240"/>
                <a:gd name="T30" fmla="*/ 52 w 407"/>
                <a:gd name="T31" fmla="*/ 30 h 240"/>
                <a:gd name="T32" fmla="*/ 40 w 407"/>
                <a:gd name="T33" fmla="*/ 47 h 240"/>
                <a:gd name="T34" fmla="*/ 29 w 407"/>
                <a:gd name="T35" fmla="*/ 51 h 240"/>
                <a:gd name="T36" fmla="*/ 16 w 407"/>
                <a:gd name="T37" fmla="*/ 56 h 240"/>
                <a:gd name="T38" fmla="*/ 6 w 407"/>
                <a:gd name="T39" fmla="*/ 51 h 240"/>
                <a:gd name="T40" fmla="*/ 0 w 407"/>
                <a:gd name="T41" fmla="*/ 51 h 240"/>
                <a:gd name="T42" fmla="*/ 0 w 407"/>
                <a:gd name="T43" fmla="*/ 64 h 2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7"/>
                <a:gd name="T67" fmla="*/ 0 h 240"/>
                <a:gd name="T68" fmla="*/ 407 w 407"/>
                <a:gd name="T69" fmla="*/ 240 h 2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7" h="240">
                  <a:moveTo>
                    <a:pt x="0" y="193"/>
                  </a:moveTo>
                  <a:lnTo>
                    <a:pt x="27" y="227"/>
                  </a:lnTo>
                  <a:lnTo>
                    <a:pt x="69" y="240"/>
                  </a:lnTo>
                  <a:lnTo>
                    <a:pt x="119" y="240"/>
                  </a:lnTo>
                  <a:lnTo>
                    <a:pt x="178" y="227"/>
                  </a:lnTo>
                  <a:lnTo>
                    <a:pt x="223" y="182"/>
                  </a:lnTo>
                  <a:lnTo>
                    <a:pt x="266" y="129"/>
                  </a:lnTo>
                  <a:lnTo>
                    <a:pt x="305" y="116"/>
                  </a:lnTo>
                  <a:lnTo>
                    <a:pt x="334" y="140"/>
                  </a:lnTo>
                  <a:lnTo>
                    <a:pt x="365" y="182"/>
                  </a:lnTo>
                  <a:lnTo>
                    <a:pt x="407" y="140"/>
                  </a:lnTo>
                  <a:lnTo>
                    <a:pt x="394" y="77"/>
                  </a:lnTo>
                  <a:lnTo>
                    <a:pt x="334" y="16"/>
                  </a:lnTo>
                  <a:lnTo>
                    <a:pt x="276" y="0"/>
                  </a:lnTo>
                  <a:lnTo>
                    <a:pt x="215" y="25"/>
                  </a:lnTo>
                  <a:lnTo>
                    <a:pt x="157" y="89"/>
                  </a:lnTo>
                  <a:lnTo>
                    <a:pt x="119" y="140"/>
                  </a:lnTo>
                  <a:lnTo>
                    <a:pt x="88" y="153"/>
                  </a:lnTo>
                  <a:lnTo>
                    <a:pt x="49" y="168"/>
                  </a:lnTo>
                  <a:lnTo>
                    <a:pt x="19" y="153"/>
                  </a:lnTo>
                  <a:lnTo>
                    <a:pt x="0" y="153"/>
                  </a:lnTo>
                  <a:lnTo>
                    <a:pt x="0" y="1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Freeform 46"/>
            <p:cNvSpPr>
              <a:spLocks/>
            </p:cNvSpPr>
            <p:nvPr/>
          </p:nvSpPr>
          <p:spPr bwMode="auto">
            <a:xfrm>
              <a:off x="3072" y="2687"/>
              <a:ext cx="238" cy="212"/>
            </a:xfrm>
            <a:custGeom>
              <a:avLst/>
              <a:gdLst>
                <a:gd name="T0" fmla="*/ 194 w 713"/>
                <a:gd name="T1" fmla="*/ 0 h 636"/>
                <a:gd name="T2" fmla="*/ 181 w 713"/>
                <a:gd name="T3" fmla="*/ 7 h 636"/>
                <a:gd name="T4" fmla="*/ 148 w 713"/>
                <a:gd name="T5" fmla="*/ 25 h 636"/>
                <a:gd name="T6" fmla="*/ 101 w 713"/>
                <a:gd name="T7" fmla="*/ 46 h 636"/>
                <a:gd name="T8" fmla="*/ 38 w 713"/>
                <a:gd name="T9" fmla="*/ 71 h 636"/>
                <a:gd name="T10" fmla="*/ 8 w 713"/>
                <a:gd name="T11" fmla="*/ 105 h 636"/>
                <a:gd name="T12" fmla="*/ 0 w 713"/>
                <a:gd name="T13" fmla="*/ 139 h 636"/>
                <a:gd name="T14" fmla="*/ 2 w 713"/>
                <a:gd name="T15" fmla="*/ 173 h 636"/>
                <a:gd name="T16" fmla="*/ 25 w 713"/>
                <a:gd name="T17" fmla="*/ 199 h 636"/>
                <a:gd name="T18" fmla="*/ 55 w 713"/>
                <a:gd name="T19" fmla="*/ 212 h 636"/>
                <a:gd name="T20" fmla="*/ 88 w 713"/>
                <a:gd name="T21" fmla="*/ 212 h 636"/>
                <a:gd name="T22" fmla="*/ 129 w 713"/>
                <a:gd name="T23" fmla="*/ 203 h 636"/>
                <a:gd name="T24" fmla="*/ 164 w 713"/>
                <a:gd name="T25" fmla="*/ 182 h 636"/>
                <a:gd name="T26" fmla="*/ 207 w 713"/>
                <a:gd name="T27" fmla="*/ 148 h 636"/>
                <a:gd name="T28" fmla="*/ 238 w 713"/>
                <a:gd name="T29" fmla="*/ 109 h 636"/>
                <a:gd name="T30" fmla="*/ 197 w 713"/>
                <a:gd name="T31" fmla="*/ 144 h 636"/>
                <a:gd name="T32" fmla="*/ 145 w 713"/>
                <a:gd name="T33" fmla="*/ 182 h 636"/>
                <a:gd name="T34" fmla="*/ 98 w 713"/>
                <a:gd name="T35" fmla="*/ 190 h 636"/>
                <a:gd name="T36" fmla="*/ 55 w 713"/>
                <a:gd name="T37" fmla="*/ 190 h 636"/>
                <a:gd name="T38" fmla="*/ 25 w 713"/>
                <a:gd name="T39" fmla="*/ 178 h 636"/>
                <a:gd name="T40" fmla="*/ 18 w 713"/>
                <a:gd name="T41" fmla="*/ 161 h 636"/>
                <a:gd name="T42" fmla="*/ 18 w 713"/>
                <a:gd name="T43" fmla="*/ 131 h 636"/>
                <a:gd name="T44" fmla="*/ 35 w 713"/>
                <a:gd name="T45" fmla="*/ 101 h 636"/>
                <a:gd name="T46" fmla="*/ 64 w 713"/>
                <a:gd name="T47" fmla="*/ 81 h 636"/>
                <a:gd name="T48" fmla="*/ 101 w 713"/>
                <a:gd name="T49" fmla="*/ 63 h 636"/>
                <a:gd name="T50" fmla="*/ 164 w 713"/>
                <a:gd name="T51" fmla="*/ 29 h 636"/>
                <a:gd name="T52" fmla="*/ 194 w 713"/>
                <a:gd name="T53" fmla="*/ 0 h 6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13"/>
                <a:gd name="T82" fmla="*/ 0 h 636"/>
                <a:gd name="T83" fmla="*/ 713 w 713"/>
                <a:gd name="T84" fmla="*/ 636 h 6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13" h="636">
                  <a:moveTo>
                    <a:pt x="582" y="0"/>
                  </a:moveTo>
                  <a:lnTo>
                    <a:pt x="542" y="22"/>
                  </a:lnTo>
                  <a:lnTo>
                    <a:pt x="444" y="75"/>
                  </a:lnTo>
                  <a:lnTo>
                    <a:pt x="303" y="139"/>
                  </a:lnTo>
                  <a:lnTo>
                    <a:pt x="113" y="214"/>
                  </a:lnTo>
                  <a:lnTo>
                    <a:pt x="24" y="314"/>
                  </a:lnTo>
                  <a:lnTo>
                    <a:pt x="0" y="417"/>
                  </a:lnTo>
                  <a:lnTo>
                    <a:pt x="6" y="519"/>
                  </a:lnTo>
                  <a:lnTo>
                    <a:pt x="74" y="596"/>
                  </a:lnTo>
                  <a:lnTo>
                    <a:pt x="165" y="636"/>
                  </a:lnTo>
                  <a:lnTo>
                    <a:pt x="264" y="636"/>
                  </a:lnTo>
                  <a:lnTo>
                    <a:pt x="387" y="609"/>
                  </a:lnTo>
                  <a:lnTo>
                    <a:pt x="492" y="545"/>
                  </a:lnTo>
                  <a:lnTo>
                    <a:pt x="621" y="444"/>
                  </a:lnTo>
                  <a:lnTo>
                    <a:pt x="713" y="328"/>
                  </a:lnTo>
                  <a:lnTo>
                    <a:pt x="591" y="432"/>
                  </a:lnTo>
                  <a:lnTo>
                    <a:pt x="434" y="545"/>
                  </a:lnTo>
                  <a:lnTo>
                    <a:pt x="294" y="570"/>
                  </a:lnTo>
                  <a:lnTo>
                    <a:pt x="165" y="570"/>
                  </a:lnTo>
                  <a:lnTo>
                    <a:pt x="74" y="533"/>
                  </a:lnTo>
                  <a:lnTo>
                    <a:pt x="54" y="483"/>
                  </a:lnTo>
                  <a:lnTo>
                    <a:pt x="54" y="393"/>
                  </a:lnTo>
                  <a:lnTo>
                    <a:pt x="104" y="304"/>
                  </a:lnTo>
                  <a:lnTo>
                    <a:pt x="193" y="243"/>
                  </a:lnTo>
                  <a:lnTo>
                    <a:pt x="303" y="190"/>
                  </a:lnTo>
                  <a:lnTo>
                    <a:pt x="492" y="88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Freeform 47"/>
            <p:cNvSpPr>
              <a:spLocks/>
            </p:cNvSpPr>
            <p:nvPr/>
          </p:nvSpPr>
          <p:spPr bwMode="auto">
            <a:xfrm>
              <a:off x="3203" y="2634"/>
              <a:ext cx="56" cy="69"/>
            </a:xfrm>
            <a:custGeom>
              <a:avLst/>
              <a:gdLst>
                <a:gd name="T0" fmla="*/ 56 w 168"/>
                <a:gd name="T1" fmla="*/ 53 h 206"/>
                <a:gd name="T2" fmla="*/ 53 w 168"/>
                <a:gd name="T3" fmla="*/ 36 h 206"/>
                <a:gd name="T4" fmla="*/ 35 w 168"/>
                <a:gd name="T5" fmla="*/ 18 h 206"/>
                <a:gd name="T6" fmla="*/ 23 w 168"/>
                <a:gd name="T7" fmla="*/ 0 h 206"/>
                <a:gd name="T8" fmla="*/ 7 w 168"/>
                <a:gd name="T9" fmla="*/ 0 h 206"/>
                <a:gd name="T10" fmla="*/ 0 w 168"/>
                <a:gd name="T11" fmla="*/ 9 h 206"/>
                <a:gd name="T12" fmla="*/ 4 w 168"/>
                <a:gd name="T13" fmla="*/ 26 h 206"/>
                <a:gd name="T14" fmla="*/ 23 w 168"/>
                <a:gd name="T15" fmla="*/ 44 h 206"/>
                <a:gd name="T16" fmla="*/ 39 w 168"/>
                <a:gd name="T17" fmla="*/ 69 h 206"/>
                <a:gd name="T18" fmla="*/ 56 w 168"/>
                <a:gd name="T19" fmla="*/ 53 h 2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8"/>
                <a:gd name="T31" fmla="*/ 0 h 206"/>
                <a:gd name="T32" fmla="*/ 168 w 168"/>
                <a:gd name="T33" fmla="*/ 206 h 2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8" h="206">
                  <a:moveTo>
                    <a:pt x="168" y="158"/>
                  </a:moveTo>
                  <a:lnTo>
                    <a:pt x="158" y="106"/>
                  </a:lnTo>
                  <a:lnTo>
                    <a:pt x="106" y="53"/>
                  </a:lnTo>
                  <a:lnTo>
                    <a:pt x="69" y="0"/>
                  </a:lnTo>
                  <a:lnTo>
                    <a:pt x="22" y="0"/>
                  </a:lnTo>
                  <a:lnTo>
                    <a:pt x="0" y="28"/>
                  </a:lnTo>
                  <a:lnTo>
                    <a:pt x="11" y="78"/>
                  </a:lnTo>
                  <a:lnTo>
                    <a:pt x="69" y="130"/>
                  </a:lnTo>
                  <a:lnTo>
                    <a:pt x="118" y="206"/>
                  </a:lnTo>
                  <a:lnTo>
                    <a:pt x="168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Freeform 48"/>
            <p:cNvSpPr>
              <a:spLocks/>
            </p:cNvSpPr>
            <p:nvPr/>
          </p:nvSpPr>
          <p:spPr bwMode="auto">
            <a:xfrm>
              <a:off x="3337" y="2669"/>
              <a:ext cx="65" cy="38"/>
            </a:xfrm>
            <a:custGeom>
              <a:avLst/>
              <a:gdLst>
                <a:gd name="T0" fmla="*/ 0 w 195"/>
                <a:gd name="T1" fmla="*/ 25 h 113"/>
                <a:gd name="T2" fmla="*/ 13 w 195"/>
                <a:gd name="T3" fmla="*/ 12 h 113"/>
                <a:gd name="T4" fmla="*/ 29 w 195"/>
                <a:gd name="T5" fmla="*/ 4 h 113"/>
                <a:gd name="T6" fmla="*/ 45 w 195"/>
                <a:gd name="T7" fmla="*/ 0 h 113"/>
                <a:gd name="T8" fmla="*/ 59 w 195"/>
                <a:gd name="T9" fmla="*/ 4 h 113"/>
                <a:gd name="T10" fmla="*/ 65 w 195"/>
                <a:gd name="T11" fmla="*/ 12 h 113"/>
                <a:gd name="T12" fmla="*/ 65 w 195"/>
                <a:gd name="T13" fmla="*/ 21 h 113"/>
                <a:gd name="T14" fmla="*/ 59 w 195"/>
                <a:gd name="T15" fmla="*/ 34 h 113"/>
                <a:gd name="T16" fmla="*/ 49 w 195"/>
                <a:gd name="T17" fmla="*/ 38 h 113"/>
                <a:gd name="T18" fmla="*/ 41 w 195"/>
                <a:gd name="T19" fmla="*/ 38 h 113"/>
                <a:gd name="T20" fmla="*/ 38 w 195"/>
                <a:gd name="T21" fmla="*/ 30 h 113"/>
                <a:gd name="T22" fmla="*/ 38 w 195"/>
                <a:gd name="T23" fmla="*/ 12 h 113"/>
                <a:gd name="T24" fmla="*/ 29 w 195"/>
                <a:gd name="T25" fmla="*/ 12 h 113"/>
                <a:gd name="T26" fmla="*/ 15 w 195"/>
                <a:gd name="T27" fmla="*/ 17 h 113"/>
                <a:gd name="T28" fmla="*/ 0 w 195"/>
                <a:gd name="T29" fmla="*/ 25 h 1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5"/>
                <a:gd name="T46" fmla="*/ 0 h 113"/>
                <a:gd name="T47" fmla="*/ 195 w 195"/>
                <a:gd name="T48" fmla="*/ 113 h 11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5" h="113">
                  <a:moveTo>
                    <a:pt x="0" y="74"/>
                  </a:moveTo>
                  <a:lnTo>
                    <a:pt x="38" y="37"/>
                  </a:lnTo>
                  <a:lnTo>
                    <a:pt x="87" y="11"/>
                  </a:lnTo>
                  <a:lnTo>
                    <a:pt x="134" y="0"/>
                  </a:lnTo>
                  <a:lnTo>
                    <a:pt x="176" y="11"/>
                  </a:lnTo>
                  <a:lnTo>
                    <a:pt x="195" y="37"/>
                  </a:lnTo>
                  <a:lnTo>
                    <a:pt x="195" y="62"/>
                  </a:lnTo>
                  <a:lnTo>
                    <a:pt x="176" y="100"/>
                  </a:lnTo>
                  <a:lnTo>
                    <a:pt x="146" y="113"/>
                  </a:lnTo>
                  <a:lnTo>
                    <a:pt x="123" y="113"/>
                  </a:lnTo>
                  <a:lnTo>
                    <a:pt x="115" y="90"/>
                  </a:lnTo>
                  <a:lnTo>
                    <a:pt x="115" y="37"/>
                  </a:lnTo>
                  <a:lnTo>
                    <a:pt x="87" y="37"/>
                  </a:lnTo>
                  <a:lnTo>
                    <a:pt x="46" y="52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Freeform 49"/>
            <p:cNvSpPr>
              <a:spLocks/>
            </p:cNvSpPr>
            <p:nvPr/>
          </p:nvSpPr>
          <p:spPr bwMode="auto">
            <a:xfrm>
              <a:off x="3147" y="2894"/>
              <a:ext cx="268" cy="128"/>
            </a:xfrm>
            <a:custGeom>
              <a:avLst/>
              <a:gdLst>
                <a:gd name="T0" fmla="*/ 23 w 804"/>
                <a:gd name="T1" fmla="*/ 0 h 385"/>
                <a:gd name="T2" fmla="*/ 60 w 804"/>
                <a:gd name="T3" fmla="*/ 98 h 385"/>
                <a:gd name="T4" fmla="*/ 153 w 804"/>
                <a:gd name="T5" fmla="*/ 68 h 385"/>
                <a:gd name="T6" fmla="*/ 196 w 804"/>
                <a:gd name="T7" fmla="*/ 64 h 385"/>
                <a:gd name="T8" fmla="*/ 225 w 804"/>
                <a:gd name="T9" fmla="*/ 68 h 385"/>
                <a:gd name="T10" fmla="*/ 245 w 804"/>
                <a:gd name="T11" fmla="*/ 85 h 385"/>
                <a:gd name="T12" fmla="*/ 265 w 804"/>
                <a:gd name="T13" fmla="*/ 72 h 385"/>
                <a:gd name="T14" fmla="*/ 268 w 804"/>
                <a:gd name="T15" fmla="*/ 85 h 385"/>
                <a:gd name="T16" fmla="*/ 231 w 804"/>
                <a:gd name="T17" fmla="*/ 128 h 385"/>
                <a:gd name="T18" fmla="*/ 222 w 804"/>
                <a:gd name="T19" fmla="*/ 124 h 385"/>
                <a:gd name="T20" fmla="*/ 231 w 804"/>
                <a:gd name="T21" fmla="*/ 98 h 385"/>
                <a:gd name="T22" fmla="*/ 216 w 804"/>
                <a:gd name="T23" fmla="*/ 85 h 385"/>
                <a:gd name="T24" fmla="*/ 193 w 804"/>
                <a:gd name="T25" fmla="*/ 80 h 385"/>
                <a:gd name="T26" fmla="*/ 170 w 804"/>
                <a:gd name="T27" fmla="*/ 85 h 385"/>
                <a:gd name="T28" fmla="*/ 47 w 804"/>
                <a:gd name="T29" fmla="*/ 124 h 385"/>
                <a:gd name="T30" fmla="*/ 0 w 804"/>
                <a:gd name="T31" fmla="*/ 0 h 385"/>
                <a:gd name="T32" fmla="*/ 23 w 804"/>
                <a:gd name="T33" fmla="*/ 0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4"/>
                <a:gd name="T52" fmla="*/ 0 h 385"/>
                <a:gd name="T53" fmla="*/ 804 w 804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4" h="385">
                  <a:moveTo>
                    <a:pt x="70" y="0"/>
                  </a:moveTo>
                  <a:lnTo>
                    <a:pt x="180" y="294"/>
                  </a:lnTo>
                  <a:lnTo>
                    <a:pt x="458" y="204"/>
                  </a:lnTo>
                  <a:lnTo>
                    <a:pt x="589" y="191"/>
                  </a:lnTo>
                  <a:lnTo>
                    <a:pt x="675" y="204"/>
                  </a:lnTo>
                  <a:lnTo>
                    <a:pt x="736" y="255"/>
                  </a:lnTo>
                  <a:lnTo>
                    <a:pt x="796" y="218"/>
                  </a:lnTo>
                  <a:lnTo>
                    <a:pt x="804" y="255"/>
                  </a:lnTo>
                  <a:lnTo>
                    <a:pt x="693" y="385"/>
                  </a:lnTo>
                  <a:lnTo>
                    <a:pt x="666" y="372"/>
                  </a:lnTo>
                  <a:lnTo>
                    <a:pt x="693" y="294"/>
                  </a:lnTo>
                  <a:lnTo>
                    <a:pt x="648" y="255"/>
                  </a:lnTo>
                  <a:lnTo>
                    <a:pt x="580" y="242"/>
                  </a:lnTo>
                  <a:lnTo>
                    <a:pt x="509" y="255"/>
                  </a:lnTo>
                  <a:lnTo>
                    <a:pt x="140" y="372"/>
                  </a:lnTo>
                  <a:lnTo>
                    <a:pt x="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4" name="Freeform 50"/>
            <p:cNvSpPr>
              <a:spLocks/>
            </p:cNvSpPr>
            <p:nvPr/>
          </p:nvSpPr>
          <p:spPr bwMode="auto">
            <a:xfrm>
              <a:off x="3114" y="2890"/>
              <a:ext cx="288" cy="586"/>
            </a:xfrm>
            <a:custGeom>
              <a:avLst/>
              <a:gdLst>
                <a:gd name="T0" fmla="*/ 33 w 864"/>
                <a:gd name="T1" fmla="*/ 9 h 1758"/>
                <a:gd name="T2" fmla="*/ 30 w 864"/>
                <a:gd name="T3" fmla="*/ 52 h 1758"/>
                <a:gd name="T4" fmla="*/ 26 w 864"/>
                <a:gd name="T5" fmla="*/ 106 h 1758"/>
                <a:gd name="T6" fmla="*/ 33 w 864"/>
                <a:gd name="T7" fmla="*/ 179 h 1758"/>
                <a:gd name="T8" fmla="*/ 50 w 864"/>
                <a:gd name="T9" fmla="*/ 233 h 1758"/>
                <a:gd name="T10" fmla="*/ 73 w 864"/>
                <a:gd name="T11" fmla="*/ 285 h 1758"/>
                <a:gd name="T12" fmla="*/ 99 w 864"/>
                <a:gd name="T13" fmla="*/ 323 h 1758"/>
                <a:gd name="T14" fmla="*/ 119 w 864"/>
                <a:gd name="T15" fmla="*/ 340 h 1758"/>
                <a:gd name="T16" fmla="*/ 122 w 864"/>
                <a:gd name="T17" fmla="*/ 294 h 1758"/>
                <a:gd name="T18" fmla="*/ 133 w 864"/>
                <a:gd name="T19" fmla="*/ 251 h 1758"/>
                <a:gd name="T20" fmla="*/ 155 w 864"/>
                <a:gd name="T21" fmla="*/ 225 h 1758"/>
                <a:gd name="T22" fmla="*/ 182 w 864"/>
                <a:gd name="T23" fmla="*/ 204 h 1758"/>
                <a:gd name="T24" fmla="*/ 209 w 864"/>
                <a:gd name="T25" fmla="*/ 200 h 1758"/>
                <a:gd name="T26" fmla="*/ 229 w 864"/>
                <a:gd name="T27" fmla="*/ 204 h 1758"/>
                <a:gd name="T28" fmla="*/ 249 w 864"/>
                <a:gd name="T29" fmla="*/ 214 h 1758"/>
                <a:gd name="T30" fmla="*/ 252 w 864"/>
                <a:gd name="T31" fmla="*/ 225 h 1758"/>
                <a:gd name="T32" fmla="*/ 242 w 864"/>
                <a:gd name="T33" fmla="*/ 251 h 1758"/>
                <a:gd name="T34" fmla="*/ 233 w 864"/>
                <a:gd name="T35" fmla="*/ 281 h 1758"/>
                <a:gd name="T36" fmla="*/ 226 w 864"/>
                <a:gd name="T37" fmla="*/ 327 h 1758"/>
                <a:gd name="T38" fmla="*/ 233 w 864"/>
                <a:gd name="T39" fmla="*/ 366 h 1758"/>
                <a:gd name="T40" fmla="*/ 258 w 864"/>
                <a:gd name="T41" fmla="*/ 400 h 1758"/>
                <a:gd name="T42" fmla="*/ 282 w 864"/>
                <a:gd name="T43" fmla="*/ 442 h 1758"/>
                <a:gd name="T44" fmla="*/ 288 w 864"/>
                <a:gd name="T45" fmla="*/ 484 h 1758"/>
                <a:gd name="T46" fmla="*/ 288 w 864"/>
                <a:gd name="T47" fmla="*/ 552 h 1758"/>
                <a:gd name="T48" fmla="*/ 261 w 864"/>
                <a:gd name="T49" fmla="*/ 586 h 1758"/>
                <a:gd name="T50" fmla="*/ 268 w 864"/>
                <a:gd name="T51" fmla="*/ 523 h 1758"/>
                <a:gd name="T52" fmla="*/ 264 w 864"/>
                <a:gd name="T53" fmla="*/ 472 h 1758"/>
                <a:gd name="T54" fmla="*/ 252 w 864"/>
                <a:gd name="T55" fmla="*/ 425 h 1758"/>
                <a:gd name="T56" fmla="*/ 223 w 864"/>
                <a:gd name="T57" fmla="*/ 383 h 1758"/>
                <a:gd name="T58" fmla="*/ 213 w 864"/>
                <a:gd name="T59" fmla="*/ 344 h 1758"/>
                <a:gd name="T60" fmla="*/ 213 w 864"/>
                <a:gd name="T61" fmla="*/ 311 h 1758"/>
                <a:gd name="T62" fmla="*/ 219 w 864"/>
                <a:gd name="T63" fmla="*/ 277 h 1758"/>
                <a:gd name="T64" fmla="*/ 226 w 864"/>
                <a:gd name="T65" fmla="*/ 246 h 1758"/>
                <a:gd name="T66" fmla="*/ 233 w 864"/>
                <a:gd name="T67" fmla="*/ 230 h 1758"/>
                <a:gd name="T68" fmla="*/ 223 w 864"/>
                <a:gd name="T69" fmla="*/ 225 h 1758"/>
                <a:gd name="T70" fmla="*/ 192 w 864"/>
                <a:gd name="T71" fmla="*/ 225 h 1758"/>
                <a:gd name="T72" fmla="*/ 172 w 864"/>
                <a:gd name="T73" fmla="*/ 243 h 1758"/>
                <a:gd name="T74" fmla="*/ 155 w 864"/>
                <a:gd name="T75" fmla="*/ 263 h 1758"/>
                <a:gd name="T76" fmla="*/ 142 w 864"/>
                <a:gd name="T77" fmla="*/ 294 h 1758"/>
                <a:gd name="T78" fmla="*/ 139 w 864"/>
                <a:gd name="T79" fmla="*/ 327 h 1758"/>
                <a:gd name="T80" fmla="*/ 135 w 864"/>
                <a:gd name="T81" fmla="*/ 358 h 1758"/>
                <a:gd name="T82" fmla="*/ 133 w 864"/>
                <a:gd name="T83" fmla="*/ 379 h 1758"/>
                <a:gd name="T84" fmla="*/ 84 w 864"/>
                <a:gd name="T85" fmla="*/ 349 h 1758"/>
                <a:gd name="T86" fmla="*/ 50 w 864"/>
                <a:gd name="T87" fmla="*/ 306 h 1758"/>
                <a:gd name="T88" fmla="*/ 23 w 864"/>
                <a:gd name="T89" fmla="*/ 246 h 1758"/>
                <a:gd name="T90" fmla="*/ 10 w 864"/>
                <a:gd name="T91" fmla="*/ 192 h 1758"/>
                <a:gd name="T92" fmla="*/ 3 w 864"/>
                <a:gd name="T93" fmla="*/ 132 h 1758"/>
                <a:gd name="T94" fmla="*/ 0 w 864"/>
                <a:gd name="T95" fmla="*/ 81 h 1758"/>
                <a:gd name="T96" fmla="*/ 6 w 864"/>
                <a:gd name="T97" fmla="*/ 26 h 1758"/>
                <a:gd name="T98" fmla="*/ 13 w 864"/>
                <a:gd name="T99" fmla="*/ 0 h 1758"/>
                <a:gd name="T100" fmla="*/ 33 w 864"/>
                <a:gd name="T101" fmla="*/ 9 h 175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64"/>
                <a:gd name="T154" fmla="*/ 0 h 1758"/>
                <a:gd name="T155" fmla="*/ 864 w 864"/>
                <a:gd name="T156" fmla="*/ 1758 h 175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64" h="1758">
                  <a:moveTo>
                    <a:pt x="99" y="27"/>
                  </a:moveTo>
                  <a:lnTo>
                    <a:pt x="89" y="155"/>
                  </a:lnTo>
                  <a:lnTo>
                    <a:pt x="79" y="318"/>
                  </a:lnTo>
                  <a:lnTo>
                    <a:pt x="99" y="536"/>
                  </a:lnTo>
                  <a:lnTo>
                    <a:pt x="151" y="700"/>
                  </a:lnTo>
                  <a:lnTo>
                    <a:pt x="220" y="856"/>
                  </a:lnTo>
                  <a:lnTo>
                    <a:pt x="298" y="969"/>
                  </a:lnTo>
                  <a:lnTo>
                    <a:pt x="356" y="1021"/>
                  </a:lnTo>
                  <a:lnTo>
                    <a:pt x="367" y="881"/>
                  </a:lnTo>
                  <a:lnTo>
                    <a:pt x="398" y="752"/>
                  </a:lnTo>
                  <a:lnTo>
                    <a:pt x="466" y="676"/>
                  </a:lnTo>
                  <a:lnTo>
                    <a:pt x="547" y="613"/>
                  </a:lnTo>
                  <a:lnTo>
                    <a:pt x="626" y="601"/>
                  </a:lnTo>
                  <a:lnTo>
                    <a:pt x="688" y="613"/>
                  </a:lnTo>
                  <a:lnTo>
                    <a:pt x="747" y="641"/>
                  </a:lnTo>
                  <a:lnTo>
                    <a:pt x="756" y="676"/>
                  </a:lnTo>
                  <a:lnTo>
                    <a:pt x="726" y="752"/>
                  </a:lnTo>
                  <a:lnTo>
                    <a:pt x="699" y="842"/>
                  </a:lnTo>
                  <a:lnTo>
                    <a:pt x="679" y="982"/>
                  </a:lnTo>
                  <a:lnTo>
                    <a:pt x="699" y="1098"/>
                  </a:lnTo>
                  <a:lnTo>
                    <a:pt x="774" y="1199"/>
                  </a:lnTo>
                  <a:lnTo>
                    <a:pt x="845" y="1327"/>
                  </a:lnTo>
                  <a:lnTo>
                    <a:pt x="864" y="1453"/>
                  </a:lnTo>
                  <a:lnTo>
                    <a:pt x="864" y="1656"/>
                  </a:lnTo>
                  <a:lnTo>
                    <a:pt x="784" y="1758"/>
                  </a:lnTo>
                  <a:lnTo>
                    <a:pt x="803" y="1568"/>
                  </a:lnTo>
                  <a:lnTo>
                    <a:pt x="792" y="1415"/>
                  </a:lnTo>
                  <a:lnTo>
                    <a:pt x="756" y="1275"/>
                  </a:lnTo>
                  <a:lnTo>
                    <a:pt x="669" y="1148"/>
                  </a:lnTo>
                  <a:lnTo>
                    <a:pt x="638" y="1033"/>
                  </a:lnTo>
                  <a:lnTo>
                    <a:pt x="638" y="933"/>
                  </a:lnTo>
                  <a:lnTo>
                    <a:pt x="657" y="830"/>
                  </a:lnTo>
                  <a:lnTo>
                    <a:pt x="679" y="739"/>
                  </a:lnTo>
                  <a:lnTo>
                    <a:pt x="699" y="689"/>
                  </a:lnTo>
                  <a:lnTo>
                    <a:pt x="669" y="676"/>
                  </a:lnTo>
                  <a:lnTo>
                    <a:pt x="577" y="676"/>
                  </a:lnTo>
                  <a:lnTo>
                    <a:pt x="515" y="728"/>
                  </a:lnTo>
                  <a:lnTo>
                    <a:pt x="466" y="790"/>
                  </a:lnTo>
                  <a:lnTo>
                    <a:pt x="426" y="881"/>
                  </a:lnTo>
                  <a:lnTo>
                    <a:pt x="417" y="982"/>
                  </a:lnTo>
                  <a:lnTo>
                    <a:pt x="406" y="1073"/>
                  </a:lnTo>
                  <a:lnTo>
                    <a:pt x="398" y="1137"/>
                  </a:lnTo>
                  <a:lnTo>
                    <a:pt x="251" y="1047"/>
                  </a:lnTo>
                  <a:lnTo>
                    <a:pt x="151" y="919"/>
                  </a:lnTo>
                  <a:lnTo>
                    <a:pt x="68" y="739"/>
                  </a:lnTo>
                  <a:lnTo>
                    <a:pt x="29" y="575"/>
                  </a:lnTo>
                  <a:lnTo>
                    <a:pt x="10" y="397"/>
                  </a:lnTo>
                  <a:lnTo>
                    <a:pt x="0" y="243"/>
                  </a:lnTo>
                  <a:lnTo>
                    <a:pt x="18" y="79"/>
                  </a:lnTo>
                  <a:lnTo>
                    <a:pt x="40" y="0"/>
                  </a:lnTo>
                  <a:lnTo>
                    <a:pt x="99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5" name="Freeform 51"/>
            <p:cNvSpPr>
              <a:spLocks/>
            </p:cNvSpPr>
            <p:nvPr/>
          </p:nvSpPr>
          <p:spPr bwMode="auto">
            <a:xfrm>
              <a:off x="3207" y="3048"/>
              <a:ext cx="72" cy="29"/>
            </a:xfrm>
            <a:custGeom>
              <a:avLst/>
              <a:gdLst>
                <a:gd name="T0" fmla="*/ 0 w 217"/>
                <a:gd name="T1" fmla="*/ 7 h 87"/>
                <a:gd name="T2" fmla="*/ 6 w 217"/>
                <a:gd name="T3" fmla="*/ 29 h 87"/>
                <a:gd name="T4" fmla="*/ 72 w 217"/>
                <a:gd name="T5" fmla="*/ 7 h 87"/>
                <a:gd name="T6" fmla="*/ 62 w 217"/>
                <a:gd name="T7" fmla="*/ 0 h 87"/>
                <a:gd name="T8" fmla="*/ 49 w 217"/>
                <a:gd name="T9" fmla="*/ 0 h 87"/>
                <a:gd name="T10" fmla="*/ 32 w 217"/>
                <a:gd name="T11" fmla="*/ 0 h 87"/>
                <a:gd name="T12" fmla="*/ 0 w 217"/>
                <a:gd name="T13" fmla="*/ 7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"/>
                <a:gd name="T22" fmla="*/ 0 h 87"/>
                <a:gd name="T23" fmla="*/ 217 w 217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" h="87">
                  <a:moveTo>
                    <a:pt x="0" y="22"/>
                  </a:moveTo>
                  <a:lnTo>
                    <a:pt x="19" y="87"/>
                  </a:lnTo>
                  <a:lnTo>
                    <a:pt x="217" y="22"/>
                  </a:lnTo>
                  <a:lnTo>
                    <a:pt x="187" y="0"/>
                  </a:lnTo>
                  <a:lnTo>
                    <a:pt x="147" y="0"/>
                  </a:lnTo>
                  <a:lnTo>
                    <a:pt x="95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Freeform 52"/>
            <p:cNvSpPr>
              <a:spLocks/>
            </p:cNvSpPr>
            <p:nvPr/>
          </p:nvSpPr>
          <p:spPr bwMode="auto">
            <a:xfrm>
              <a:off x="3107" y="3144"/>
              <a:ext cx="209" cy="409"/>
            </a:xfrm>
            <a:custGeom>
              <a:avLst/>
              <a:gdLst>
                <a:gd name="T0" fmla="*/ 17 w 629"/>
                <a:gd name="T1" fmla="*/ 0 h 1226"/>
                <a:gd name="T2" fmla="*/ 10 w 629"/>
                <a:gd name="T3" fmla="*/ 26 h 1226"/>
                <a:gd name="T4" fmla="*/ 13 w 629"/>
                <a:gd name="T5" fmla="*/ 57 h 1226"/>
                <a:gd name="T6" fmla="*/ 24 w 629"/>
                <a:gd name="T7" fmla="*/ 99 h 1226"/>
                <a:gd name="T8" fmla="*/ 44 w 629"/>
                <a:gd name="T9" fmla="*/ 132 h 1226"/>
                <a:gd name="T10" fmla="*/ 76 w 629"/>
                <a:gd name="T11" fmla="*/ 175 h 1226"/>
                <a:gd name="T12" fmla="*/ 96 w 629"/>
                <a:gd name="T13" fmla="*/ 200 h 1226"/>
                <a:gd name="T14" fmla="*/ 86 w 629"/>
                <a:gd name="T15" fmla="*/ 213 h 1226"/>
                <a:gd name="T16" fmla="*/ 44 w 629"/>
                <a:gd name="T17" fmla="*/ 162 h 1226"/>
                <a:gd name="T18" fmla="*/ 40 w 629"/>
                <a:gd name="T19" fmla="*/ 188 h 1226"/>
                <a:gd name="T20" fmla="*/ 40 w 629"/>
                <a:gd name="T21" fmla="*/ 200 h 1226"/>
                <a:gd name="T22" fmla="*/ 47 w 629"/>
                <a:gd name="T23" fmla="*/ 222 h 1226"/>
                <a:gd name="T24" fmla="*/ 60 w 629"/>
                <a:gd name="T25" fmla="*/ 244 h 1226"/>
                <a:gd name="T26" fmla="*/ 76 w 629"/>
                <a:gd name="T27" fmla="*/ 261 h 1226"/>
                <a:gd name="T28" fmla="*/ 76 w 629"/>
                <a:gd name="T29" fmla="*/ 282 h 1226"/>
                <a:gd name="T30" fmla="*/ 86 w 629"/>
                <a:gd name="T31" fmla="*/ 307 h 1226"/>
                <a:gd name="T32" fmla="*/ 100 w 629"/>
                <a:gd name="T33" fmla="*/ 336 h 1226"/>
                <a:gd name="T34" fmla="*/ 122 w 629"/>
                <a:gd name="T35" fmla="*/ 358 h 1226"/>
                <a:gd name="T36" fmla="*/ 149 w 629"/>
                <a:gd name="T37" fmla="*/ 371 h 1226"/>
                <a:gd name="T38" fmla="*/ 209 w 629"/>
                <a:gd name="T39" fmla="*/ 384 h 1226"/>
                <a:gd name="T40" fmla="*/ 186 w 629"/>
                <a:gd name="T41" fmla="*/ 409 h 1226"/>
                <a:gd name="T42" fmla="*/ 131 w 629"/>
                <a:gd name="T43" fmla="*/ 387 h 1226"/>
                <a:gd name="T44" fmla="*/ 103 w 629"/>
                <a:gd name="T45" fmla="*/ 362 h 1226"/>
                <a:gd name="T46" fmla="*/ 80 w 629"/>
                <a:gd name="T47" fmla="*/ 328 h 1226"/>
                <a:gd name="T48" fmla="*/ 63 w 629"/>
                <a:gd name="T49" fmla="*/ 286 h 1226"/>
                <a:gd name="T50" fmla="*/ 60 w 629"/>
                <a:gd name="T51" fmla="*/ 265 h 1226"/>
                <a:gd name="T52" fmla="*/ 37 w 629"/>
                <a:gd name="T53" fmla="*/ 230 h 1226"/>
                <a:gd name="T54" fmla="*/ 27 w 629"/>
                <a:gd name="T55" fmla="*/ 200 h 1226"/>
                <a:gd name="T56" fmla="*/ 24 w 629"/>
                <a:gd name="T57" fmla="*/ 171 h 1226"/>
                <a:gd name="T58" fmla="*/ 24 w 629"/>
                <a:gd name="T59" fmla="*/ 140 h 1226"/>
                <a:gd name="T60" fmla="*/ 7 w 629"/>
                <a:gd name="T61" fmla="*/ 99 h 1226"/>
                <a:gd name="T62" fmla="*/ 0 w 629"/>
                <a:gd name="T63" fmla="*/ 57 h 1226"/>
                <a:gd name="T64" fmla="*/ 0 w 629"/>
                <a:gd name="T65" fmla="*/ 26 h 1226"/>
                <a:gd name="T66" fmla="*/ 3 w 629"/>
                <a:gd name="T67" fmla="*/ 13 h 1226"/>
                <a:gd name="T68" fmla="*/ 17 w 629"/>
                <a:gd name="T69" fmla="*/ 0 h 12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29"/>
                <a:gd name="T106" fmla="*/ 0 h 1226"/>
                <a:gd name="T107" fmla="*/ 629 w 629"/>
                <a:gd name="T108" fmla="*/ 1226 h 12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29" h="1226">
                  <a:moveTo>
                    <a:pt x="50" y="0"/>
                  </a:moveTo>
                  <a:lnTo>
                    <a:pt x="31" y="79"/>
                  </a:lnTo>
                  <a:lnTo>
                    <a:pt x="39" y="170"/>
                  </a:lnTo>
                  <a:lnTo>
                    <a:pt x="71" y="298"/>
                  </a:lnTo>
                  <a:lnTo>
                    <a:pt x="131" y="396"/>
                  </a:lnTo>
                  <a:lnTo>
                    <a:pt x="230" y="525"/>
                  </a:lnTo>
                  <a:lnTo>
                    <a:pt x="289" y="601"/>
                  </a:lnTo>
                  <a:lnTo>
                    <a:pt x="260" y="638"/>
                  </a:lnTo>
                  <a:lnTo>
                    <a:pt x="131" y="485"/>
                  </a:lnTo>
                  <a:lnTo>
                    <a:pt x="120" y="564"/>
                  </a:lnTo>
                  <a:lnTo>
                    <a:pt x="120" y="601"/>
                  </a:lnTo>
                  <a:lnTo>
                    <a:pt x="142" y="664"/>
                  </a:lnTo>
                  <a:lnTo>
                    <a:pt x="181" y="730"/>
                  </a:lnTo>
                  <a:lnTo>
                    <a:pt x="230" y="781"/>
                  </a:lnTo>
                  <a:lnTo>
                    <a:pt x="230" y="844"/>
                  </a:lnTo>
                  <a:lnTo>
                    <a:pt x="260" y="920"/>
                  </a:lnTo>
                  <a:lnTo>
                    <a:pt x="300" y="1008"/>
                  </a:lnTo>
                  <a:lnTo>
                    <a:pt x="368" y="1073"/>
                  </a:lnTo>
                  <a:lnTo>
                    <a:pt x="447" y="1111"/>
                  </a:lnTo>
                  <a:lnTo>
                    <a:pt x="629" y="1150"/>
                  </a:lnTo>
                  <a:lnTo>
                    <a:pt x="560" y="1226"/>
                  </a:lnTo>
                  <a:lnTo>
                    <a:pt x="395" y="1160"/>
                  </a:lnTo>
                  <a:lnTo>
                    <a:pt x="311" y="1085"/>
                  </a:lnTo>
                  <a:lnTo>
                    <a:pt x="241" y="983"/>
                  </a:lnTo>
                  <a:lnTo>
                    <a:pt x="190" y="857"/>
                  </a:lnTo>
                  <a:lnTo>
                    <a:pt x="181" y="793"/>
                  </a:lnTo>
                  <a:lnTo>
                    <a:pt x="110" y="690"/>
                  </a:lnTo>
                  <a:lnTo>
                    <a:pt x="81" y="601"/>
                  </a:lnTo>
                  <a:lnTo>
                    <a:pt x="71" y="512"/>
                  </a:lnTo>
                  <a:lnTo>
                    <a:pt x="71" y="421"/>
                  </a:lnTo>
                  <a:lnTo>
                    <a:pt x="21" y="298"/>
                  </a:lnTo>
                  <a:lnTo>
                    <a:pt x="0" y="170"/>
                  </a:lnTo>
                  <a:lnTo>
                    <a:pt x="0" y="79"/>
                  </a:lnTo>
                  <a:lnTo>
                    <a:pt x="9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7" name="Freeform 53"/>
            <p:cNvSpPr>
              <a:spLocks/>
            </p:cNvSpPr>
            <p:nvPr/>
          </p:nvSpPr>
          <p:spPr bwMode="auto">
            <a:xfrm>
              <a:off x="3249" y="3395"/>
              <a:ext cx="376" cy="192"/>
            </a:xfrm>
            <a:custGeom>
              <a:avLst/>
              <a:gdLst>
                <a:gd name="T0" fmla="*/ 14 w 1128"/>
                <a:gd name="T1" fmla="*/ 192 h 574"/>
                <a:gd name="T2" fmla="*/ 0 w 1128"/>
                <a:gd name="T3" fmla="*/ 179 h 574"/>
                <a:gd name="T4" fmla="*/ 40 w 1128"/>
                <a:gd name="T5" fmla="*/ 146 h 574"/>
                <a:gd name="T6" fmla="*/ 94 w 1128"/>
                <a:gd name="T7" fmla="*/ 93 h 574"/>
                <a:gd name="T8" fmla="*/ 129 w 1128"/>
                <a:gd name="T9" fmla="*/ 46 h 574"/>
                <a:gd name="T10" fmla="*/ 169 w 1128"/>
                <a:gd name="T11" fmla="*/ 0 h 574"/>
                <a:gd name="T12" fmla="*/ 216 w 1128"/>
                <a:gd name="T13" fmla="*/ 56 h 574"/>
                <a:gd name="T14" fmla="*/ 230 w 1128"/>
                <a:gd name="T15" fmla="*/ 39 h 574"/>
                <a:gd name="T16" fmla="*/ 376 w 1128"/>
                <a:gd name="T17" fmla="*/ 192 h 574"/>
                <a:gd name="T18" fmla="*/ 319 w 1128"/>
                <a:gd name="T19" fmla="*/ 192 h 574"/>
                <a:gd name="T20" fmla="*/ 227 w 1128"/>
                <a:gd name="T21" fmla="*/ 98 h 574"/>
                <a:gd name="T22" fmla="*/ 210 w 1128"/>
                <a:gd name="T23" fmla="*/ 132 h 574"/>
                <a:gd name="T24" fmla="*/ 190 w 1128"/>
                <a:gd name="T25" fmla="*/ 166 h 574"/>
                <a:gd name="T26" fmla="*/ 166 w 1128"/>
                <a:gd name="T27" fmla="*/ 192 h 574"/>
                <a:gd name="T28" fmla="*/ 132 w 1128"/>
                <a:gd name="T29" fmla="*/ 192 h 574"/>
                <a:gd name="T30" fmla="*/ 166 w 1128"/>
                <a:gd name="T31" fmla="*/ 162 h 574"/>
                <a:gd name="T32" fmla="*/ 186 w 1128"/>
                <a:gd name="T33" fmla="*/ 132 h 574"/>
                <a:gd name="T34" fmla="*/ 196 w 1128"/>
                <a:gd name="T35" fmla="*/ 103 h 574"/>
                <a:gd name="T36" fmla="*/ 203 w 1128"/>
                <a:gd name="T37" fmla="*/ 77 h 574"/>
                <a:gd name="T38" fmla="*/ 169 w 1128"/>
                <a:gd name="T39" fmla="*/ 42 h 574"/>
                <a:gd name="T40" fmla="*/ 120 w 1128"/>
                <a:gd name="T41" fmla="*/ 107 h 574"/>
                <a:gd name="T42" fmla="*/ 73 w 1128"/>
                <a:gd name="T43" fmla="*/ 154 h 574"/>
                <a:gd name="T44" fmla="*/ 40 w 1128"/>
                <a:gd name="T45" fmla="*/ 183 h 574"/>
                <a:gd name="T46" fmla="*/ 47 w 1128"/>
                <a:gd name="T47" fmla="*/ 192 h 574"/>
                <a:gd name="T48" fmla="*/ 14 w 1128"/>
                <a:gd name="T49" fmla="*/ 192 h 5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28"/>
                <a:gd name="T76" fmla="*/ 0 h 574"/>
                <a:gd name="T77" fmla="*/ 1128 w 1128"/>
                <a:gd name="T78" fmla="*/ 574 h 5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28" h="574">
                  <a:moveTo>
                    <a:pt x="41" y="574"/>
                  </a:moveTo>
                  <a:lnTo>
                    <a:pt x="0" y="535"/>
                  </a:lnTo>
                  <a:lnTo>
                    <a:pt x="120" y="436"/>
                  </a:lnTo>
                  <a:lnTo>
                    <a:pt x="282" y="279"/>
                  </a:lnTo>
                  <a:lnTo>
                    <a:pt x="386" y="139"/>
                  </a:lnTo>
                  <a:lnTo>
                    <a:pt x="508" y="0"/>
                  </a:lnTo>
                  <a:lnTo>
                    <a:pt x="649" y="166"/>
                  </a:lnTo>
                  <a:lnTo>
                    <a:pt x="690" y="116"/>
                  </a:lnTo>
                  <a:lnTo>
                    <a:pt x="1128" y="574"/>
                  </a:lnTo>
                  <a:lnTo>
                    <a:pt x="956" y="574"/>
                  </a:lnTo>
                  <a:lnTo>
                    <a:pt x="680" y="293"/>
                  </a:lnTo>
                  <a:lnTo>
                    <a:pt x="631" y="396"/>
                  </a:lnTo>
                  <a:lnTo>
                    <a:pt x="570" y="496"/>
                  </a:lnTo>
                  <a:lnTo>
                    <a:pt x="497" y="574"/>
                  </a:lnTo>
                  <a:lnTo>
                    <a:pt x="397" y="574"/>
                  </a:lnTo>
                  <a:lnTo>
                    <a:pt x="497" y="485"/>
                  </a:lnTo>
                  <a:lnTo>
                    <a:pt x="557" y="396"/>
                  </a:lnTo>
                  <a:lnTo>
                    <a:pt x="589" y="307"/>
                  </a:lnTo>
                  <a:lnTo>
                    <a:pt x="608" y="229"/>
                  </a:lnTo>
                  <a:lnTo>
                    <a:pt x="508" y="126"/>
                  </a:lnTo>
                  <a:lnTo>
                    <a:pt x="359" y="319"/>
                  </a:lnTo>
                  <a:lnTo>
                    <a:pt x="220" y="459"/>
                  </a:lnTo>
                  <a:lnTo>
                    <a:pt x="120" y="548"/>
                  </a:lnTo>
                  <a:lnTo>
                    <a:pt x="141" y="574"/>
                  </a:lnTo>
                  <a:lnTo>
                    <a:pt x="41" y="5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8" name="Freeform 54"/>
            <p:cNvSpPr>
              <a:spLocks/>
            </p:cNvSpPr>
            <p:nvPr/>
          </p:nvSpPr>
          <p:spPr bwMode="auto">
            <a:xfrm>
              <a:off x="3347" y="3263"/>
              <a:ext cx="129" cy="196"/>
            </a:xfrm>
            <a:custGeom>
              <a:avLst/>
              <a:gdLst>
                <a:gd name="T0" fmla="*/ 31 w 387"/>
                <a:gd name="T1" fmla="*/ 0 h 586"/>
                <a:gd name="T2" fmla="*/ 75 w 387"/>
                <a:gd name="T3" fmla="*/ 38 h 586"/>
                <a:gd name="T4" fmla="*/ 99 w 387"/>
                <a:gd name="T5" fmla="*/ 81 h 586"/>
                <a:gd name="T6" fmla="*/ 115 w 387"/>
                <a:gd name="T7" fmla="*/ 129 h 586"/>
                <a:gd name="T8" fmla="*/ 129 w 387"/>
                <a:gd name="T9" fmla="*/ 188 h 586"/>
                <a:gd name="T10" fmla="*/ 113 w 387"/>
                <a:gd name="T11" fmla="*/ 196 h 586"/>
                <a:gd name="T12" fmla="*/ 92 w 387"/>
                <a:gd name="T13" fmla="*/ 120 h 586"/>
                <a:gd name="T14" fmla="*/ 68 w 387"/>
                <a:gd name="T15" fmla="*/ 69 h 586"/>
                <a:gd name="T16" fmla="*/ 45 w 387"/>
                <a:gd name="T17" fmla="*/ 38 h 586"/>
                <a:gd name="T18" fmla="*/ 0 w 387"/>
                <a:gd name="T19" fmla="*/ 5 h 586"/>
                <a:gd name="T20" fmla="*/ 31 w 387"/>
                <a:gd name="T21" fmla="*/ 0 h 5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7"/>
                <a:gd name="T34" fmla="*/ 0 h 586"/>
                <a:gd name="T35" fmla="*/ 387 w 387"/>
                <a:gd name="T36" fmla="*/ 586 h 5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7" h="586">
                  <a:moveTo>
                    <a:pt x="93" y="0"/>
                  </a:moveTo>
                  <a:lnTo>
                    <a:pt x="225" y="115"/>
                  </a:lnTo>
                  <a:lnTo>
                    <a:pt x="296" y="243"/>
                  </a:lnTo>
                  <a:lnTo>
                    <a:pt x="345" y="385"/>
                  </a:lnTo>
                  <a:lnTo>
                    <a:pt x="387" y="562"/>
                  </a:lnTo>
                  <a:lnTo>
                    <a:pt x="338" y="586"/>
                  </a:lnTo>
                  <a:lnTo>
                    <a:pt x="277" y="359"/>
                  </a:lnTo>
                  <a:lnTo>
                    <a:pt x="204" y="206"/>
                  </a:lnTo>
                  <a:lnTo>
                    <a:pt x="136" y="115"/>
                  </a:lnTo>
                  <a:lnTo>
                    <a:pt x="0" y="16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9" name="Freeform 55"/>
            <p:cNvSpPr>
              <a:spLocks/>
            </p:cNvSpPr>
            <p:nvPr/>
          </p:nvSpPr>
          <p:spPr bwMode="auto">
            <a:xfrm>
              <a:off x="3469" y="3191"/>
              <a:ext cx="332" cy="396"/>
            </a:xfrm>
            <a:custGeom>
              <a:avLst/>
              <a:gdLst>
                <a:gd name="T0" fmla="*/ 43 w 996"/>
                <a:gd name="T1" fmla="*/ 13 h 1186"/>
                <a:gd name="T2" fmla="*/ 58 w 996"/>
                <a:gd name="T3" fmla="*/ 47 h 1186"/>
                <a:gd name="T4" fmla="*/ 72 w 996"/>
                <a:gd name="T5" fmla="*/ 98 h 1186"/>
                <a:gd name="T6" fmla="*/ 75 w 996"/>
                <a:gd name="T7" fmla="*/ 124 h 1186"/>
                <a:gd name="T8" fmla="*/ 43 w 996"/>
                <a:gd name="T9" fmla="*/ 170 h 1186"/>
                <a:gd name="T10" fmla="*/ 17 w 996"/>
                <a:gd name="T11" fmla="*/ 221 h 1186"/>
                <a:gd name="T12" fmla="*/ 0 w 996"/>
                <a:gd name="T13" fmla="*/ 260 h 1186"/>
                <a:gd name="T14" fmla="*/ 17 w 996"/>
                <a:gd name="T15" fmla="*/ 277 h 1186"/>
                <a:gd name="T16" fmla="*/ 46 w 996"/>
                <a:gd name="T17" fmla="*/ 209 h 1186"/>
                <a:gd name="T18" fmla="*/ 75 w 996"/>
                <a:gd name="T19" fmla="*/ 166 h 1186"/>
                <a:gd name="T20" fmla="*/ 103 w 996"/>
                <a:gd name="T21" fmla="*/ 141 h 1186"/>
                <a:gd name="T22" fmla="*/ 159 w 996"/>
                <a:gd name="T23" fmla="*/ 170 h 1186"/>
                <a:gd name="T24" fmla="*/ 207 w 996"/>
                <a:gd name="T25" fmla="*/ 226 h 1186"/>
                <a:gd name="T26" fmla="*/ 248 w 996"/>
                <a:gd name="T27" fmla="*/ 289 h 1186"/>
                <a:gd name="T28" fmla="*/ 275 w 996"/>
                <a:gd name="T29" fmla="*/ 340 h 1186"/>
                <a:gd name="T30" fmla="*/ 295 w 996"/>
                <a:gd name="T31" fmla="*/ 396 h 1186"/>
                <a:gd name="T32" fmla="*/ 332 w 996"/>
                <a:gd name="T33" fmla="*/ 396 h 1186"/>
                <a:gd name="T34" fmla="*/ 298 w 996"/>
                <a:gd name="T35" fmla="*/ 319 h 1186"/>
                <a:gd name="T36" fmla="*/ 258 w 996"/>
                <a:gd name="T37" fmla="*/ 255 h 1186"/>
                <a:gd name="T38" fmla="*/ 218 w 996"/>
                <a:gd name="T39" fmla="*/ 201 h 1186"/>
                <a:gd name="T40" fmla="*/ 173 w 996"/>
                <a:gd name="T41" fmla="*/ 157 h 1186"/>
                <a:gd name="T42" fmla="*/ 135 w 996"/>
                <a:gd name="T43" fmla="*/ 136 h 1186"/>
                <a:gd name="T44" fmla="*/ 105 w 996"/>
                <a:gd name="T45" fmla="*/ 119 h 1186"/>
                <a:gd name="T46" fmla="*/ 88 w 996"/>
                <a:gd name="T47" fmla="*/ 64 h 1186"/>
                <a:gd name="T48" fmla="*/ 72 w 996"/>
                <a:gd name="T49" fmla="*/ 21 h 1186"/>
                <a:gd name="T50" fmla="*/ 58 w 996"/>
                <a:gd name="T51" fmla="*/ 0 h 1186"/>
                <a:gd name="T52" fmla="*/ 43 w 996"/>
                <a:gd name="T53" fmla="*/ 13 h 118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96"/>
                <a:gd name="T82" fmla="*/ 0 h 1186"/>
                <a:gd name="T83" fmla="*/ 996 w 996"/>
                <a:gd name="T84" fmla="*/ 1186 h 118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96" h="1186">
                  <a:moveTo>
                    <a:pt x="128" y="38"/>
                  </a:moveTo>
                  <a:lnTo>
                    <a:pt x="175" y="142"/>
                  </a:lnTo>
                  <a:lnTo>
                    <a:pt x="216" y="294"/>
                  </a:lnTo>
                  <a:lnTo>
                    <a:pt x="224" y="370"/>
                  </a:lnTo>
                  <a:lnTo>
                    <a:pt x="128" y="510"/>
                  </a:lnTo>
                  <a:lnTo>
                    <a:pt x="50" y="663"/>
                  </a:lnTo>
                  <a:lnTo>
                    <a:pt x="0" y="778"/>
                  </a:lnTo>
                  <a:lnTo>
                    <a:pt x="50" y="829"/>
                  </a:lnTo>
                  <a:lnTo>
                    <a:pt x="137" y="625"/>
                  </a:lnTo>
                  <a:lnTo>
                    <a:pt x="224" y="496"/>
                  </a:lnTo>
                  <a:lnTo>
                    <a:pt x="308" y="422"/>
                  </a:lnTo>
                  <a:lnTo>
                    <a:pt x="476" y="510"/>
                  </a:lnTo>
                  <a:lnTo>
                    <a:pt x="622" y="678"/>
                  </a:lnTo>
                  <a:lnTo>
                    <a:pt x="745" y="866"/>
                  </a:lnTo>
                  <a:lnTo>
                    <a:pt x="824" y="1018"/>
                  </a:lnTo>
                  <a:lnTo>
                    <a:pt x="885" y="1186"/>
                  </a:lnTo>
                  <a:lnTo>
                    <a:pt x="996" y="1186"/>
                  </a:lnTo>
                  <a:lnTo>
                    <a:pt x="894" y="956"/>
                  </a:lnTo>
                  <a:lnTo>
                    <a:pt x="774" y="764"/>
                  </a:lnTo>
                  <a:lnTo>
                    <a:pt x="654" y="601"/>
                  </a:lnTo>
                  <a:lnTo>
                    <a:pt x="518" y="471"/>
                  </a:lnTo>
                  <a:lnTo>
                    <a:pt x="406" y="406"/>
                  </a:lnTo>
                  <a:lnTo>
                    <a:pt x="316" y="357"/>
                  </a:lnTo>
                  <a:lnTo>
                    <a:pt x="265" y="193"/>
                  </a:lnTo>
                  <a:lnTo>
                    <a:pt x="216" y="64"/>
                  </a:lnTo>
                  <a:lnTo>
                    <a:pt x="175" y="0"/>
                  </a:lnTo>
                  <a:lnTo>
                    <a:pt x="128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0" name="Freeform 56"/>
            <p:cNvSpPr>
              <a:spLocks/>
            </p:cNvSpPr>
            <p:nvPr/>
          </p:nvSpPr>
          <p:spPr bwMode="auto">
            <a:xfrm>
              <a:off x="3150" y="3476"/>
              <a:ext cx="57" cy="111"/>
            </a:xfrm>
            <a:custGeom>
              <a:avLst/>
              <a:gdLst>
                <a:gd name="T0" fmla="*/ 57 w 169"/>
                <a:gd name="T1" fmla="*/ 22 h 333"/>
                <a:gd name="T2" fmla="*/ 40 w 169"/>
                <a:gd name="T3" fmla="*/ 55 h 333"/>
                <a:gd name="T4" fmla="*/ 33 w 169"/>
                <a:gd name="T5" fmla="*/ 81 h 333"/>
                <a:gd name="T6" fmla="*/ 31 w 169"/>
                <a:gd name="T7" fmla="*/ 111 h 333"/>
                <a:gd name="T8" fmla="*/ 0 w 169"/>
                <a:gd name="T9" fmla="*/ 111 h 333"/>
                <a:gd name="T10" fmla="*/ 6 w 169"/>
                <a:gd name="T11" fmla="*/ 77 h 333"/>
                <a:gd name="T12" fmla="*/ 20 w 169"/>
                <a:gd name="T13" fmla="*/ 39 h 333"/>
                <a:gd name="T14" fmla="*/ 44 w 169"/>
                <a:gd name="T15" fmla="*/ 0 h 333"/>
                <a:gd name="T16" fmla="*/ 57 w 169"/>
                <a:gd name="T17" fmla="*/ 22 h 3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9"/>
                <a:gd name="T28" fmla="*/ 0 h 333"/>
                <a:gd name="T29" fmla="*/ 169 w 169"/>
                <a:gd name="T30" fmla="*/ 333 h 3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9" h="333">
                  <a:moveTo>
                    <a:pt x="169" y="66"/>
                  </a:moveTo>
                  <a:lnTo>
                    <a:pt x="120" y="165"/>
                  </a:lnTo>
                  <a:lnTo>
                    <a:pt x="99" y="244"/>
                  </a:lnTo>
                  <a:lnTo>
                    <a:pt x="92" y="333"/>
                  </a:lnTo>
                  <a:lnTo>
                    <a:pt x="0" y="333"/>
                  </a:lnTo>
                  <a:lnTo>
                    <a:pt x="19" y="231"/>
                  </a:lnTo>
                  <a:lnTo>
                    <a:pt x="59" y="116"/>
                  </a:lnTo>
                  <a:lnTo>
                    <a:pt x="129" y="0"/>
                  </a:lnTo>
                  <a:lnTo>
                    <a:pt x="169" y="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7" name="Group 57"/>
          <p:cNvGrpSpPr>
            <a:grpSpLocks/>
          </p:cNvGrpSpPr>
          <p:nvPr/>
        </p:nvGrpSpPr>
        <p:grpSpPr bwMode="auto">
          <a:xfrm>
            <a:off x="6705600" y="4648200"/>
            <a:ext cx="1057275" cy="1657350"/>
            <a:chOff x="4320" y="2736"/>
            <a:chExt cx="810" cy="1236"/>
          </a:xfrm>
        </p:grpSpPr>
        <p:sp>
          <p:nvSpPr>
            <p:cNvPr id="25608" name="Freeform 58"/>
            <p:cNvSpPr>
              <a:spLocks/>
            </p:cNvSpPr>
            <p:nvPr/>
          </p:nvSpPr>
          <p:spPr bwMode="auto">
            <a:xfrm>
              <a:off x="4335" y="3547"/>
              <a:ext cx="784" cy="425"/>
            </a:xfrm>
            <a:custGeom>
              <a:avLst/>
              <a:gdLst>
                <a:gd name="T0" fmla="*/ 0 w 3136"/>
                <a:gd name="T1" fmla="*/ 425 h 1700"/>
                <a:gd name="T2" fmla="*/ 784 w 3136"/>
                <a:gd name="T3" fmla="*/ 425 h 1700"/>
                <a:gd name="T4" fmla="*/ 743 w 3136"/>
                <a:gd name="T5" fmla="*/ 259 h 1700"/>
                <a:gd name="T6" fmla="*/ 668 w 3136"/>
                <a:gd name="T7" fmla="*/ 106 h 1700"/>
                <a:gd name="T8" fmla="*/ 587 w 3136"/>
                <a:gd name="T9" fmla="*/ 49 h 1700"/>
                <a:gd name="T10" fmla="*/ 500 w 3136"/>
                <a:gd name="T11" fmla="*/ 0 h 1700"/>
                <a:gd name="T12" fmla="*/ 284 w 3136"/>
                <a:gd name="T13" fmla="*/ 5 h 1700"/>
                <a:gd name="T14" fmla="*/ 225 w 3136"/>
                <a:gd name="T15" fmla="*/ 29 h 1700"/>
                <a:gd name="T16" fmla="*/ 90 w 3136"/>
                <a:gd name="T17" fmla="*/ 94 h 1700"/>
                <a:gd name="T18" fmla="*/ 41 w 3136"/>
                <a:gd name="T19" fmla="*/ 255 h 1700"/>
                <a:gd name="T20" fmla="*/ 6 w 3136"/>
                <a:gd name="T21" fmla="*/ 380 h 1700"/>
                <a:gd name="T22" fmla="*/ 0 w 3136"/>
                <a:gd name="T23" fmla="*/ 425 h 17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136"/>
                <a:gd name="T37" fmla="*/ 0 h 1700"/>
                <a:gd name="T38" fmla="*/ 3136 w 3136"/>
                <a:gd name="T39" fmla="*/ 1700 h 17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136" h="1700">
                  <a:moveTo>
                    <a:pt x="0" y="1700"/>
                  </a:moveTo>
                  <a:lnTo>
                    <a:pt x="3136" y="1700"/>
                  </a:lnTo>
                  <a:lnTo>
                    <a:pt x="2973" y="1035"/>
                  </a:lnTo>
                  <a:lnTo>
                    <a:pt x="2673" y="422"/>
                  </a:lnTo>
                  <a:lnTo>
                    <a:pt x="2349" y="196"/>
                  </a:lnTo>
                  <a:lnTo>
                    <a:pt x="2001" y="0"/>
                  </a:lnTo>
                  <a:lnTo>
                    <a:pt x="1135" y="18"/>
                  </a:lnTo>
                  <a:lnTo>
                    <a:pt x="899" y="117"/>
                  </a:lnTo>
                  <a:lnTo>
                    <a:pt x="361" y="375"/>
                  </a:lnTo>
                  <a:lnTo>
                    <a:pt x="162" y="1019"/>
                  </a:lnTo>
                  <a:lnTo>
                    <a:pt x="25" y="1520"/>
                  </a:lnTo>
                  <a:lnTo>
                    <a:pt x="0" y="1700"/>
                  </a:lnTo>
                  <a:close/>
                </a:path>
              </a:pathLst>
            </a:custGeom>
            <a:solidFill>
              <a:srgbClr val="333333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Freeform 59"/>
            <p:cNvSpPr>
              <a:spLocks/>
            </p:cNvSpPr>
            <p:nvPr/>
          </p:nvSpPr>
          <p:spPr bwMode="auto">
            <a:xfrm>
              <a:off x="4600" y="3491"/>
              <a:ext cx="241" cy="440"/>
            </a:xfrm>
            <a:custGeom>
              <a:avLst/>
              <a:gdLst>
                <a:gd name="T0" fmla="*/ 28 w 964"/>
                <a:gd name="T1" fmla="*/ 20 h 1762"/>
                <a:gd name="T2" fmla="*/ 10 w 964"/>
                <a:gd name="T3" fmla="*/ 68 h 1762"/>
                <a:gd name="T4" fmla="*/ 0 w 964"/>
                <a:gd name="T5" fmla="*/ 133 h 1762"/>
                <a:gd name="T6" fmla="*/ 4 w 964"/>
                <a:gd name="T7" fmla="*/ 193 h 1762"/>
                <a:gd name="T8" fmla="*/ 19 w 964"/>
                <a:gd name="T9" fmla="*/ 274 h 1762"/>
                <a:gd name="T10" fmla="*/ 53 w 964"/>
                <a:gd name="T11" fmla="*/ 358 h 1762"/>
                <a:gd name="T12" fmla="*/ 94 w 964"/>
                <a:gd name="T13" fmla="*/ 440 h 1762"/>
                <a:gd name="T14" fmla="*/ 147 w 964"/>
                <a:gd name="T15" fmla="*/ 379 h 1762"/>
                <a:gd name="T16" fmla="*/ 188 w 964"/>
                <a:gd name="T17" fmla="*/ 302 h 1762"/>
                <a:gd name="T18" fmla="*/ 225 w 964"/>
                <a:gd name="T19" fmla="*/ 218 h 1762"/>
                <a:gd name="T20" fmla="*/ 241 w 964"/>
                <a:gd name="T21" fmla="*/ 137 h 1762"/>
                <a:gd name="T22" fmla="*/ 241 w 964"/>
                <a:gd name="T23" fmla="*/ 85 h 1762"/>
                <a:gd name="T24" fmla="*/ 235 w 964"/>
                <a:gd name="T25" fmla="*/ 28 h 1762"/>
                <a:gd name="T26" fmla="*/ 229 w 964"/>
                <a:gd name="T27" fmla="*/ 0 h 1762"/>
                <a:gd name="T28" fmla="*/ 28 w 964"/>
                <a:gd name="T29" fmla="*/ 20 h 17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4"/>
                <a:gd name="T46" fmla="*/ 0 h 1762"/>
                <a:gd name="T47" fmla="*/ 964 w 964"/>
                <a:gd name="T48" fmla="*/ 1762 h 176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4" h="1762">
                  <a:moveTo>
                    <a:pt x="112" y="82"/>
                  </a:moveTo>
                  <a:lnTo>
                    <a:pt x="40" y="271"/>
                  </a:lnTo>
                  <a:lnTo>
                    <a:pt x="0" y="531"/>
                  </a:lnTo>
                  <a:lnTo>
                    <a:pt x="15" y="774"/>
                  </a:lnTo>
                  <a:lnTo>
                    <a:pt x="75" y="1097"/>
                  </a:lnTo>
                  <a:lnTo>
                    <a:pt x="212" y="1434"/>
                  </a:lnTo>
                  <a:lnTo>
                    <a:pt x="377" y="1762"/>
                  </a:lnTo>
                  <a:lnTo>
                    <a:pt x="586" y="1516"/>
                  </a:lnTo>
                  <a:lnTo>
                    <a:pt x="751" y="1211"/>
                  </a:lnTo>
                  <a:lnTo>
                    <a:pt x="901" y="872"/>
                  </a:lnTo>
                  <a:lnTo>
                    <a:pt x="964" y="549"/>
                  </a:lnTo>
                  <a:lnTo>
                    <a:pt x="964" y="340"/>
                  </a:lnTo>
                  <a:lnTo>
                    <a:pt x="941" y="112"/>
                  </a:lnTo>
                  <a:lnTo>
                    <a:pt x="914" y="0"/>
                  </a:lnTo>
                  <a:lnTo>
                    <a:pt x="112" y="8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Freeform 60"/>
            <p:cNvSpPr>
              <a:spLocks/>
            </p:cNvSpPr>
            <p:nvPr/>
          </p:nvSpPr>
          <p:spPr bwMode="auto">
            <a:xfrm>
              <a:off x="4638" y="3564"/>
              <a:ext cx="131" cy="363"/>
            </a:xfrm>
            <a:custGeom>
              <a:avLst/>
              <a:gdLst>
                <a:gd name="T0" fmla="*/ 6 w 524"/>
                <a:gd name="T1" fmla="*/ 53 h 1451"/>
                <a:gd name="T2" fmla="*/ 18 w 524"/>
                <a:gd name="T3" fmla="*/ 85 h 1451"/>
                <a:gd name="T4" fmla="*/ 24 w 524"/>
                <a:gd name="T5" fmla="*/ 117 h 1451"/>
                <a:gd name="T6" fmla="*/ 24 w 524"/>
                <a:gd name="T7" fmla="*/ 148 h 1451"/>
                <a:gd name="T8" fmla="*/ 18 w 524"/>
                <a:gd name="T9" fmla="*/ 193 h 1451"/>
                <a:gd name="T10" fmla="*/ 0 w 524"/>
                <a:gd name="T11" fmla="*/ 242 h 1451"/>
                <a:gd name="T12" fmla="*/ 54 w 524"/>
                <a:gd name="T13" fmla="*/ 363 h 1451"/>
                <a:gd name="T14" fmla="*/ 96 w 524"/>
                <a:gd name="T15" fmla="*/ 319 h 1451"/>
                <a:gd name="T16" fmla="*/ 124 w 524"/>
                <a:gd name="T17" fmla="*/ 278 h 1451"/>
                <a:gd name="T18" fmla="*/ 116 w 524"/>
                <a:gd name="T19" fmla="*/ 210 h 1451"/>
                <a:gd name="T20" fmla="*/ 100 w 524"/>
                <a:gd name="T21" fmla="*/ 157 h 1451"/>
                <a:gd name="T22" fmla="*/ 91 w 524"/>
                <a:gd name="T23" fmla="*/ 124 h 1451"/>
                <a:gd name="T24" fmla="*/ 105 w 524"/>
                <a:gd name="T25" fmla="*/ 108 h 1451"/>
                <a:gd name="T26" fmla="*/ 116 w 524"/>
                <a:gd name="T27" fmla="*/ 72 h 1451"/>
                <a:gd name="T28" fmla="*/ 131 w 524"/>
                <a:gd name="T29" fmla="*/ 53 h 1451"/>
                <a:gd name="T30" fmla="*/ 124 w 524"/>
                <a:gd name="T31" fmla="*/ 24 h 1451"/>
                <a:gd name="T32" fmla="*/ 103 w 524"/>
                <a:gd name="T33" fmla="*/ 4 h 1451"/>
                <a:gd name="T34" fmla="*/ 81 w 524"/>
                <a:gd name="T35" fmla="*/ 0 h 1451"/>
                <a:gd name="T36" fmla="*/ 63 w 524"/>
                <a:gd name="T37" fmla="*/ 0 h 1451"/>
                <a:gd name="T38" fmla="*/ 44 w 524"/>
                <a:gd name="T39" fmla="*/ 8 h 1451"/>
                <a:gd name="T40" fmla="*/ 24 w 524"/>
                <a:gd name="T41" fmla="*/ 28 h 1451"/>
                <a:gd name="T42" fmla="*/ 6 w 524"/>
                <a:gd name="T43" fmla="*/ 53 h 145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4"/>
                <a:gd name="T67" fmla="*/ 0 h 1451"/>
                <a:gd name="T68" fmla="*/ 524 w 524"/>
                <a:gd name="T69" fmla="*/ 1451 h 145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4" h="1451">
                  <a:moveTo>
                    <a:pt x="24" y="210"/>
                  </a:moveTo>
                  <a:lnTo>
                    <a:pt x="73" y="338"/>
                  </a:lnTo>
                  <a:lnTo>
                    <a:pt x="98" y="467"/>
                  </a:lnTo>
                  <a:lnTo>
                    <a:pt x="98" y="593"/>
                  </a:lnTo>
                  <a:lnTo>
                    <a:pt x="73" y="772"/>
                  </a:lnTo>
                  <a:lnTo>
                    <a:pt x="0" y="966"/>
                  </a:lnTo>
                  <a:lnTo>
                    <a:pt x="216" y="1451"/>
                  </a:lnTo>
                  <a:lnTo>
                    <a:pt x="386" y="1275"/>
                  </a:lnTo>
                  <a:lnTo>
                    <a:pt x="498" y="1113"/>
                  </a:lnTo>
                  <a:lnTo>
                    <a:pt x="463" y="839"/>
                  </a:lnTo>
                  <a:lnTo>
                    <a:pt x="400" y="627"/>
                  </a:lnTo>
                  <a:lnTo>
                    <a:pt x="364" y="497"/>
                  </a:lnTo>
                  <a:lnTo>
                    <a:pt x="422" y="432"/>
                  </a:lnTo>
                  <a:lnTo>
                    <a:pt x="463" y="288"/>
                  </a:lnTo>
                  <a:lnTo>
                    <a:pt x="524" y="210"/>
                  </a:lnTo>
                  <a:lnTo>
                    <a:pt x="498" y="95"/>
                  </a:lnTo>
                  <a:lnTo>
                    <a:pt x="411" y="14"/>
                  </a:lnTo>
                  <a:lnTo>
                    <a:pt x="326" y="0"/>
                  </a:lnTo>
                  <a:lnTo>
                    <a:pt x="251" y="0"/>
                  </a:lnTo>
                  <a:lnTo>
                    <a:pt x="176" y="31"/>
                  </a:lnTo>
                  <a:lnTo>
                    <a:pt x="98" y="112"/>
                  </a:lnTo>
                  <a:lnTo>
                    <a:pt x="24" y="21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Freeform 61"/>
            <p:cNvSpPr>
              <a:spLocks/>
            </p:cNvSpPr>
            <p:nvPr/>
          </p:nvSpPr>
          <p:spPr bwMode="auto">
            <a:xfrm>
              <a:off x="4475" y="2877"/>
              <a:ext cx="526" cy="678"/>
            </a:xfrm>
            <a:custGeom>
              <a:avLst/>
              <a:gdLst>
                <a:gd name="T0" fmla="*/ 41 w 2101"/>
                <a:gd name="T1" fmla="*/ 319 h 2711"/>
                <a:gd name="T2" fmla="*/ 12 w 2101"/>
                <a:gd name="T3" fmla="*/ 279 h 2711"/>
                <a:gd name="T4" fmla="*/ 0 w 2101"/>
                <a:gd name="T5" fmla="*/ 238 h 2711"/>
                <a:gd name="T6" fmla="*/ 3 w 2101"/>
                <a:gd name="T7" fmla="*/ 202 h 2711"/>
                <a:gd name="T8" fmla="*/ 15 w 2101"/>
                <a:gd name="T9" fmla="*/ 185 h 2711"/>
                <a:gd name="T10" fmla="*/ 47 w 2101"/>
                <a:gd name="T11" fmla="*/ 173 h 2711"/>
                <a:gd name="T12" fmla="*/ 69 w 2101"/>
                <a:gd name="T13" fmla="*/ 169 h 2711"/>
                <a:gd name="T14" fmla="*/ 119 w 2101"/>
                <a:gd name="T15" fmla="*/ 77 h 2711"/>
                <a:gd name="T16" fmla="*/ 178 w 2101"/>
                <a:gd name="T17" fmla="*/ 0 h 2711"/>
                <a:gd name="T18" fmla="*/ 266 w 2101"/>
                <a:gd name="T19" fmla="*/ 0 h 2711"/>
                <a:gd name="T20" fmla="*/ 397 w 2101"/>
                <a:gd name="T21" fmla="*/ 69 h 2711"/>
                <a:gd name="T22" fmla="*/ 442 w 2101"/>
                <a:gd name="T23" fmla="*/ 222 h 2711"/>
                <a:gd name="T24" fmla="*/ 482 w 2101"/>
                <a:gd name="T25" fmla="*/ 202 h 2711"/>
                <a:gd name="T26" fmla="*/ 513 w 2101"/>
                <a:gd name="T27" fmla="*/ 206 h 2711"/>
                <a:gd name="T28" fmla="*/ 523 w 2101"/>
                <a:gd name="T29" fmla="*/ 226 h 2711"/>
                <a:gd name="T30" fmla="*/ 526 w 2101"/>
                <a:gd name="T31" fmla="*/ 270 h 2711"/>
                <a:gd name="T32" fmla="*/ 510 w 2101"/>
                <a:gd name="T33" fmla="*/ 307 h 2711"/>
                <a:gd name="T34" fmla="*/ 488 w 2101"/>
                <a:gd name="T35" fmla="*/ 339 h 2711"/>
                <a:gd name="T36" fmla="*/ 457 w 2101"/>
                <a:gd name="T37" fmla="*/ 355 h 2711"/>
                <a:gd name="T38" fmla="*/ 438 w 2101"/>
                <a:gd name="T39" fmla="*/ 355 h 2711"/>
                <a:gd name="T40" fmla="*/ 435 w 2101"/>
                <a:gd name="T41" fmla="*/ 436 h 2711"/>
                <a:gd name="T42" fmla="*/ 410 w 2101"/>
                <a:gd name="T43" fmla="*/ 517 h 2711"/>
                <a:gd name="T44" fmla="*/ 386 w 2101"/>
                <a:gd name="T45" fmla="*/ 569 h 2711"/>
                <a:gd name="T46" fmla="*/ 332 w 2101"/>
                <a:gd name="T47" fmla="*/ 634 h 2711"/>
                <a:gd name="T48" fmla="*/ 279 w 2101"/>
                <a:gd name="T49" fmla="*/ 670 h 2711"/>
                <a:gd name="T50" fmla="*/ 239 w 2101"/>
                <a:gd name="T51" fmla="*/ 678 h 2711"/>
                <a:gd name="T52" fmla="*/ 194 w 2101"/>
                <a:gd name="T53" fmla="*/ 670 h 2711"/>
                <a:gd name="T54" fmla="*/ 147 w 2101"/>
                <a:gd name="T55" fmla="*/ 642 h 2711"/>
                <a:gd name="T56" fmla="*/ 97 w 2101"/>
                <a:gd name="T57" fmla="*/ 589 h 2711"/>
                <a:gd name="T58" fmla="*/ 66 w 2101"/>
                <a:gd name="T59" fmla="*/ 529 h 2711"/>
                <a:gd name="T60" fmla="*/ 47 w 2101"/>
                <a:gd name="T61" fmla="*/ 465 h 2711"/>
                <a:gd name="T62" fmla="*/ 41 w 2101"/>
                <a:gd name="T63" fmla="*/ 391 h 2711"/>
                <a:gd name="T64" fmla="*/ 41 w 2101"/>
                <a:gd name="T65" fmla="*/ 319 h 27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101"/>
                <a:gd name="T100" fmla="*/ 0 h 2711"/>
                <a:gd name="T101" fmla="*/ 2101 w 2101"/>
                <a:gd name="T102" fmla="*/ 2711 h 27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101" h="2711">
                  <a:moveTo>
                    <a:pt x="162" y="1277"/>
                  </a:moveTo>
                  <a:lnTo>
                    <a:pt x="49" y="1115"/>
                  </a:lnTo>
                  <a:lnTo>
                    <a:pt x="0" y="951"/>
                  </a:lnTo>
                  <a:lnTo>
                    <a:pt x="13" y="807"/>
                  </a:lnTo>
                  <a:lnTo>
                    <a:pt x="61" y="741"/>
                  </a:lnTo>
                  <a:lnTo>
                    <a:pt x="188" y="692"/>
                  </a:lnTo>
                  <a:lnTo>
                    <a:pt x="277" y="677"/>
                  </a:lnTo>
                  <a:lnTo>
                    <a:pt x="475" y="307"/>
                  </a:lnTo>
                  <a:lnTo>
                    <a:pt x="711" y="0"/>
                  </a:lnTo>
                  <a:lnTo>
                    <a:pt x="1061" y="0"/>
                  </a:lnTo>
                  <a:lnTo>
                    <a:pt x="1584" y="274"/>
                  </a:lnTo>
                  <a:lnTo>
                    <a:pt x="1764" y="887"/>
                  </a:lnTo>
                  <a:lnTo>
                    <a:pt x="1927" y="807"/>
                  </a:lnTo>
                  <a:lnTo>
                    <a:pt x="2051" y="824"/>
                  </a:lnTo>
                  <a:lnTo>
                    <a:pt x="2088" y="902"/>
                  </a:lnTo>
                  <a:lnTo>
                    <a:pt x="2101" y="1081"/>
                  </a:lnTo>
                  <a:lnTo>
                    <a:pt x="2038" y="1228"/>
                  </a:lnTo>
                  <a:lnTo>
                    <a:pt x="1951" y="1355"/>
                  </a:lnTo>
                  <a:lnTo>
                    <a:pt x="1826" y="1419"/>
                  </a:lnTo>
                  <a:lnTo>
                    <a:pt x="1749" y="1419"/>
                  </a:lnTo>
                  <a:lnTo>
                    <a:pt x="1739" y="1743"/>
                  </a:lnTo>
                  <a:lnTo>
                    <a:pt x="1636" y="2068"/>
                  </a:lnTo>
                  <a:lnTo>
                    <a:pt x="1540" y="2276"/>
                  </a:lnTo>
                  <a:lnTo>
                    <a:pt x="1326" y="2537"/>
                  </a:lnTo>
                  <a:lnTo>
                    <a:pt x="1113" y="2678"/>
                  </a:lnTo>
                  <a:lnTo>
                    <a:pt x="953" y="2711"/>
                  </a:lnTo>
                  <a:lnTo>
                    <a:pt x="774" y="2678"/>
                  </a:lnTo>
                  <a:lnTo>
                    <a:pt x="586" y="2567"/>
                  </a:lnTo>
                  <a:lnTo>
                    <a:pt x="389" y="2357"/>
                  </a:lnTo>
                  <a:lnTo>
                    <a:pt x="264" y="2115"/>
                  </a:lnTo>
                  <a:lnTo>
                    <a:pt x="188" y="1859"/>
                  </a:lnTo>
                  <a:lnTo>
                    <a:pt x="162" y="1564"/>
                  </a:lnTo>
                  <a:lnTo>
                    <a:pt x="162" y="1277"/>
                  </a:lnTo>
                  <a:close/>
                </a:path>
              </a:pathLst>
            </a:custGeom>
            <a:solidFill>
              <a:srgbClr val="FFC281"/>
            </a:solidFill>
            <a:ln w="0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Freeform 62"/>
            <p:cNvSpPr>
              <a:spLocks/>
            </p:cNvSpPr>
            <p:nvPr/>
          </p:nvSpPr>
          <p:spPr bwMode="auto">
            <a:xfrm>
              <a:off x="4860" y="2933"/>
              <a:ext cx="72" cy="199"/>
            </a:xfrm>
            <a:custGeom>
              <a:avLst/>
              <a:gdLst>
                <a:gd name="T0" fmla="*/ 8 w 286"/>
                <a:gd name="T1" fmla="*/ 9 h 796"/>
                <a:gd name="T2" fmla="*/ 0 w 286"/>
                <a:gd name="T3" fmla="*/ 45 h 796"/>
                <a:gd name="T4" fmla="*/ 3 w 286"/>
                <a:gd name="T5" fmla="*/ 73 h 796"/>
                <a:gd name="T6" fmla="*/ 11 w 286"/>
                <a:gd name="T7" fmla="*/ 106 h 796"/>
                <a:gd name="T8" fmla="*/ 37 w 286"/>
                <a:gd name="T9" fmla="*/ 142 h 796"/>
                <a:gd name="T10" fmla="*/ 47 w 286"/>
                <a:gd name="T11" fmla="*/ 199 h 796"/>
                <a:gd name="T12" fmla="*/ 69 w 286"/>
                <a:gd name="T13" fmla="*/ 158 h 796"/>
                <a:gd name="T14" fmla="*/ 72 w 286"/>
                <a:gd name="T15" fmla="*/ 86 h 796"/>
                <a:gd name="T16" fmla="*/ 65 w 286"/>
                <a:gd name="T17" fmla="*/ 29 h 796"/>
                <a:gd name="T18" fmla="*/ 50 w 286"/>
                <a:gd name="T19" fmla="*/ 5 h 796"/>
                <a:gd name="T20" fmla="*/ 30 w 286"/>
                <a:gd name="T21" fmla="*/ 0 h 796"/>
                <a:gd name="T22" fmla="*/ 8 w 286"/>
                <a:gd name="T23" fmla="*/ 9 h 7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6"/>
                <a:gd name="T37" fmla="*/ 0 h 796"/>
                <a:gd name="T38" fmla="*/ 286 w 286"/>
                <a:gd name="T39" fmla="*/ 796 h 79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6" h="796">
                  <a:moveTo>
                    <a:pt x="32" y="34"/>
                  </a:moveTo>
                  <a:lnTo>
                    <a:pt x="0" y="181"/>
                  </a:lnTo>
                  <a:lnTo>
                    <a:pt x="12" y="292"/>
                  </a:lnTo>
                  <a:lnTo>
                    <a:pt x="44" y="423"/>
                  </a:lnTo>
                  <a:lnTo>
                    <a:pt x="147" y="567"/>
                  </a:lnTo>
                  <a:lnTo>
                    <a:pt x="186" y="796"/>
                  </a:lnTo>
                  <a:lnTo>
                    <a:pt x="274" y="630"/>
                  </a:lnTo>
                  <a:lnTo>
                    <a:pt x="286" y="343"/>
                  </a:lnTo>
                  <a:lnTo>
                    <a:pt x="260" y="116"/>
                  </a:lnTo>
                  <a:lnTo>
                    <a:pt x="199" y="20"/>
                  </a:lnTo>
                  <a:lnTo>
                    <a:pt x="121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Freeform 63"/>
            <p:cNvSpPr>
              <a:spLocks/>
            </p:cNvSpPr>
            <p:nvPr/>
          </p:nvSpPr>
          <p:spPr bwMode="auto">
            <a:xfrm>
              <a:off x="4669" y="2740"/>
              <a:ext cx="197" cy="214"/>
            </a:xfrm>
            <a:custGeom>
              <a:avLst/>
              <a:gdLst>
                <a:gd name="T0" fmla="*/ 7 w 787"/>
                <a:gd name="T1" fmla="*/ 133 h 856"/>
                <a:gd name="T2" fmla="*/ 63 w 787"/>
                <a:gd name="T3" fmla="*/ 133 h 856"/>
                <a:gd name="T4" fmla="*/ 110 w 787"/>
                <a:gd name="T5" fmla="*/ 150 h 856"/>
                <a:gd name="T6" fmla="*/ 138 w 787"/>
                <a:gd name="T7" fmla="*/ 170 h 856"/>
                <a:gd name="T8" fmla="*/ 170 w 787"/>
                <a:gd name="T9" fmla="*/ 193 h 856"/>
                <a:gd name="T10" fmla="*/ 197 w 787"/>
                <a:gd name="T11" fmla="*/ 214 h 856"/>
                <a:gd name="T12" fmla="*/ 192 w 787"/>
                <a:gd name="T13" fmla="*/ 157 h 856"/>
                <a:gd name="T14" fmla="*/ 182 w 787"/>
                <a:gd name="T15" fmla="*/ 109 h 856"/>
                <a:gd name="T16" fmla="*/ 162 w 787"/>
                <a:gd name="T17" fmla="*/ 77 h 856"/>
                <a:gd name="T18" fmla="*/ 151 w 787"/>
                <a:gd name="T19" fmla="*/ 69 h 856"/>
                <a:gd name="T20" fmla="*/ 122 w 787"/>
                <a:gd name="T21" fmla="*/ 69 h 856"/>
                <a:gd name="T22" fmla="*/ 129 w 787"/>
                <a:gd name="T23" fmla="*/ 36 h 856"/>
                <a:gd name="T24" fmla="*/ 122 w 787"/>
                <a:gd name="T25" fmla="*/ 8 h 856"/>
                <a:gd name="T26" fmla="*/ 91 w 787"/>
                <a:gd name="T27" fmla="*/ 0 h 856"/>
                <a:gd name="T28" fmla="*/ 54 w 787"/>
                <a:gd name="T29" fmla="*/ 8 h 856"/>
                <a:gd name="T30" fmla="*/ 26 w 787"/>
                <a:gd name="T31" fmla="*/ 36 h 856"/>
                <a:gd name="T32" fmla="*/ 7 w 787"/>
                <a:gd name="T33" fmla="*/ 77 h 856"/>
                <a:gd name="T34" fmla="*/ 0 w 787"/>
                <a:gd name="T35" fmla="*/ 118 h 856"/>
                <a:gd name="T36" fmla="*/ 7 w 787"/>
                <a:gd name="T37" fmla="*/ 133 h 8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87"/>
                <a:gd name="T58" fmla="*/ 0 h 856"/>
                <a:gd name="T59" fmla="*/ 787 w 787"/>
                <a:gd name="T60" fmla="*/ 856 h 8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87" h="856">
                  <a:moveTo>
                    <a:pt x="27" y="533"/>
                  </a:moveTo>
                  <a:lnTo>
                    <a:pt x="252" y="533"/>
                  </a:lnTo>
                  <a:lnTo>
                    <a:pt x="440" y="598"/>
                  </a:lnTo>
                  <a:lnTo>
                    <a:pt x="552" y="679"/>
                  </a:lnTo>
                  <a:lnTo>
                    <a:pt x="678" y="772"/>
                  </a:lnTo>
                  <a:lnTo>
                    <a:pt x="787" y="856"/>
                  </a:lnTo>
                  <a:lnTo>
                    <a:pt x="766" y="629"/>
                  </a:lnTo>
                  <a:lnTo>
                    <a:pt x="727" y="437"/>
                  </a:lnTo>
                  <a:lnTo>
                    <a:pt x="649" y="306"/>
                  </a:lnTo>
                  <a:lnTo>
                    <a:pt x="604" y="275"/>
                  </a:lnTo>
                  <a:lnTo>
                    <a:pt x="489" y="275"/>
                  </a:lnTo>
                  <a:lnTo>
                    <a:pt x="514" y="145"/>
                  </a:lnTo>
                  <a:lnTo>
                    <a:pt x="489" y="31"/>
                  </a:lnTo>
                  <a:lnTo>
                    <a:pt x="362" y="0"/>
                  </a:lnTo>
                  <a:lnTo>
                    <a:pt x="214" y="31"/>
                  </a:lnTo>
                  <a:lnTo>
                    <a:pt x="102" y="145"/>
                  </a:lnTo>
                  <a:lnTo>
                    <a:pt x="27" y="306"/>
                  </a:lnTo>
                  <a:lnTo>
                    <a:pt x="0" y="471"/>
                  </a:lnTo>
                  <a:lnTo>
                    <a:pt x="27" y="533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Freeform 64"/>
            <p:cNvSpPr>
              <a:spLocks/>
            </p:cNvSpPr>
            <p:nvPr/>
          </p:nvSpPr>
          <p:spPr bwMode="auto">
            <a:xfrm>
              <a:off x="4526" y="2869"/>
              <a:ext cx="140" cy="194"/>
            </a:xfrm>
            <a:custGeom>
              <a:avLst/>
              <a:gdLst>
                <a:gd name="T0" fmla="*/ 19 w 562"/>
                <a:gd name="T1" fmla="*/ 194 h 775"/>
                <a:gd name="T2" fmla="*/ 41 w 562"/>
                <a:gd name="T3" fmla="*/ 146 h 775"/>
                <a:gd name="T4" fmla="*/ 74 w 562"/>
                <a:gd name="T5" fmla="*/ 85 h 775"/>
                <a:gd name="T6" fmla="*/ 102 w 562"/>
                <a:gd name="T7" fmla="*/ 45 h 775"/>
                <a:gd name="T8" fmla="*/ 140 w 562"/>
                <a:gd name="T9" fmla="*/ 9 h 775"/>
                <a:gd name="T10" fmla="*/ 112 w 562"/>
                <a:gd name="T11" fmla="*/ 0 h 775"/>
                <a:gd name="T12" fmla="*/ 90 w 562"/>
                <a:gd name="T13" fmla="*/ 5 h 775"/>
                <a:gd name="T14" fmla="*/ 68 w 562"/>
                <a:gd name="T15" fmla="*/ 24 h 775"/>
                <a:gd name="T16" fmla="*/ 63 w 562"/>
                <a:gd name="T17" fmla="*/ 52 h 775"/>
                <a:gd name="T18" fmla="*/ 56 w 562"/>
                <a:gd name="T19" fmla="*/ 73 h 775"/>
                <a:gd name="T20" fmla="*/ 25 w 562"/>
                <a:gd name="T21" fmla="*/ 77 h 775"/>
                <a:gd name="T22" fmla="*/ 6 w 562"/>
                <a:gd name="T23" fmla="*/ 110 h 775"/>
                <a:gd name="T24" fmla="*/ 0 w 562"/>
                <a:gd name="T25" fmla="*/ 150 h 775"/>
                <a:gd name="T26" fmla="*/ 3 w 562"/>
                <a:gd name="T27" fmla="*/ 178 h 775"/>
                <a:gd name="T28" fmla="*/ 19 w 562"/>
                <a:gd name="T29" fmla="*/ 194 h 77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2"/>
                <a:gd name="T46" fmla="*/ 0 h 775"/>
                <a:gd name="T47" fmla="*/ 562 w 562"/>
                <a:gd name="T48" fmla="*/ 775 h 77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2" h="775">
                  <a:moveTo>
                    <a:pt x="76" y="775"/>
                  </a:moveTo>
                  <a:lnTo>
                    <a:pt x="164" y="584"/>
                  </a:lnTo>
                  <a:lnTo>
                    <a:pt x="298" y="341"/>
                  </a:lnTo>
                  <a:lnTo>
                    <a:pt x="410" y="178"/>
                  </a:lnTo>
                  <a:lnTo>
                    <a:pt x="562" y="34"/>
                  </a:lnTo>
                  <a:lnTo>
                    <a:pt x="449" y="0"/>
                  </a:lnTo>
                  <a:lnTo>
                    <a:pt x="360" y="18"/>
                  </a:lnTo>
                  <a:lnTo>
                    <a:pt x="274" y="97"/>
                  </a:lnTo>
                  <a:lnTo>
                    <a:pt x="251" y="209"/>
                  </a:lnTo>
                  <a:lnTo>
                    <a:pt x="225" y="291"/>
                  </a:lnTo>
                  <a:lnTo>
                    <a:pt x="100" y="308"/>
                  </a:lnTo>
                  <a:lnTo>
                    <a:pt x="24" y="438"/>
                  </a:lnTo>
                  <a:lnTo>
                    <a:pt x="0" y="600"/>
                  </a:lnTo>
                  <a:lnTo>
                    <a:pt x="11" y="711"/>
                  </a:lnTo>
                  <a:lnTo>
                    <a:pt x="76" y="775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Freeform 65"/>
            <p:cNvSpPr>
              <a:spLocks/>
            </p:cNvSpPr>
            <p:nvPr/>
          </p:nvSpPr>
          <p:spPr bwMode="auto">
            <a:xfrm>
              <a:off x="4465" y="2860"/>
              <a:ext cx="199" cy="333"/>
            </a:xfrm>
            <a:custGeom>
              <a:avLst/>
              <a:gdLst>
                <a:gd name="T0" fmla="*/ 199 w 794"/>
                <a:gd name="T1" fmla="*/ 8 h 1331"/>
                <a:gd name="T2" fmla="*/ 168 w 794"/>
                <a:gd name="T3" fmla="*/ 0 h 1331"/>
                <a:gd name="T4" fmla="*/ 146 w 794"/>
                <a:gd name="T5" fmla="*/ 8 h 1331"/>
                <a:gd name="T6" fmla="*/ 125 w 794"/>
                <a:gd name="T7" fmla="*/ 20 h 1331"/>
                <a:gd name="T8" fmla="*/ 116 w 794"/>
                <a:gd name="T9" fmla="*/ 48 h 1331"/>
                <a:gd name="T10" fmla="*/ 116 w 794"/>
                <a:gd name="T11" fmla="*/ 75 h 1331"/>
                <a:gd name="T12" fmla="*/ 87 w 794"/>
                <a:gd name="T13" fmla="*/ 72 h 1331"/>
                <a:gd name="T14" fmla="*/ 62 w 794"/>
                <a:gd name="T15" fmla="*/ 100 h 1331"/>
                <a:gd name="T16" fmla="*/ 50 w 794"/>
                <a:gd name="T17" fmla="*/ 144 h 1331"/>
                <a:gd name="T18" fmla="*/ 56 w 794"/>
                <a:gd name="T19" fmla="*/ 188 h 1331"/>
                <a:gd name="T20" fmla="*/ 37 w 794"/>
                <a:gd name="T21" fmla="*/ 188 h 1331"/>
                <a:gd name="T22" fmla="*/ 6 w 794"/>
                <a:gd name="T23" fmla="*/ 212 h 1331"/>
                <a:gd name="T24" fmla="*/ 0 w 794"/>
                <a:gd name="T25" fmla="*/ 257 h 1331"/>
                <a:gd name="T26" fmla="*/ 10 w 794"/>
                <a:gd name="T27" fmla="*/ 284 h 1331"/>
                <a:gd name="T28" fmla="*/ 40 w 794"/>
                <a:gd name="T29" fmla="*/ 333 h 1331"/>
                <a:gd name="T30" fmla="*/ 44 w 794"/>
                <a:gd name="T31" fmla="*/ 317 h 1331"/>
                <a:gd name="T32" fmla="*/ 19 w 794"/>
                <a:gd name="T33" fmla="*/ 268 h 1331"/>
                <a:gd name="T34" fmla="*/ 19 w 794"/>
                <a:gd name="T35" fmla="*/ 232 h 1331"/>
                <a:gd name="T36" fmla="*/ 29 w 794"/>
                <a:gd name="T37" fmla="*/ 212 h 1331"/>
                <a:gd name="T38" fmla="*/ 40 w 794"/>
                <a:gd name="T39" fmla="*/ 204 h 1331"/>
                <a:gd name="T40" fmla="*/ 56 w 794"/>
                <a:gd name="T41" fmla="*/ 200 h 1331"/>
                <a:gd name="T42" fmla="*/ 65 w 794"/>
                <a:gd name="T43" fmla="*/ 212 h 1331"/>
                <a:gd name="T44" fmla="*/ 78 w 794"/>
                <a:gd name="T45" fmla="*/ 188 h 1331"/>
                <a:gd name="T46" fmla="*/ 71 w 794"/>
                <a:gd name="T47" fmla="*/ 164 h 1331"/>
                <a:gd name="T48" fmla="*/ 71 w 794"/>
                <a:gd name="T49" fmla="*/ 128 h 1331"/>
                <a:gd name="T50" fmla="*/ 84 w 794"/>
                <a:gd name="T51" fmla="*/ 100 h 1331"/>
                <a:gd name="T52" fmla="*/ 104 w 794"/>
                <a:gd name="T53" fmla="*/ 88 h 1331"/>
                <a:gd name="T54" fmla="*/ 122 w 794"/>
                <a:gd name="T55" fmla="*/ 92 h 1331"/>
                <a:gd name="T56" fmla="*/ 137 w 794"/>
                <a:gd name="T57" fmla="*/ 67 h 1331"/>
                <a:gd name="T58" fmla="*/ 131 w 794"/>
                <a:gd name="T59" fmla="*/ 48 h 1331"/>
                <a:gd name="T60" fmla="*/ 146 w 794"/>
                <a:gd name="T61" fmla="*/ 20 h 1331"/>
                <a:gd name="T62" fmla="*/ 168 w 794"/>
                <a:gd name="T63" fmla="*/ 16 h 1331"/>
                <a:gd name="T64" fmla="*/ 187 w 794"/>
                <a:gd name="T65" fmla="*/ 16 h 1331"/>
                <a:gd name="T66" fmla="*/ 199 w 794"/>
                <a:gd name="T67" fmla="*/ 8 h 133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94"/>
                <a:gd name="T103" fmla="*/ 0 h 1331"/>
                <a:gd name="T104" fmla="*/ 794 w 794"/>
                <a:gd name="T105" fmla="*/ 1331 h 133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94" h="1331">
                  <a:moveTo>
                    <a:pt x="794" y="31"/>
                  </a:moveTo>
                  <a:lnTo>
                    <a:pt x="670" y="0"/>
                  </a:lnTo>
                  <a:lnTo>
                    <a:pt x="583" y="31"/>
                  </a:lnTo>
                  <a:lnTo>
                    <a:pt x="498" y="80"/>
                  </a:lnTo>
                  <a:lnTo>
                    <a:pt x="463" y="190"/>
                  </a:lnTo>
                  <a:lnTo>
                    <a:pt x="463" y="301"/>
                  </a:lnTo>
                  <a:lnTo>
                    <a:pt x="348" y="286"/>
                  </a:lnTo>
                  <a:lnTo>
                    <a:pt x="249" y="400"/>
                  </a:lnTo>
                  <a:lnTo>
                    <a:pt x="201" y="576"/>
                  </a:lnTo>
                  <a:lnTo>
                    <a:pt x="224" y="752"/>
                  </a:lnTo>
                  <a:lnTo>
                    <a:pt x="149" y="752"/>
                  </a:lnTo>
                  <a:lnTo>
                    <a:pt x="24" y="848"/>
                  </a:lnTo>
                  <a:lnTo>
                    <a:pt x="0" y="1026"/>
                  </a:lnTo>
                  <a:lnTo>
                    <a:pt x="39" y="1137"/>
                  </a:lnTo>
                  <a:lnTo>
                    <a:pt x="161" y="1331"/>
                  </a:lnTo>
                  <a:lnTo>
                    <a:pt x="174" y="1268"/>
                  </a:lnTo>
                  <a:lnTo>
                    <a:pt x="75" y="1072"/>
                  </a:lnTo>
                  <a:lnTo>
                    <a:pt x="75" y="928"/>
                  </a:lnTo>
                  <a:lnTo>
                    <a:pt x="114" y="848"/>
                  </a:lnTo>
                  <a:lnTo>
                    <a:pt x="161" y="817"/>
                  </a:lnTo>
                  <a:lnTo>
                    <a:pt x="224" y="801"/>
                  </a:lnTo>
                  <a:lnTo>
                    <a:pt x="261" y="848"/>
                  </a:lnTo>
                  <a:lnTo>
                    <a:pt x="311" y="752"/>
                  </a:lnTo>
                  <a:lnTo>
                    <a:pt x="284" y="657"/>
                  </a:lnTo>
                  <a:lnTo>
                    <a:pt x="284" y="511"/>
                  </a:lnTo>
                  <a:lnTo>
                    <a:pt x="337" y="400"/>
                  </a:lnTo>
                  <a:lnTo>
                    <a:pt x="414" y="353"/>
                  </a:lnTo>
                  <a:lnTo>
                    <a:pt x="487" y="366"/>
                  </a:lnTo>
                  <a:lnTo>
                    <a:pt x="546" y="267"/>
                  </a:lnTo>
                  <a:lnTo>
                    <a:pt x="523" y="190"/>
                  </a:lnTo>
                  <a:lnTo>
                    <a:pt x="583" y="80"/>
                  </a:lnTo>
                  <a:lnTo>
                    <a:pt x="670" y="64"/>
                  </a:lnTo>
                  <a:lnTo>
                    <a:pt x="746" y="64"/>
                  </a:lnTo>
                  <a:lnTo>
                    <a:pt x="794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Freeform 66"/>
            <p:cNvSpPr>
              <a:spLocks/>
            </p:cNvSpPr>
            <p:nvPr/>
          </p:nvSpPr>
          <p:spPr bwMode="auto">
            <a:xfrm>
              <a:off x="4509" y="2868"/>
              <a:ext cx="413" cy="694"/>
            </a:xfrm>
            <a:custGeom>
              <a:avLst/>
              <a:gdLst>
                <a:gd name="T0" fmla="*/ 152 w 1654"/>
                <a:gd name="T1" fmla="*/ 16 h 2777"/>
                <a:gd name="T2" fmla="*/ 118 w 1654"/>
                <a:gd name="T3" fmla="*/ 52 h 2777"/>
                <a:gd name="T4" fmla="*/ 75 w 1654"/>
                <a:gd name="T5" fmla="*/ 120 h 2777"/>
                <a:gd name="T6" fmla="*/ 41 w 1654"/>
                <a:gd name="T7" fmla="*/ 192 h 2777"/>
                <a:gd name="T8" fmla="*/ 19 w 1654"/>
                <a:gd name="T9" fmla="*/ 293 h 2777"/>
                <a:gd name="T10" fmla="*/ 9 w 1654"/>
                <a:gd name="T11" fmla="*/ 381 h 2777"/>
                <a:gd name="T12" fmla="*/ 15 w 1654"/>
                <a:gd name="T13" fmla="*/ 457 h 2777"/>
                <a:gd name="T14" fmla="*/ 47 w 1654"/>
                <a:gd name="T15" fmla="*/ 562 h 2777"/>
                <a:gd name="T16" fmla="*/ 105 w 1654"/>
                <a:gd name="T17" fmla="*/ 634 h 2777"/>
                <a:gd name="T18" fmla="*/ 168 w 1654"/>
                <a:gd name="T19" fmla="*/ 669 h 2777"/>
                <a:gd name="T20" fmla="*/ 218 w 1654"/>
                <a:gd name="T21" fmla="*/ 673 h 2777"/>
                <a:gd name="T22" fmla="*/ 270 w 1654"/>
                <a:gd name="T23" fmla="*/ 649 h 2777"/>
                <a:gd name="T24" fmla="*/ 316 w 1654"/>
                <a:gd name="T25" fmla="*/ 606 h 2777"/>
                <a:gd name="T26" fmla="*/ 357 w 1654"/>
                <a:gd name="T27" fmla="*/ 550 h 2777"/>
                <a:gd name="T28" fmla="*/ 385 w 1654"/>
                <a:gd name="T29" fmla="*/ 481 h 2777"/>
                <a:gd name="T30" fmla="*/ 398 w 1654"/>
                <a:gd name="T31" fmla="*/ 417 h 2777"/>
                <a:gd name="T32" fmla="*/ 401 w 1654"/>
                <a:gd name="T33" fmla="*/ 348 h 2777"/>
                <a:gd name="T34" fmla="*/ 394 w 1654"/>
                <a:gd name="T35" fmla="*/ 281 h 2777"/>
                <a:gd name="T36" fmla="*/ 382 w 1654"/>
                <a:gd name="T37" fmla="*/ 204 h 2777"/>
                <a:gd name="T38" fmla="*/ 394 w 1654"/>
                <a:gd name="T39" fmla="*/ 204 h 2777"/>
                <a:gd name="T40" fmla="*/ 403 w 1654"/>
                <a:gd name="T41" fmla="*/ 257 h 2777"/>
                <a:gd name="T42" fmla="*/ 413 w 1654"/>
                <a:gd name="T43" fmla="*/ 321 h 2777"/>
                <a:gd name="T44" fmla="*/ 413 w 1654"/>
                <a:gd name="T45" fmla="*/ 381 h 2777"/>
                <a:gd name="T46" fmla="*/ 407 w 1654"/>
                <a:gd name="T47" fmla="*/ 453 h 2777"/>
                <a:gd name="T48" fmla="*/ 385 w 1654"/>
                <a:gd name="T49" fmla="*/ 529 h 2777"/>
                <a:gd name="T50" fmla="*/ 363 w 1654"/>
                <a:gd name="T51" fmla="*/ 578 h 2777"/>
                <a:gd name="T52" fmla="*/ 316 w 1654"/>
                <a:gd name="T53" fmla="*/ 638 h 2777"/>
                <a:gd name="T54" fmla="*/ 263 w 1654"/>
                <a:gd name="T55" fmla="*/ 678 h 2777"/>
                <a:gd name="T56" fmla="*/ 221 w 1654"/>
                <a:gd name="T57" fmla="*/ 694 h 2777"/>
                <a:gd name="T58" fmla="*/ 171 w 1654"/>
                <a:gd name="T59" fmla="*/ 694 h 2777"/>
                <a:gd name="T60" fmla="*/ 134 w 1654"/>
                <a:gd name="T61" fmla="*/ 678 h 2777"/>
                <a:gd name="T62" fmla="*/ 78 w 1654"/>
                <a:gd name="T63" fmla="*/ 630 h 2777"/>
                <a:gd name="T64" fmla="*/ 41 w 1654"/>
                <a:gd name="T65" fmla="*/ 578 h 2777"/>
                <a:gd name="T66" fmla="*/ 12 w 1654"/>
                <a:gd name="T67" fmla="*/ 514 h 2777"/>
                <a:gd name="T68" fmla="*/ 0 w 1654"/>
                <a:gd name="T69" fmla="*/ 437 h 2777"/>
                <a:gd name="T70" fmla="*/ 0 w 1654"/>
                <a:gd name="T71" fmla="*/ 357 h 2777"/>
                <a:gd name="T72" fmla="*/ 7 w 1654"/>
                <a:gd name="T73" fmla="*/ 288 h 2777"/>
                <a:gd name="T74" fmla="*/ 25 w 1654"/>
                <a:gd name="T75" fmla="*/ 208 h 2777"/>
                <a:gd name="T76" fmla="*/ 47 w 1654"/>
                <a:gd name="T77" fmla="*/ 152 h 2777"/>
                <a:gd name="T78" fmla="*/ 81 w 1654"/>
                <a:gd name="T79" fmla="*/ 88 h 2777"/>
                <a:gd name="T80" fmla="*/ 109 w 1654"/>
                <a:gd name="T81" fmla="*/ 48 h 2777"/>
                <a:gd name="T82" fmla="*/ 159 w 1654"/>
                <a:gd name="T83" fmla="*/ 0 h 2777"/>
                <a:gd name="T84" fmla="*/ 152 w 1654"/>
                <a:gd name="T85" fmla="*/ 16 h 27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54"/>
                <a:gd name="T130" fmla="*/ 0 h 2777"/>
                <a:gd name="T131" fmla="*/ 1654 w 1654"/>
                <a:gd name="T132" fmla="*/ 2777 h 27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54" h="2777">
                  <a:moveTo>
                    <a:pt x="610" y="65"/>
                  </a:moveTo>
                  <a:lnTo>
                    <a:pt x="474" y="208"/>
                  </a:lnTo>
                  <a:lnTo>
                    <a:pt x="300" y="480"/>
                  </a:lnTo>
                  <a:lnTo>
                    <a:pt x="163" y="770"/>
                  </a:lnTo>
                  <a:lnTo>
                    <a:pt x="75" y="1172"/>
                  </a:lnTo>
                  <a:lnTo>
                    <a:pt x="37" y="1523"/>
                  </a:lnTo>
                  <a:lnTo>
                    <a:pt x="62" y="1829"/>
                  </a:lnTo>
                  <a:lnTo>
                    <a:pt x="189" y="2247"/>
                  </a:lnTo>
                  <a:lnTo>
                    <a:pt x="422" y="2537"/>
                  </a:lnTo>
                  <a:lnTo>
                    <a:pt x="674" y="2677"/>
                  </a:lnTo>
                  <a:lnTo>
                    <a:pt x="872" y="2694"/>
                  </a:lnTo>
                  <a:lnTo>
                    <a:pt x="1080" y="2597"/>
                  </a:lnTo>
                  <a:lnTo>
                    <a:pt x="1267" y="2425"/>
                  </a:lnTo>
                  <a:lnTo>
                    <a:pt x="1428" y="2199"/>
                  </a:lnTo>
                  <a:lnTo>
                    <a:pt x="1542" y="1926"/>
                  </a:lnTo>
                  <a:lnTo>
                    <a:pt x="1592" y="1668"/>
                  </a:lnTo>
                  <a:lnTo>
                    <a:pt x="1605" y="1393"/>
                  </a:lnTo>
                  <a:lnTo>
                    <a:pt x="1579" y="1123"/>
                  </a:lnTo>
                  <a:lnTo>
                    <a:pt x="1528" y="817"/>
                  </a:lnTo>
                  <a:lnTo>
                    <a:pt x="1579" y="817"/>
                  </a:lnTo>
                  <a:lnTo>
                    <a:pt x="1615" y="1027"/>
                  </a:lnTo>
                  <a:lnTo>
                    <a:pt x="1654" y="1284"/>
                  </a:lnTo>
                  <a:lnTo>
                    <a:pt x="1654" y="1523"/>
                  </a:lnTo>
                  <a:lnTo>
                    <a:pt x="1628" y="1814"/>
                  </a:lnTo>
                  <a:lnTo>
                    <a:pt x="1542" y="2116"/>
                  </a:lnTo>
                  <a:lnTo>
                    <a:pt x="1453" y="2312"/>
                  </a:lnTo>
                  <a:lnTo>
                    <a:pt x="1267" y="2553"/>
                  </a:lnTo>
                  <a:lnTo>
                    <a:pt x="1054" y="2711"/>
                  </a:lnTo>
                  <a:lnTo>
                    <a:pt x="884" y="2777"/>
                  </a:lnTo>
                  <a:lnTo>
                    <a:pt x="685" y="2777"/>
                  </a:lnTo>
                  <a:lnTo>
                    <a:pt x="535" y="2711"/>
                  </a:lnTo>
                  <a:lnTo>
                    <a:pt x="313" y="2521"/>
                  </a:lnTo>
                  <a:lnTo>
                    <a:pt x="163" y="2312"/>
                  </a:lnTo>
                  <a:lnTo>
                    <a:pt x="50" y="2055"/>
                  </a:lnTo>
                  <a:lnTo>
                    <a:pt x="0" y="1749"/>
                  </a:lnTo>
                  <a:lnTo>
                    <a:pt x="0" y="1427"/>
                  </a:lnTo>
                  <a:lnTo>
                    <a:pt x="27" y="1154"/>
                  </a:lnTo>
                  <a:lnTo>
                    <a:pt x="100" y="834"/>
                  </a:lnTo>
                  <a:lnTo>
                    <a:pt x="189" y="610"/>
                  </a:lnTo>
                  <a:lnTo>
                    <a:pt x="324" y="352"/>
                  </a:lnTo>
                  <a:lnTo>
                    <a:pt x="435" y="191"/>
                  </a:lnTo>
                  <a:lnTo>
                    <a:pt x="635" y="0"/>
                  </a:lnTo>
                  <a:lnTo>
                    <a:pt x="610" y="6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Freeform 67"/>
            <p:cNvSpPr>
              <a:spLocks/>
            </p:cNvSpPr>
            <p:nvPr/>
          </p:nvSpPr>
          <p:spPr bwMode="auto">
            <a:xfrm>
              <a:off x="4664" y="2736"/>
              <a:ext cx="206" cy="203"/>
            </a:xfrm>
            <a:custGeom>
              <a:avLst/>
              <a:gdLst>
                <a:gd name="T0" fmla="*/ 0 w 822"/>
                <a:gd name="T1" fmla="*/ 148 h 813"/>
                <a:gd name="T2" fmla="*/ 39 w 822"/>
                <a:gd name="T3" fmla="*/ 144 h 813"/>
                <a:gd name="T4" fmla="*/ 81 w 822"/>
                <a:gd name="T5" fmla="*/ 148 h 813"/>
                <a:gd name="T6" fmla="*/ 112 w 822"/>
                <a:gd name="T7" fmla="*/ 159 h 813"/>
                <a:gd name="T8" fmla="*/ 160 w 822"/>
                <a:gd name="T9" fmla="*/ 187 h 813"/>
                <a:gd name="T10" fmla="*/ 166 w 822"/>
                <a:gd name="T11" fmla="*/ 179 h 813"/>
                <a:gd name="T12" fmla="*/ 132 w 822"/>
                <a:gd name="T13" fmla="*/ 148 h 813"/>
                <a:gd name="T14" fmla="*/ 94 w 822"/>
                <a:gd name="T15" fmla="*/ 132 h 813"/>
                <a:gd name="T16" fmla="*/ 63 w 822"/>
                <a:gd name="T17" fmla="*/ 127 h 813"/>
                <a:gd name="T18" fmla="*/ 35 w 822"/>
                <a:gd name="T19" fmla="*/ 127 h 813"/>
                <a:gd name="T20" fmla="*/ 22 w 822"/>
                <a:gd name="T21" fmla="*/ 127 h 813"/>
                <a:gd name="T22" fmla="*/ 16 w 822"/>
                <a:gd name="T23" fmla="*/ 87 h 813"/>
                <a:gd name="T24" fmla="*/ 26 w 822"/>
                <a:gd name="T25" fmla="*/ 51 h 813"/>
                <a:gd name="T26" fmla="*/ 51 w 822"/>
                <a:gd name="T27" fmla="*/ 27 h 813"/>
                <a:gd name="T28" fmla="*/ 84 w 822"/>
                <a:gd name="T29" fmla="*/ 19 h 813"/>
                <a:gd name="T30" fmla="*/ 115 w 822"/>
                <a:gd name="T31" fmla="*/ 23 h 813"/>
                <a:gd name="T32" fmla="*/ 128 w 822"/>
                <a:gd name="T33" fmla="*/ 35 h 813"/>
                <a:gd name="T34" fmla="*/ 115 w 822"/>
                <a:gd name="T35" fmla="*/ 87 h 813"/>
                <a:gd name="T36" fmla="*/ 144 w 822"/>
                <a:gd name="T37" fmla="*/ 83 h 813"/>
                <a:gd name="T38" fmla="*/ 168 w 822"/>
                <a:gd name="T39" fmla="*/ 96 h 813"/>
                <a:gd name="T40" fmla="*/ 181 w 822"/>
                <a:gd name="T41" fmla="*/ 120 h 813"/>
                <a:gd name="T42" fmla="*/ 191 w 822"/>
                <a:gd name="T43" fmla="*/ 148 h 813"/>
                <a:gd name="T44" fmla="*/ 200 w 822"/>
                <a:gd name="T45" fmla="*/ 203 h 813"/>
                <a:gd name="T46" fmla="*/ 206 w 822"/>
                <a:gd name="T47" fmla="*/ 191 h 813"/>
                <a:gd name="T48" fmla="*/ 200 w 822"/>
                <a:gd name="T49" fmla="*/ 132 h 813"/>
                <a:gd name="T50" fmla="*/ 185 w 822"/>
                <a:gd name="T51" fmla="*/ 91 h 813"/>
                <a:gd name="T52" fmla="*/ 168 w 822"/>
                <a:gd name="T53" fmla="*/ 71 h 813"/>
                <a:gd name="T54" fmla="*/ 150 w 822"/>
                <a:gd name="T55" fmla="*/ 67 h 813"/>
                <a:gd name="T56" fmla="*/ 135 w 822"/>
                <a:gd name="T57" fmla="*/ 67 h 813"/>
                <a:gd name="T58" fmla="*/ 144 w 822"/>
                <a:gd name="T59" fmla="*/ 31 h 813"/>
                <a:gd name="T60" fmla="*/ 135 w 822"/>
                <a:gd name="T61" fmla="*/ 15 h 813"/>
                <a:gd name="T62" fmla="*/ 115 w 822"/>
                <a:gd name="T63" fmla="*/ 3 h 813"/>
                <a:gd name="T64" fmla="*/ 78 w 822"/>
                <a:gd name="T65" fmla="*/ 0 h 813"/>
                <a:gd name="T66" fmla="*/ 54 w 822"/>
                <a:gd name="T67" fmla="*/ 7 h 813"/>
                <a:gd name="T68" fmla="*/ 28 w 822"/>
                <a:gd name="T69" fmla="*/ 23 h 813"/>
                <a:gd name="T70" fmla="*/ 11 w 822"/>
                <a:gd name="T71" fmla="*/ 51 h 813"/>
                <a:gd name="T72" fmla="*/ 0 w 822"/>
                <a:gd name="T73" fmla="*/ 87 h 813"/>
                <a:gd name="T74" fmla="*/ 0 w 822"/>
                <a:gd name="T75" fmla="*/ 132 h 813"/>
                <a:gd name="T76" fmla="*/ 0 w 822"/>
                <a:gd name="T77" fmla="*/ 148 h 81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822"/>
                <a:gd name="T118" fmla="*/ 0 h 813"/>
                <a:gd name="T119" fmla="*/ 822 w 822"/>
                <a:gd name="T120" fmla="*/ 813 h 81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822" h="813">
                  <a:moveTo>
                    <a:pt x="0" y="592"/>
                  </a:moveTo>
                  <a:lnTo>
                    <a:pt x="154" y="576"/>
                  </a:lnTo>
                  <a:lnTo>
                    <a:pt x="322" y="592"/>
                  </a:lnTo>
                  <a:lnTo>
                    <a:pt x="448" y="636"/>
                  </a:lnTo>
                  <a:lnTo>
                    <a:pt x="637" y="749"/>
                  </a:lnTo>
                  <a:lnTo>
                    <a:pt x="661" y="718"/>
                  </a:lnTo>
                  <a:lnTo>
                    <a:pt x="525" y="592"/>
                  </a:lnTo>
                  <a:lnTo>
                    <a:pt x="374" y="527"/>
                  </a:lnTo>
                  <a:lnTo>
                    <a:pt x="252" y="509"/>
                  </a:lnTo>
                  <a:lnTo>
                    <a:pt x="138" y="509"/>
                  </a:lnTo>
                  <a:lnTo>
                    <a:pt x="89" y="509"/>
                  </a:lnTo>
                  <a:lnTo>
                    <a:pt x="65" y="348"/>
                  </a:lnTo>
                  <a:lnTo>
                    <a:pt x="102" y="204"/>
                  </a:lnTo>
                  <a:lnTo>
                    <a:pt x="203" y="109"/>
                  </a:lnTo>
                  <a:lnTo>
                    <a:pt x="337" y="75"/>
                  </a:lnTo>
                  <a:lnTo>
                    <a:pt x="460" y="91"/>
                  </a:lnTo>
                  <a:lnTo>
                    <a:pt x="511" y="140"/>
                  </a:lnTo>
                  <a:lnTo>
                    <a:pt x="460" y="348"/>
                  </a:lnTo>
                  <a:lnTo>
                    <a:pt x="574" y="332"/>
                  </a:lnTo>
                  <a:lnTo>
                    <a:pt x="672" y="383"/>
                  </a:lnTo>
                  <a:lnTo>
                    <a:pt x="724" y="480"/>
                  </a:lnTo>
                  <a:lnTo>
                    <a:pt x="761" y="592"/>
                  </a:lnTo>
                  <a:lnTo>
                    <a:pt x="799" y="813"/>
                  </a:lnTo>
                  <a:lnTo>
                    <a:pt x="822" y="763"/>
                  </a:lnTo>
                  <a:lnTo>
                    <a:pt x="799" y="527"/>
                  </a:lnTo>
                  <a:lnTo>
                    <a:pt x="738" y="366"/>
                  </a:lnTo>
                  <a:lnTo>
                    <a:pt x="672" y="283"/>
                  </a:lnTo>
                  <a:lnTo>
                    <a:pt x="599" y="267"/>
                  </a:lnTo>
                  <a:lnTo>
                    <a:pt x="537" y="267"/>
                  </a:lnTo>
                  <a:lnTo>
                    <a:pt x="574" y="125"/>
                  </a:lnTo>
                  <a:lnTo>
                    <a:pt x="537" y="60"/>
                  </a:lnTo>
                  <a:lnTo>
                    <a:pt x="460" y="13"/>
                  </a:lnTo>
                  <a:lnTo>
                    <a:pt x="312" y="0"/>
                  </a:lnTo>
                  <a:lnTo>
                    <a:pt x="215" y="29"/>
                  </a:lnTo>
                  <a:lnTo>
                    <a:pt x="113" y="91"/>
                  </a:lnTo>
                  <a:lnTo>
                    <a:pt x="42" y="204"/>
                  </a:lnTo>
                  <a:lnTo>
                    <a:pt x="0" y="348"/>
                  </a:lnTo>
                  <a:lnTo>
                    <a:pt x="0" y="527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Freeform 68"/>
            <p:cNvSpPr>
              <a:spLocks/>
            </p:cNvSpPr>
            <p:nvPr/>
          </p:nvSpPr>
          <p:spPr bwMode="auto">
            <a:xfrm>
              <a:off x="4630" y="2939"/>
              <a:ext cx="72" cy="49"/>
            </a:xfrm>
            <a:custGeom>
              <a:avLst/>
              <a:gdLst>
                <a:gd name="T0" fmla="*/ 15 w 289"/>
                <a:gd name="T1" fmla="*/ 49 h 194"/>
                <a:gd name="T2" fmla="*/ 25 w 289"/>
                <a:gd name="T3" fmla="*/ 33 h 194"/>
                <a:gd name="T4" fmla="*/ 37 w 289"/>
                <a:gd name="T5" fmla="*/ 25 h 194"/>
                <a:gd name="T6" fmla="*/ 59 w 289"/>
                <a:gd name="T7" fmla="*/ 25 h 194"/>
                <a:gd name="T8" fmla="*/ 68 w 289"/>
                <a:gd name="T9" fmla="*/ 21 h 194"/>
                <a:gd name="T10" fmla="*/ 72 w 289"/>
                <a:gd name="T11" fmla="*/ 12 h 194"/>
                <a:gd name="T12" fmla="*/ 59 w 289"/>
                <a:gd name="T13" fmla="*/ 0 h 194"/>
                <a:gd name="T14" fmla="*/ 31 w 289"/>
                <a:gd name="T15" fmla="*/ 0 h 194"/>
                <a:gd name="T16" fmla="*/ 15 w 289"/>
                <a:gd name="T17" fmla="*/ 9 h 194"/>
                <a:gd name="T18" fmla="*/ 3 w 289"/>
                <a:gd name="T19" fmla="*/ 29 h 194"/>
                <a:gd name="T20" fmla="*/ 0 w 289"/>
                <a:gd name="T21" fmla="*/ 45 h 194"/>
                <a:gd name="T22" fmla="*/ 6 w 289"/>
                <a:gd name="T23" fmla="*/ 49 h 194"/>
                <a:gd name="T24" fmla="*/ 15 w 289"/>
                <a:gd name="T25" fmla="*/ 49 h 1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9"/>
                <a:gd name="T40" fmla="*/ 0 h 194"/>
                <a:gd name="T41" fmla="*/ 289 w 289"/>
                <a:gd name="T42" fmla="*/ 194 h 1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9" h="194">
                  <a:moveTo>
                    <a:pt x="60" y="194"/>
                  </a:moveTo>
                  <a:lnTo>
                    <a:pt x="100" y="131"/>
                  </a:lnTo>
                  <a:lnTo>
                    <a:pt x="150" y="97"/>
                  </a:lnTo>
                  <a:lnTo>
                    <a:pt x="237" y="97"/>
                  </a:lnTo>
                  <a:lnTo>
                    <a:pt x="273" y="83"/>
                  </a:lnTo>
                  <a:lnTo>
                    <a:pt x="289" y="49"/>
                  </a:lnTo>
                  <a:lnTo>
                    <a:pt x="237" y="0"/>
                  </a:lnTo>
                  <a:lnTo>
                    <a:pt x="125" y="0"/>
                  </a:lnTo>
                  <a:lnTo>
                    <a:pt x="60" y="36"/>
                  </a:lnTo>
                  <a:lnTo>
                    <a:pt x="11" y="115"/>
                  </a:lnTo>
                  <a:lnTo>
                    <a:pt x="0" y="178"/>
                  </a:lnTo>
                  <a:lnTo>
                    <a:pt x="24" y="194"/>
                  </a:lnTo>
                  <a:lnTo>
                    <a:pt x="60" y="19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Freeform 69"/>
            <p:cNvSpPr>
              <a:spLocks/>
            </p:cNvSpPr>
            <p:nvPr/>
          </p:nvSpPr>
          <p:spPr bwMode="auto">
            <a:xfrm>
              <a:off x="4736" y="2939"/>
              <a:ext cx="68" cy="53"/>
            </a:xfrm>
            <a:custGeom>
              <a:avLst/>
              <a:gdLst>
                <a:gd name="T0" fmla="*/ 3 w 274"/>
                <a:gd name="T1" fmla="*/ 24 h 210"/>
                <a:gd name="T2" fmla="*/ 0 w 274"/>
                <a:gd name="T3" fmla="*/ 12 h 210"/>
                <a:gd name="T4" fmla="*/ 12 w 274"/>
                <a:gd name="T5" fmla="*/ 0 h 210"/>
                <a:gd name="T6" fmla="*/ 36 w 274"/>
                <a:gd name="T7" fmla="*/ 5 h 210"/>
                <a:gd name="T8" fmla="*/ 59 w 274"/>
                <a:gd name="T9" fmla="*/ 21 h 210"/>
                <a:gd name="T10" fmla="*/ 68 w 274"/>
                <a:gd name="T11" fmla="*/ 37 h 210"/>
                <a:gd name="T12" fmla="*/ 68 w 274"/>
                <a:gd name="T13" fmla="*/ 53 h 210"/>
                <a:gd name="T14" fmla="*/ 59 w 274"/>
                <a:gd name="T15" fmla="*/ 53 h 210"/>
                <a:gd name="T16" fmla="*/ 49 w 274"/>
                <a:gd name="T17" fmla="*/ 33 h 210"/>
                <a:gd name="T18" fmla="*/ 34 w 274"/>
                <a:gd name="T19" fmla="*/ 29 h 210"/>
                <a:gd name="T20" fmla="*/ 9 w 274"/>
                <a:gd name="T21" fmla="*/ 29 h 210"/>
                <a:gd name="T22" fmla="*/ 3 w 274"/>
                <a:gd name="T23" fmla="*/ 24 h 2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4"/>
                <a:gd name="T37" fmla="*/ 0 h 210"/>
                <a:gd name="T38" fmla="*/ 274 w 274"/>
                <a:gd name="T39" fmla="*/ 210 h 21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4" h="210">
                  <a:moveTo>
                    <a:pt x="12" y="97"/>
                  </a:moveTo>
                  <a:lnTo>
                    <a:pt x="0" y="49"/>
                  </a:lnTo>
                  <a:lnTo>
                    <a:pt x="50" y="0"/>
                  </a:lnTo>
                  <a:lnTo>
                    <a:pt x="147" y="19"/>
                  </a:lnTo>
                  <a:lnTo>
                    <a:pt x="238" y="83"/>
                  </a:lnTo>
                  <a:lnTo>
                    <a:pt x="274" y="146"/>
                  </a:lnTo>
                  <a:lnTo>
                    <a:pt x="274" y="210"/>
                  </a:lnTo>
                  <a:lnTo>
                    <a:pt x="238" y="210"/>
                  </a:lnTo>
                  <a:lnTo>
                    <a:pt x="199" y="131"/>
                  </a:lnTo>
                  <a:lnTo>
                    <a:pt x="135" y="115"/>
                  </a:lnTo>
                  <a:lnTo>
                    <a:pt x="35" y="115"/>
                  </a:lnTo>
                  <a:lnTo>
                    <a:pt x="12" y="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Freeform 70"/>
            <p:cNvSpPr>
              <a:spLocks/>
            </p:cNvSpPr>
            <p:nvPr/>
          </p:nvSpPr>
          <p:spPr bwMode="auto">
            <a:xfrm>
              <a:off x="4680" y="3028"/>
              <a:ext cx="22" cy="24"/>
            </a:xfrm>
            <a:custGeom>
              <a:avLst/>
              <a:gdLst>
                <a:gd name="T0" fmla="*/ 22 w 89"/>
                <a:gd name="T1" fmla="*/ 12 h 98"/>
                <a:gd name="T2" fmla="*/ 22 w 89"/>
                <a:gd name="T3" fmla="*/ 5 h 98"/>
                <a:gd name="T4" fmla="*/ 15 w 89"/>
                <a:gd name="T5" fmla="*/ 0 h 98"/>
                <a:gd name="T6" fmla="*/ 6 w 89"/>
                <a:gd name="T7" fmla="*/ 0 h 98"/>
                <a:gd name="T8" fmla="*/ 0 w 89"/>
                <a:gd name="T9" fmla="*/ 12 h 98"/>
                <a:gd name="T10" fmla="*/ 6 w 89"/>
                <a:gd name="T11" fmla="*/ 24 h 98"/>
                <a:gd name="T12" fmla="*/ 15 w 89"/>
                <a:gd name="T13" fmla="*/ 24 h 98"/>
                <a:gd name="T14" fmla="*/ 22 w 89"/>
                <a:gd name="T15" fmla="*/ 12 h 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9"/>
                <a:gd name="T25" fmla="*/ 0 h 98"/>
                <a:gd name="T26" fmla="*/ 89 w 89"/>
                <a:gd name="T27" fmla="*/ 98 h 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9" h="98">
                  <a:moveTo>
                    <a:pt x="89" y="48"/>
                  </a:moveTo>
                  <a:lnTo>
                    <a:pt x="89" y="20"/>
                  </a:lnTo>
                  <a:lnTo>
                    <a:pt x="61" y="0"/>
                  </a:lnTo>
                  <a:lnTo>
                    <a:pt x="24" y="0"/>
                  </a:lnTo>
                  <a:lnTo>
                    <a:pt x="0" y="48"/>
                  </a:lnTo>
                  <a:lnTo>
                    <a:pt x="24" y="98"/>
                  </a:lnTo>
                  <a:lnTo>
                    <a:pt x="61" y="98"/>
                  </a:lnTo>
                  <a:lnTo>
                    <a:pt x="89" y="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Freeform 71"/>
            <p:cNvSpPr>
              <a:spLocks/>
            </p:cNvSpPr>
            <p:nvPr/>
          </p:nvSpPr>
          <p:spPr bwMode="auto">
            <a:xfrm>
              <a:off x="4730" y="3028"/>
              <a:ext cx="18" cy="24"/>
            </a:xfrm>
            <a:custGeom>
              <a:avLst/>
              <a:gdLst>
                <a:gd name="T0" fmla="*/ 9 w 73"/>
                <a:gd name="T1" fmla="*/ 0 h 98"/>
                <a:gd name="T2" fmla="*/ 2 w 73"/>
                <a:gd name="T3" fmla="*/ 5 h 98"/>
                <a:gd name="T4" fmla="*/ 0 w 73"/>
                <a:gd name="T5" fmla="*/ 12 h 98"/>
                <a:gd name="T6" fmla="*/ 2 w 73"/>
                <a:gd name="T7" fmla="*/ 24 h 98"/>
                <a:gd name="T8" fmla="*/ 12 w 73"/>
                <a:gd name="T9" fmla="*/ 24 h 98"/>
                <a:gd name="T10" fmla="*/ 18 w 73"/>
                <a:gd name="T11" fmla="*/ 16 h 98"/>
                <a:gd name="T12" fmla="*/ 14 w 73"/>
                <a:gd name="T13" fmla="*/ 5 h 98"/>
                <a:gd name="T14" fmla="*/ 9 w 73"/>
                <a:gd name="T15" fmla="*/ 0 h 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3"/>
                <a:gd name="T25" fmla="*/ 0 h 98"/>
                <a:gd name="T26" fmla="*/ 73 w 73"/>
                <a:gd name="T27" fmla="*/ 98 h 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3" h="98">
                  <a:moveTo>
                    <a:pt x="35" y="0"/>
                  </a:moveTo>
                  <a:lnTo>
                    <a:pt x="9" y="20"/>
                  </a:lnTo>
                  <a:lnTo>
                    <a:pt x="0" y="48"/>
                  </a:lnTo>
                  <a:lnTo>
                    <a:pt x="9" y="98"/>
                  </a:lnTo>
                  <a:lnTo>
                    <a:pt x="48" y="98"/>
                  </a:lnTo>
                  <a:lnTo>
                    <a:pt x="73" y="66"/>
                  </a:lnTo>
                  <a:lnTo>
                    <a:pt x="58" y="2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Freeform 72"/>
            <p:cNvSpPr>
              <a:spLocks/>
            </p:cNvSpPr>
            <p:nvPr/>
          </p:nvSpPr>
          <p:spPr bwMode="auto">
            <a:xfrm>
              <a:off x="4854" y="2923"/>
              <a:ext cx="149" cy="310"/>
            </a:xfrm>
            <a:custGeom>
              <a:avLst/>
              <a:gdLst>
                <a:gd name="T0" fmla="*/ 59 w 594"/>
                <a:gd name="T1" fmla="*/ 149 h 1237"/>
                <a:gd name="T2" fmla="*/ 30 w 594"/>
                <a:gd name="T3" fmla="*/ 133 h 1237"/>
                <a:gd name="T4" fmla="*/ 18 w 594"/>
                <a:gd name="T5" fmla="*/ 105 h 1237"/>
                <a:gd name="T6" fmla="*/ 15 w 594"/>
                <a:gd name="T7" fmla="*/ 61 h 1237"/>
                <a:gd name="T8" fmla="*/ 24 w 594"/>
                <a:gd name="T9" fmla="*/ 25 h 1237"/>
                <a:gd name="T10" fmla="*/ 47 w 594"/>
                <a:gd name="T11" fmla="*/ 21 h 1237"/>
                <a:gd name="T12" fmla="*/ 65 w 594"/>
                <a:gd name="T13" fmla="*/ 49 h 1237"/>
                <a:gd name="T14" fmla="*/ 71 w 594"/>
                <a:gd name="T15" fmla="*/ 81 h 1237"/>
                <a:gd name="T16" fmla="*/ 68 w 594"/>
                <a:gd name="T17" fmla="*/ 129 h 1237"/>
                <a:gd name="T18" fmla="*/ 65 w 594"/>
                <a:gd name="T19" fmla="*/ 169 h 1237"/>
                <a:gd name="T20" fmla="*/ 56 w 594"/>
                <a:gd name="T21" fmla="*/ 194 h 1237"/>
                <a:gd name="T22" fmla="*/ 62 w 594"/>
                <a:gd name="T23" fmla="*/ 246 h 1237"/>
                <a:gd name="T24" fmla="*/ 78 w 594"/>
                <a:gd name="T25" fmla="*/ 189 h 1237"/>
                <a:gd name="T26" fmla="*/ 103 w 594"/>
                <a:gd name="T27" fmla="*/ 165 h 1237"/>
                <a:gd name="T28" fmla="*/ 131 w 594"/>
                <a:gd name="T29" fmla="*/ 165 h 1237"/>
                <a:gd name="T30" fmla="*/ 140 w 594"/>
                <a:gd name="T31" fmla="*/ 181 h 1237"/>
                <a:gd name="T32" fmla="*/ 140 w 594"/>
                <a:gd name="T33" fmla="*/ 222 h 1237"/>
                <a:gd name="T34" fmla="*/ 124 w 594"/>
                <a:gd name="T35" fmla="*/ 266 h 1237"/>
                <a:gd name="T36" fmla="*/ 106 w 594"/>
                <a:gd name="T37" fmla="*/ 290 h 1237"/>
                <a:gd name="T38" fmla="*/ 71 w 594"/>
                <a:gd name="T39" fmla="*/ 306 h 1237"/>
                <a:gd name="T40" fmla="*/ 75 w 594"/>
                <a:gd name="T41" fmla="*/ 310 h 1237"/>
                <a:gd name="T42" fmla="*/ 112 w 594"/>
                <a:gd name="T43" fmla="*/ 298 h 1237"/>
                <a:gd name="T44" fmla="*/ 137 w 594"/>
                <a:gd name="T45" fmla="*/ 262 h 1237"/>
                <a:gd name="T46" fmla="*/ 149 w 594"/>
                <a:gd name="T47" fmla="*/ 222 h 1237"/>
                <a:gd name="T48" fmla="*/ 149 w 594"/>
                <a:gd name="T49" fmla="*/ 185 h 1237"/>
                <a:gd name="T50" fmla="*/ 140 w 594"/>
                <a:gd name="T51" fmla="*/ 157 h 1237"/>
                <a:gd name="T52" fmla="*/ 119 w 594"/>
                <a:gd name="T53" fmla="*/ 149 h 1237"/>
                <a:gd name="T54" fmla="*/ 99 w 594"/>
                <a:gd name="T55" fmla="*/ 149 h 1237"/>
                <a:gd name="T56" fmla="*/ 78 w 594"/>
                <a:gd name="T57" fmla="*/ 157 h 1237"/>
                <a:gd name="T58" fmla="*/ 84 w 594"/>
                <a:gd name="T59" fmla="*/ 101 h 1237"/>
                <a:gd name="T60" fmla="*/ 84 w 594"/>
                <a:gd name="T61" fmla="*/ 61 h 1237"/>
                <a:gd name="T62" fmla="*/ 75 w 594"/>
                <a:gd name="T63" fmla="*/ 33 h 1237"/>
                <a:gd name="T64" fmla="*/ 62 w 594"/>
                <a:gd name="T65" fmla="*/ 8 h 1237"/>
                <a:gd name="T66" fmla="*/ 37 w 594"/>
                <a:gd name="T67" fmla="*/ 0 h 1237"/>
                <a:gd name="T68" fmla="*/ 24 w 594"/>
                <a:gd name="T69" fmla="*/ 4 h 1237"/>
                <a:gd name="T70" fmla="*/ 10 w 594"/>
                <a:gd name="T71" fmla="*/ 16 h 1237"/>
                <a:gd name="T72" fmla="*/ 3 w 594"/>
                <a:gd name="T73" fmla="*/ 45 h 1237"/>
                <a:gd name="T74" fmla="*/ 0 w 594"/>
                <a:gd name="T75" fmla="*/ 81 h 1237"/>
                <a:gd name="T76" fmla="*/ 12 w 594"/>
                <a:gd name="T77" fmla="*/ 121 h 1237"/>
                <a:gd name="T78" fmla="*/ 27 w 594"/>
                <a:gd name="T79" fmla="*/ 145 h 1237"/>
                <a:gd name="T80" fmla="*/ 50 w 594"/>
                <a:gd name="T81" fmla="*/ 161 h 1237"/>
                <a:gd name="T82" fmla="*/ 59 w 594"/>
                <a:gd name="T83" fmla="*/ 149 h 12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94"/>
                <a:gd name="T127" fmla="*/ 0 h 1237"/>
                <a:gd name="T128" fmla="*/ 594 w 594"/>
                <a:gd name="T129" fmla="*/ 1237 h 12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94" h="1237">
                  <a:moveTo>
                    <a:pt x="234" y="595"/>
                  </a:moveTo>
                  <a:lnTo>
                    <a:pt x="121" y="530"/>
                  </a:lnTo>
                  <a:lnTo>
                    <a:pt x="72" y="418"/>
                  </a:lnTo>
                  <a:lnTo>
                    <a:pt x="61" y="242"/>
                  </a:lnTo>
                  <a:lnTo>
                    <a:pt x="96" y="100"/>
                  </a:lnTo>
                  <a:lnTo>
                    <a:pt x="186" y="83"/>
                  </a:lnTo>
                  <a:lnTo>
                    <a:pt x="260" y="195"/>
                  </a:lnTo>
                  <a:lnTo>
                    <a:pt x="285" y="323"/>
                  </a:lnTo>
                  <a:lnTo>
                    <a:pt x="273" y="516"/>
                  </a:lnTo>
                  <a:lnTo>
                    <a:pt x="260" y="675"/>
                  </a:lnTo>
                  <a:lnTo>
                    <a:pt x="224" y="773"/>
                  </a:lnTo>
                  <a:lnTo>
                    <a:pt x="247" y="982"/>
                  </a:lnTo>
                  <a:lnTo>
                    <a:pt x="311" y="756"/>
                  </a:lnTo>
                  <a:lnTo>
                    <a:pt x="410" y="660"/>
                  </a:lnTo>
                  <a:lnTo>
                    <a:pt x="521" y="660"/>
                  </a:lnTo>
                  <a:lnTo>
                    <a:pt x="560" y="723"/>
                  </a:lnTo>
                  <a:lnTo>
                    <a:pt x="560" y="884"/>
                  </a:lnTo>
                  <a:lnTo>
                    <a:pt x="496" y="1062"/>
                  </a:lnTo>
                  <a:lnTo>
                    <a:pt x="421" y="1158"/>
                  </a:lnTo>
                  <a:lnTo>
                    <a:pt x="285" y="1222"/>
                  </a:lnTo>
                  <a:lnTo>
                    <a:pt x="299" y="1237"/>
                  </a:lnTo>
                  <a:lnTo>
                    <a:pt x="446" y="1188"/>
                  </a:lnTo>
                  <a:lnTo>
                    <a:pt x="547" y="1045"/>
                  </a:lnTo>
                  <a:lnTo>
                    <a:pt x="594" y="884"/>
                  </a:lnTo>
                  <a:lnTo>
                    <a:pt x="594" y="740"/>
                  </a:lnTo>
                  <a:lnTo>
                    <a:pt x="560" y="626"/>
                  </a:lnTo>
                  <a:lnTo>
                    <a:pt x="473" y="595"/>
                  </a:lnTo>
                  <a:lnTo>
                    <a:pt x="396" y="595"/>
                  </a:lnTo>
                  <a:lnTo>
                    <a:pt x="311" y="626"/>
                  </a:lnTo>
                  <a:lnTo>
                    <a:pt x="333" y="404"/>
                  </a:lnTo>
                  <a:lnTo>
                    <a:pt x="333" y="242"/>
                  </a:lnTo>
                  <a:lnTo>
                    <a:pt x="299" y="130"/>
                  </a:lnTo>
                  <a:lnTo>
                    <a:pt x="247" y="33"/>
                  </a:lnTo>
                  <a:lnTo>
                    <a:pt x="147" y="0"/>
                  </a:lnTo>
                  <a:lnTo>
                    <a:pt x="96" y="14"/>
                  </a:lnTo>
                  <a:lnTo>
                    <a:pt x="38" y="64"/>
                  </a:lnTo>
                  <a:lnTo>
                    <a:pt x="12" y="179"/>
                  </a:lnTo>
                  <a:lnTo>
                    <a:pt x="0" y="323"/>
                  </a:lnTo>
                  <a:lnTo>
                    <a:pt x="47" y="484"/>
                  </a:lnTo>
                  <a:lnTo>
                    <a:pt x="109" y="577"/>
                  </a:lnTo>
                  <a:lnTo>
                    <a:pt x="198" y="644"/>
                  </a:lnTo>
                  <a:lnTo>
                    <a:pt x="234" y="59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Freeform 73"/>
            <p:cNvSpPr>
              <a:spLocks/>
            </p:cNvSpPr>
            <p:nvPr/>
          </p:nvSpPr>
          <p:spPr bwMode="auto">
            <a:xfrm>
              <a:off x="4481" y="3084"/>
              <a:ext cx="44" cy="52"/>
            </a:xfrm>
            <a:custGeom>
              <a:avLst/>
              <a:gdLst>
                <a:gd name="T0" fmla="*/ 10 w 175"/>
                <a:gd name="T1" fmla="*/ 0 h 208"/>
                <a:gd name="T2" fmla="*/ 44 w 175"/>
                <a:gd name="T3" fmla="*/ 36 h 208"/>
                <a:gd name="T4" fmla="*/ 41 w 175"/>
                <a:gd name="T5" fmla="*/ 52 h 208"/>
                <a:gd name="T6" fmla="*/ 0 w 175"/>
                <a:gd name="T7" fmla="*/ 12 h 208"/>
                <a:gd name="T8" fmla="*/ 10 w 175"/>
                <a:gd name="T9" fmla="*/ 0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208"/>
                <a:gd name="T17" fmla="*/ 175 w 175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208">
                  <a:moveTo>
                    <a:pt x="39" y="0"/>
                  </a:moveTo>
                  <a:lnTo>
                    <a:pt x="175" y="143"/>
                  </a:lnTo>
                  <a:lnTo>
                    <a:pt x="163" y="208"/>
                  </a:lnTo>
                  <a:lnTo>
                    <a:pt x="0" y="4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74"/>
            <p:cNvSpPr>
              <a:spLocks/>
            </p:cNvSpPr>
            <p:nvPr/>
          </p:nvSpPr>
          <p:spPr bwMode="auto">
            <a:xfrm>
              <a:off x="4919" y="3108"/>
              <a:ext cx="78" cy="61"/>
            </a:xfrm>
            <a:custGeom>
              <a:avLst/>
              <a:gdLst>
                <a:gd name="T0" fmla="*/ 3 w 310"/>
                <a:gd name="T1" fmla="*/ 61 h 242"/>
                <a:gd name="T2" fmla="*/ 32 w 310"/>
                <a:gd name="T3" fmla="*/ 28 h 242"/>
                <a:gd name="T4" fmla="*/ 78 w 310"/>
                <a:gd name="T5" fmla="*/ 8 h 242"/>
                <a:gd name="T6" fmla="*/ 72 w 310"/>
                <a:gd name="T7" fmla="*/ 0 h 242"/>
                <a:gd name="T8" fmla="*/ 44 w 310"/>
                <a:gd name="T9" fmla="*/ 8 h 242"/>
                <a:gd name="T10" fmla="*/ 22 w 310"/>
                <a:gd name="T11" fmla="*/ 24 h 242"/>
                <a:gd name="T12" fmla="*/ 0 w 310"/>
                <a:gd name="T13" fmla="*/ 48 h 242"/>
                <a:gd name="T14" fmla="*/ 3 w 310"/>
                <a:gd name="T15" fmla="*/ 61 h 24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0"/>
                <a:gd name="T25" fmla="*/ 0 h 242"/>
                <a:gd name="T26" fmla="*/ 310 w 310"/>
                <a:gd name="T27" fmla="*/ 242 h 24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0" h="242">
                  <a:moveTo>
                    <a:pt x="13" y="242"/>
                  </a:moveTo>
                  <a:lnTo>
                    <a:pt x="126" y="112"/>
                  </a:lnTo>
                  <a:lnTo>
                    <a:pt x="310" y="33"/>
                  </a:lnTo>
                  <a:lnTo>
                    <a:pt x="287" y="0"/>
                  </a:lnTo>
                  <a:lnTo>
                    <a:pt x="174" y="33"/>
                  </a:lnTo>
                  <a:lnTo>
                    <a:pt x="87" y="95"/>
                  </a:lnTo>
                  <a:lnTo>
                    <a:pt x="0" y="192"/>
                  </a:lnTo>
                  <a:lnTo>
                    <a:pt x="13" y="2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Freeform 75"/>
            <p:cNvSpPr>
              <a:spLocks/>
            </p:cNvSpPr>
            <p:nvPr/>
          </p:nvSpPr>
          <p:spPr bwMode="auto">
            <a:xfrm>
              <a:off x="4633" y="3084"/>
              <a:ext cx="146" cy="149"/>
            </a:xfrm>
            <a:custGeom>
              <a:avLst/>
              <a:gdLst>
                <a:gd name="T0" fmla="*/ 62 w 584"/>
                <a:gd name="T1" fmla="*/ 0 h 593"/>
                <a:gd name="T2" fmla="*/ 37 w 584"/>
                <a:gd name="T3" fmla="*/ 32 h 593"/>
                <a:gd name="T4" fmla="*/ 16 w 584"/>
                <a:gd name="T5" fmla="*/ 56 h 593"/>
                <a:gd name="T6" fmla="*/ 12 w 584"/>
                <a:gd name="T7" fmla="*/ 85 h 593"/>
                <a:gd name="T8" fmla="*/ 19 w 584"/>
                <a:gd name="T9" fmla="*/ 113 h 593"/>
                <a:gd name="T10" fmla="*/ 37 w 584"/>
                <a:gd name="T11" fmla="*/ 129 h 593"/>
                <a:gd name="T12" fmla="*/ 75 w 584"/>
                <a:gd name="T13" fmla="*/ 132 h 593"/>
                <a:gd name="T14" fmla="*/ 111 w 584"/>
                <a:gd name="T15" fmla="*/ 121 h 593"/>
                <a:gd name="T16" fmla="*/ 131 w 584"/>
                <a:gd name="T17" fmla="*/ 105 h 593"/>
                <a:gd name="T18" fmla="*/ 134 w 584"/>
                <a:gd name="T19" fmla="*/ 85 h 593"/>
                <a:gd name="T20" fmla="*/ 134 w 584"/>
                <a:gd name="T21" fmla="*/ 65 h 593"/>
                <a:gd name="T22" fmla="*/ 122 w 584"/>
                <a:gd name="T23" fmla="*/ 40 h 593"/>
                <a:gd name="T24" fmla="*/ 140 w 584"/>
                <a:gd name="T25" fmla="*/ 60 h 593"/>
                <a:gd name="T26" fmla="*/ 146 w 584"/>
                <a:gd name="T27" fmla="*/ 81 h 593"/>
                <a:gd name="T28" fmla="*/ 146 w 584"/>
                <a:gd name="T29" fmla="*/ 105 h 593"/>
                <a:gd name="T30" fmla="*/ 131 w 584"/>
                <a:gd name="T31" fmla="*/ 129 h 593"/>
                <a:gd name="T32" fmla="*/ 106 w 584"/>
                <a:gd name="T33" fmla="*/ 145 h 593"/>
                <a:gd name="T34" fmla="*/ 82 w 584"/>
                <a:gd name="T35" fmla="*/ 149 h 593"/>
                <a:gd name="T36" fmla="*/ 44 w 584"/>
                <a:gd name="T37" fmla="*/ 149 h 593"/>
                <a:gd name="T38" fmla="*/ 12 w 584"/>
                <a:gd name="T39" fmla="*/ 132 h 593"/>
                <a:gd name="T40" fmla="*/ 0 w 584"/>
                <a:gd name="T41" fmla="*/ 101 h 593"/>
                <a:gd name="T42" fmla="*/ 0 w 584"/>
                <a:gd name="T43" fmla="*/ 72 h 593"/>
                <a:gd name="T44" fmla="*/ 12 w 584"/>
                <a:gd name="T45" fmla="*/ 44 h 593"/>
                <a:gd name="T46" fmla="*/ 37 w 584"/>
                <a:gd name="T47" fmla="*/ 16 h 593"/>
                <a:gd name="T48" fmla="*/ 62 w 584"/>
                <a:gd name="T49" fmla="*/ 0 h 59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84"/>
                <a:gd name="T76" fmla="*/ 0 h 593"/>
                <a:gd name="T77" fmla="*/ 584 w 584"/>
                <a:gd name="T78" fmla="*/ 593 h 59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84" h="593">
                  <a:moveTo>
                    <a:pt x="250" y="0"/>
                  </a:moveTo>
                  <a:lnTo>
                    <a:pt x="150" y="129"/>
                  </a:lnTo>
                  <a:lnTo>
                    <a:pt x="65" y="223"/>
                  </a:lnTo>
                  <a:lnTo>
                    <a:pt x="49" y="338"/>
                  </a:lnTo>
                  <a:lnTo>
                    <a:pt x="76" y="449"/>
                  </a:lnTo>
                  <a:lnTo>
                    <a:pt x="150" y="514"/>
                  </a:lnTo>
                  <a:lnTo>
                    <a:pt x="302" y="527"/>
                  </a:lnTo>
                  <a:lnTo>
                    <a:pt x="446" y="480"/>
                  </a:lnTo>
                  <a:lnTo>
                    <a:pt x="523" y="418"/>
                  </a:lnTo>
                  <a:lnTo>
                    <a:pt x="536" y="338"/>
                  </a:lnTo>
                  <a:lnTo>
                    <a:pt x="536" y="257"/>
                  </a:lnTo>
                  <a:lnTo>
                    <a:pt x="487" y="161"/>
                  </a:lnTo>
                  <a:lnTo>
                    <a:pt x="558" y="240"/>
                  </a:lnTo>
                  <a:lnTo>
                    <a:pt x="584" y="321"/>
                  </a:lnTo>
                  <a:lnTo>
                    <a:pt x="584" y="418"/>
                  </a:lnTo>
                  <a:lnTo>
                    <a:pt x="523" y="514"/>
                  </a:lnTo>
                  <a:lnTo>
                    <a:pt x="423" y="578"/>
                  </a:lnTo>
                  <a:lnTo>
                    <a:pt x="327" y="593"/>
                  </a:lnTo>
                  <a:lnTo>
                    <a:pt x="178" y="593"/>
                  </a:lnTo>
                  <a:lnTo>
                    <a:pt x="49" y="527"/>
                  </a:lnTo>
                  <a:lnTo>
                    <a:pt x="0" y="401"/>
                  </a:lnTo>
                  <a:lnTo>
                    <a:pt x="0" y="288"/>
                  </a:lnTo>
                  <a:lnTo>
                    <a:pt x="49" y="175"/>
                  </a:lnTo>
                  <a:lnTo>
                    <a:pt x="150" y="6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Freeform 76"/>
            <p:cNvSpPr>
              <a:spLocks/>
            </p:cNvSpPr>
            <p:nvPr/>
          </p:nvSpPr>
          <p:spPr bwMode="auto">
            <a:xfrm>
              <a:off x="4546" y="3220"/>
              <a:ext cx="324" cy="125"/>
            </a:xfrm>
            <a:custGeom>
              <a:avLst/>
              <a:gdLst>
                <a:gd name="T0" fmla="*/ 47 w 1293"/>
                <a:gd name="T1" fmla="*/ 0 h 500"/>
                <a:gd name="T2" fmla="*/ 53 w 1293"/>
                <a:gd name="T3" fmla="*/ 9 h 500"/>
                <a:gd name="T4" fmla="*/ 38 w 1293"/>
                <a:gd name="T5" fmla="*/ 21 h 500"/>
                <a:gd name="T6" fmla="*/ 26 w 1293"/>
                <a:gd name="T7" fmla="*/ 41 h 500"/>
                <a:gd name="T8" fmla="*/ 62 w 1293"/>
                <a:gd name="T9" fmla="*/ 77 h 500"/>
                <a:gd name="T10" fmla="*/ 109 w 1293"/>
                <a:gd name="T11" fmla="*/ 105 h 500"/>
                <a:gd name="T12" fmla="*/ 144 w 1293"/>
                <a:gd name="T13" fmla="*/ 113 h 500"/>
                <a:gd name="T14" fmla="*/ 181 w 1293"/>
                <a:gd name="T15" fmla="*/ 113 h 500"/>
                <a:gd name="T16" fmla="*/ 218 w 1293"/>
                <a:gd name="T17" fmla="*/ 105 h 500"/>
                <a:gd name="T18" fmla="*/ 256 w 1293"/>
                <a:gd name="T19" fmla="*/ 85 h 500"/>
                <a:gd name="T20" fmla="*/ 293 w 1293"/>
                <a:gd name="T21" fmla="*/ 45 h 500"/>
                <a:gd name="T22" fmla="*/ 299 w 1293"/>
                <a:gd name="T23" fmla="*/ 36 h 500"/>
                <a:gd name="T24" fmla="*/ 280 w 1293"/>
                <a:gd name="T25" fmla="*/ 4 h 500"/>
                <a:gd name="T26" fmla="*/ 290 w 1293"/>
                <a:gd name="T27" fmla="*/ 0 h 500"/>
                <a:gd name="T28" fmla="*/ 312 w 1293"/>
                <a:gd name="T29" fmla="*/ 28 h 500"/>
                <a:gd name="T30" fmla="*/ 320 w 1293"/>
                <a:gd name="T31" fmla="*/ 49 h 500"/>
                <a:gd name="T32" fmla="*/ 324 w 1293"/>
                <a:gd name="T33" fmla="*/ 85 h 500"/>
                <a:gd name="T34" fmla="*/ 318 w 1293"/>
                <a:gd name="T35" fmla="*/ 89 h 500"/>
                <a:gd name="T36" fmla="*/ 305 w 1293"/>
                <a:gd name="T37" fmla="*/ 52 h 500"/>
                <a:gd name="T38" fmla="*/ 274 w 1293"/>
                <a:gd name="T39" fmla="*/ 89 h 500"/>
                <a:gd name="T40" fmla="*/ 240 w 1293"/>
                <a:gd name="T41" fmla="*/ 113 h 500"/>
                <a:gd name="T42" fmla="*/ 202 w 1293"/>
                <a:gd name="T43" fmla="*/ 121 h 500"/>
                <a:gd name="T44" fmla="*/ 159 w 1293"/>
                <a:gd name="T45" fmla="*/ 125 h 500"/>
                <a:gd name="T46" fmla="*/ 116 w 1293"/>
                <a:gd name="T47" fmla="*/ 117 h 500"/>
                <a:gd name="T48" fmla="*/ 75 w 1293"/>
                <a:gd name="T49" fmla="*/ 97 h 500"/>
                <a:gd name="T50" fmla="*/ 38 w 1293"/>
                <a:gd name="T51" fmla="*/ 65 h 500"/>
                <a:gd name="T52" fmla="*/ 23 w 1293"/>
                <a:gd name="T53" fmla="*/ 49 h 500"/>
                <a:gd name="T54" fmla="*/ 6 w 1293"/>
                <a:gd name="T55" fmla="*/ 73 h 500"/>
                <a:gd name="T56" fmla="*/ 0 w 1293"/>
                <a:gd name="T57" fmla="*/ 73 h 500"/>
                <a:gd name="T58" fmla="*/ 6 w 1293"/>
                <a:gd name="T59" fmla="*/ 45 h 500"/>
                <a:gd name="T60" fmla="*/ 35 w 1293"/>
                <a:gd name="T61" fmla="*/ 9 h 500"/>
                <a:gd name="T62" fmla="*/ 47 w 1293"/>
                <a:gd name="T63" fmla="*/ 0 h 50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293"/>
                <a:gd name="T97" fmla="*/ 0 h 500"/>
                <a:gd name="T98" fmla="*/ 1293 w 1293"/>
                <a:gd name="T99" fmla="*/ 500 h 50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293" h="500">
                  <a:moveTo>
                    <a:pt x="187" y="0"/>
                  </a:moveTo>
                  <a:lnTo>
                    <a:pt x="210" y="34"/>
                  </a:lnTo>
                  <a:lnTo>
                    <a:pt x="151" y="82"/>
                  </a:lnTo>
                  <a:lnTo>
                    <a:pt x="103" y="162"/>
                  </a:lnTo>
                  <a:lnTo>
                    <a:pt x="248" y="308"/>
                  </a:lnTo>
                  <a:lnTo>
                    <a:pt x="436" y="419"/>
                  </a:lnTo>
                  <a:lnTo>
                    <a:pt x="573" y="451"/>
                  </a:lnTo>
                  <a:lnTo>
                    <a:pt x="723" y="451"/>
                  </a:lnTo>
                  <a:lnTo>
                    <a:pt x="870" y="419"/>
                  </a:lnTo>
                  <a:lnTo>
                    <a:pt x="1021" y="339"/>
                  </a:lnTo>
                  <a:lnTo>
                    <a:pt x="1170" y="179"/>
                  </a:lnTo>
                  <a:lnTo>
                    <a:pt x="1195" y="145"/>
                  </a:lnTo>
                  <a:lnTo>
                    <a:pt x="1118" y="17"/>
                  </a:lnTo>
                  <a:lnTo>
                    <a:pt x="1157" y="0"/>
                  </a:lnTo>
                  <a:lnTo>
                    <a:pt x="1244" y="113"/>
                  </a:lnTo>
                  <a:lnTo>
                    <a:pt x="1279" y="195"/>
                  </a:lnTo>
                  <a:lnTo>
                    <a:pt x="1293" y="339"/>
                  </a:lnTo>
                  <a:lnTo>
                    <a:pt x="1270" y="355"/>
                  </a:lnTo>
                  <a:lnTo>
                    <a:pt x="1219" y="209"/>
                  </a:lnTo>
                  <a:lnTo>
                    <a:pt x="1095" y="355"/>
                  </a:lnTo>
                  <a:lnTo>
                    <a:pt x="957" y="451"/>
                  </a:lnTo>
                  <a:lnTo>
                    <a:pt x="808" y="484"/>
                  </a:lnTo>
                  <a:lnTo>
                    <a:pt x="635" y="500"/>
                  </a:lnTo>
                  <a:lnTo>
                    <a:pt x="461" y="466"/>
                  </a:lnTo>
                  <a:lnTo>
                    <a:pt x="300" y="388"/>
                  </a:lnTo>
                  <a:lnTo>
                    <a:pt x="151" y="258"/>
                  </a:lnTo>
                  <a:lnTo>
                    <a:pt x="91" y="195"/>
                  </a:lnTo>
                  <a:lnTo>
                    <a:pt x="25" y="291"/>
                  </a:lnTo>
                  <a:lnTo>
                    <a:pt x="0" y="291"/>
                  </a:lnTo>
                  <a:lnTo>
                    <a:pt x="25" y="179"/>
                  </a:lnTo>
                  <a:lnTo>
                    <a:pt x="140" y="3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Freeform 77"/>
            <p:cNvSpPr>
              <a:spLocks/>
            </p:cNvSpPr>
            <p:nvPr/>
          </p:nvSpPr>
          <p:spPr bwMode="auto">
            <a:xfrm>
              <a:off x="4624" y="3550"/>
              <a:ext cx="177" cy="128"/>
            </a:xfrm>
            <a:custGeom>
              <a:avLst/>
              <a:gdLst>
                <a:gd name="T0" fmla="*/ 9 w 709"/>
                <a:gd name="T1" fmla="*/ 96 h 514"/>
                <a:gd name="T2" fmla="*/ 28 w 709"/>
                <a:gd name="T3" fmla="*/ 61 h 514"/>
                <a:gd name="T4" fmla="*/ 46 w 709"/>
                <a:gd name="T5" fmla="*/ 37 h 514"/>
                <a:gd name="T6" fmla="*/ 68 w 709"/>
                <a:gd name="T7" fmla="*/ 20 h 514"/>
                <a:gd name="T8" fmla="*/ 90 w 709"/>
                <a:gd name="T9" fmla="*/ 20 h 514"/>
                <a:gd name="T10" fmla="*/ 124 w 709"/>
                <a:gd name="T11" fmla="*/ 32 h 514"/>
                <a:gd name="T12" fmla="*/ 139 w 709"/>
                <a:gd name="T13" fmla="*/ 56 h 514"/>
                <a:gd name="T14" fmla="*/ 165 w 709"/>
                <a:gd name="T15" fmla="*/ 128 h 514"/>
                <a:gd name="T16" fmla="*/ 177 w 709"/>
                <a:gd name="T17" fmla="*/ 116 h 514"/>
                <a:gd name="T18" fmla="*/ 158 w 709"/>
                <a:gd name="T19" fmla="*/ 56 h 514"/>
                <a:gd name="T20" fmla="*/ 139 w 709"/>
                <a:gd name="T21" fmla="*/ 24 h 514"/>
                <a:gd name="T22" fmla="*/ 108 w 709"/>
                <a:gd name="T23" fmla="*/ 3 h 514"/>
                <a:gd name="T24" fmla="*/ 78 w 709"/>
                <a:gd name="T25" fmla="*/ 0 h 514"/>
                <a:gd name="T26" fmla="*/ 50 w 709"/>
                <a:gd name="T27" fmla="*/ 8 h 514"/>
                <a:gd name="T28" fmla="*/ 28 w 709"/>
                <a:gd name="T29" fmla="*/ 32 h 514"/>
                <a:gd name="T30" fmla="*/ 9 w 709"/>
                <a:gd name="T31" fmla="*/ 61 h 514"/>
                <a:gd name="T32" fmla="*/ 0 w 709"/>
                <a:gd name="T33" fmla="*/ 88 h 514"/>
                <a:gd name="T34" fmla="*/ 9 w 709"/>
                <a:gd name="T35" fmla="*/ 96 h 5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09"/>
                <a:gd name="T55" fmla="*/ 0 h 514"/>
                <a:gd name="T56" fmla="*/ 709 w 709"/>
                <a:gd name="T57" fmla="*/ 514 h 5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09" h="514">
                  <a:moveTo>
                    <a:pt x="35" y="385"/>
                  </a:moveTo>
                  <a:lnTo>
                    <a:pt x="111" y="243"/>
                  </a:lnTo>
                  <a:lnTo>
                    <a:pt x="185" y="147"/>
                  </a:lnTo>
                  <a:lnTo>
                    <a:pt x="272" y="80"/>
                  </a:lnTo>
                  <a:lnTo>
                    <a:pt x="362" y="80"/>
                  </a:lnTo>
                  <a:lnTo>
                    <a:pt x="496" y="128"/>
                  </a:lnTo>
                  <a:lnTo>
                    <a:pt x="558" y="224"/>
                  </a:lnTo>
                  <a:lnTo>
                    <a:pt x="659" y="514"/>
                  </a:lnTo>
                  <a:lnTo>
                    <a:pt x="709" y="467"/>
                  </a:lnTo>
                  <a:lnTo>
                    <a:pt x="633" y="224"/>
                  </a:lnTo>
                  <a:lnTo>
                    <a:pt x="558" y="97"/>
                  </a:lnTo>
                  <a:lnTo>
                    <a:pt x="432" y="14"/>
                  </a:lnTo>
                  <a:lnTo>
                    <a:pt x="313" y="0"/>
                  </a:lnTo>
                  <a:lnTo>
                    <a:pt x="201" y="34"/>
                  </a:lnTo>
                  <a:lnTo>
                    <a:pt x="111" y="128"/>
                  </a:lnTo>
                  <a:lnTo>
                    <a:pt x="35" y="243"/>
                  </a:lnTo>
                  <a:lnTo>
                    <a:pt x="0" y="354"/>
                  </a:lnTo>
                  <a:lnTo>
                    <a:pt x="35" y="3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Freeform 78"/>
            <p:cNvSpPr>
              <a:spLocks/>
            </p:cNvSpPr>
            <p:nvPr/>
          </p:nvSpPr>
          <p:spPr bwMode="auto">
            <a:xfrm>
              <a:off x="4630" y="3598"/>
              <a:ext cx="146" cy="244"/>
            </a:xfrm>
            <a:custGeom>
              <a:avLst/>
              <a:gdLst>
                <a:gd name="T0" fmla="*/ 22 w 583"/>
                <a:gd name="T1" fmla="*/ 13 h 979"/>
                <a:gd name="T2" fmla="*/ 40 w 583"/>
                <a:gd name="T3" fmla="*/ 76 h 979"/>
                <a:gd name="T4" fmla="*/ 106 w 583"/>
                <a:gd name="T5" fmla="*/ 76 h 979"/>
                <a:gd name="T6" fmla="*/ 118 w 583"/>
                <a:gd name="T7" fmla="*/ 32 h 979"/>
                <a:gd name="T8" fmla="*/ 137 w 583"/>
                <a:gd name="T9" fmla="*/ 0 h 979"/>
                <a:gd name="T10" fmla="*/ 146 w 583"/>
                <a:gd name="T11" fmla="*/ 25 h 979"/>
                <a:gd name="T12" fmla="*/ 127 w 583"/>
                <a:gd name="T13" fmla="*/ 48 h 979"/>
                <a:gd name="T14" fmla="*/ 121 w 583"/>
                <a:gd name="T15" fmla="*/ 88 h 979"/>
                <a:gd name="T16" fmla="*/ 106 w 583"/>
                <a:gd name="T17" fmla="*/ 96 h 979"/>
                <a:gd name="T18" fmla="*/ 118 w 583"/>
                <a:gd name="T19" fmla="*/ 136 h 979"/>
                <a:gd name="T20" fmla="*/ 142 w 583"/>
                <a:gd name="T21" fmla="*/ 229 h 979"/>
                <a:gd name="T22" fmla="*/ 125 w 583"/>
                <a:gd name="T23" fmla="*/ 244 h 979"/>
                <a:gd name="T24" fmla="*/ 106 w 583"/>
                <a:gd name="T25" fmla="*/ 140 h 979"/>
                <a:gd name="T26" fmla="*/ 91 w 583"/>
                <a:gd name="T27" fmla="*/ 108 h 979"/>
                <a:gd name="T28" fmla="*/ 78 w 583"/>
                <a:gd name="T29" fmla="*/ 108 h 979"/>
                <a:gd name="T30" fmla="*/ 75 w 583"/>
                <a:gd name="T31" fmla="*/ 165 h 979"/>
                <a:gd name="T32" fmla="*/ 65 w 583"/>
                <a:gd name="T33" fmla="*/ 173 h 979"/>
                <a:gd name="T34" fmla="*/ 53 w 583"/>
                <a:gd name="T35" fmla="*/ 160 h 979"/>
                <a:gd name="T36" fmla="*/ 65 w 583"/>
                <a:gd name="T37" fmla="*/ 96 h 979"/>
                <a:gd name="T38" fmla="*/ 40 w 583"/>
                <a:gd name="T39" fmla="*/ 92 h 979"/>
                <a:gd name="T40" fmla="*/ 34 w 583"/>
                <a:gd name="T41" fmla="*/ 153 h 979"/>
                <a:gd name="T42" fmla="*/ 13 w 583"/>
                <a:gd name="T43" fmla="*/ 229 h 979"/>
                <a:gd name="T44" fmla="*/ 0 w 583"/>
                <a:gd name="T45" fmla="*/ 205 h 979"/>
                <a:gd name="T46" fmla="*/ 22 w 583"/>
                <a:gd name="T47" fmla="*/ 144 h 979"/>
                <a:gd name="T48" fmla="*/ 31 w 583"/>
                <a:gd name="T49" fmla="*/ 84 h 979"/>
                <a:gd name="T50" fmla="*/ 22 w 583"/>
                <a:gd name="T51" fmla="*/ 76 h 979"/>
                <a:gd name="T52" fmla="*/ 22 w 583"/>
                <a:gd name="T53" fmla="*/ 48 h 979"/>
                <a:gd name="T54" fmla="*/ 6 w 583"/>
                <a:gd name="T55" fmla="*/ 25 h 979"/>
                <a:gd name="T56" fmla="*/ 22 w 583"/>
                <a:gd name="T57" fmla="*/ 13 h 97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83"/>
                <a:gd name="T88" fmla="*/ 0 h 979"/>
                <a:gd name="T89" fmla="*/ 583 w 583"/>
                <a:gd name="T90" fmla="*/ 979 h 979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83" h="979">
                  <a:moveTo>
                    <a:pt x="87" y="51"/>
                  </a:moveTo>
                  <a:lnTo>
                    <a:pt x="161" y="306"/>
                  </a:lnTo>
                  <a:lnTo>
                    <a:pt x="422" y="306"/>
                  </a:lnTo>
                  <a:lnTo>
                    <a:pt x="472" y="129"/>
                  </a:lnTo>
                  <a:lnTo>
                    <a:pt x="547" y="0"/>
                  </a:lnTo>
                  <a:lnTo>
                    <a:pt x="583" y="99"/>
                  </a:lnTo>
                  <a:lnTo>
                    <a:pt x="509" y="193"/>
                  </a:lnTo>
                  <a:lnTo>
                    <a:pt x="482" y="353"/>
                  </a:lnTo>
                  <a:lnTo>
                    <a:pt x="422" y="384"/>
                  </a:lnTo>
                  <a:lnTo>
                    <a:pt x="472" y="545"/>
                  </a:lnTo>
                  <a:lnTo>
                    <a:pt x="569" y="917"/>
                  </a:lnTo>
                  <a:lnTo>
                    <a:pt x="498" y="979"/>
                  </a:lnTo>
                  <a:lnTo>
                    <a:pt x="422" y="563"/>
                  </a:lnTo>
                  <a:lnTo>
                    <a:pt x="363" y="434"/>
                  </a:lnTo>
                  <a:lnTo>
                    <a:pt x="313" y="434"/>
                  </a:lnTo>
                  <a:lnTo>
                    <a:pt x="299" y="661"/>
                  </a:lnTo>
                  <a:lnTo>
                    <a:pt x="261" y="693"/>
                  </a:lnTo>
                  <a:lnTo>
                    <a:pt x="213" y="643"/>
                  </a:lnTo>
                  <a:lnTo>
                    <a:pt x="261" y="384"/>
                  </a:lnTo>
                  <a:lnTo>
                    <a:pt x="161" y="369"/>
                  </a:lnTo>
                  <a:lnTo>
                    <a:pt x="135" y="612"/>
                  </a:lnTo>
                  <a:lnTo>
                    <a:pt x="50" y="917"/>
                  </a:lnTo>
                  <a:lnTo>
                    <a:pt x="0" y="821"/>
                  </a:lnTo>
                  <a:lnTo>
                    <a:pt x="87" y="578"/>
                  </a:lnTo>
                  <a:lnTo>
                    <a:pt x="125" y="338"/>
                  </a:lnTo>
                  <a:lnTo>
                    <a:pt x="87" y="306"/>
                  </a:lnTo>
                  <a:lnTo>
                    <a:pt x="87" y="193"/>
                  </a:lnTo>
                  <a:lnTo>
                    <a:pt x="24" y="99"/>
                  </a:lnTo>
                  <a:lnTo>
                    <a:pt x="87" y="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Freeform 79"/>
            <p:cNvSpPr>
              <a:spLocks/>
            </p:cNvSpPr>
            <p:nvPr/>
          </p:nvSpPr>
          <p:spPr bwMode="auto">
            <a:xfrm>
              <a:off x="4590" y="3490"/>
              <a:ext cx="261" cy="454"/>
            </a:xfrm>
            <a:custGeom>
              <a:avLst/>
              <a:gdLst>
                <a:gd name="T0" fmla="*/ 34 w 1044"/>
                <a:gd name="T1" fmla="*/ 36 h 1816"/>
                <a:gd name="T2" fmla="*/ 21 w 1044"/>
                <a:gd name="T3" fmla="*/ 80 h 1816"/>
                <a:gd name="T4" fmla="*/ 15 w 1044"/>
                <a:gd name="T5" fmla="*/ 124 h 1816"/>
                <a:gd name="T6" fmla="*/ 15 w 1044"/>
                <a:gd name="T7" fmla="*/ 168 h 1816"/>
                <a:gd name="T8" fmla="*/ 24 w 1044"/>
                <a:gd name="T9" fmla="*/ 225 h 1816"/>
                <a:gd name="T10" fmla="*/ 43 w 1044"/>
                <a:gd name="T11" fmla="*/ 289 h 1816"/>
                <a:gd name="T12" fmla="*/ 68 w 1044"/>
                <a:gd name="T13" fmla="*/ 349 h 1816"/>
                <a:gd name="T14" fmla="*/ 105 w 1044"/>
                <a:gd name="T15" fmla="*/ 426 h 1816"/>
                <a:gd name="T16" fmla="*/ 161 w 1044"/>
                <a:gd name="T17" fmla="*/ 357 h 1816"/>
                <a:gd name="T18" fmla="*/ 195 w 1044"/>
                <a:gd name="T19" fmla="*/ 293 h 1816"/>
                <a:gd name="T20" fmla="*/ 230 w 1044"/>
                <a:gd name="T21" fmla="*/ 213 h 1816"/>
                <a:gd name="T22" fmla="*/ 242 w 1044"/>
                <a:gd name="T23" fmla="*/ 133 h 1816"/>
                <a:gd name="T24" fmla="*/ 245 w 1044"/>
                <a:gd name="T25" fmla="*/ 80 h 1816"/>
                <a:gd name="T26" fmla="*/ 236 w 1044"/>
                <a:gd name="T27" fmla="*/ 12 h 1816"/>
                <a:gd name="T28" fmla="*/ 245 w 1044"/>
                <a:gd name="T29" fmla="*/ 0 h 1816"/>
                <a:gd name="T30" fmla="*/ 259 w 1044"/>
                <a:gd name="T31" fmla="*/ 52 h 1816"/>
                <a:gd name="T32" fmla="*/ 261 w 1044"/>
                <a:gd name="T33" fmla="*/ 108 h 1816"/>
                <a:gd name="T34" fmla="*/ 252 w 1044"/>
                <a:gd name="T35" fmla="*/ 180 h 1816"/>
                <a:gd name="T36" fmla="*/ 236 w 1044"/>
                <a:gd name="T37" fmla="*/ 249 h 1816"/>
                <a:gd name="T38" fmla="*/ 211 w 1044"/>
                <a:gd name="T39" fmla="*/ 309 h 1816"/>
                <a:gd name="T40" fmla="*/ 177 w 1044"/>
                <a:gd name="T41" fmla="*/ 373 h 1816"/>
                <a:gd name="T42" fmla="*/ 137 w 1044"/>
                <a:gd name="T43" fmla="*/ 426 h 1816"/>
                <a:gd name="T44" fmla="*/ 99 w 1044"/>
                <a:gd name="T45" fmla="*/ 454 h 1816"/>
                <a:gd name="T46" fmla="*/ 59 w 1044"/>
                <a:gd name="T47" fmla="*/ 381 h 1816"/>
                <a:gd name="T48" fmla="*/ 24 w 1044"/>
                <a:gd name="T49" fmla="*/ 305 h 1816"/>
                <a:gd name="T50" fmla="*/ 3 w 1044"/>
                <a:gd name="T51" fmla="*/ 217 h 1816"/>
                <a:gd name="T52" fmla="*/ 0 w 1044"/>
                <a:gd name="T53" fmla="*/ 156 h 1816"/>
                <a:gd name="T54" fmla="*/ 3 w 1044"/>
                <a:gd name="T55" fmla="*/ 101 h 1816"/>
                <a:gd name="T56" fmla="*/ 15 w 1044"/>
                <a:gd name="T57" fmla="*/ 56 h 1816"/>
                <a:gd name="T58" fmla="*/ 28 w 1044"/>
                <a:gd name="T59" fmla="*/ 27 h 1816"/>
                <a:gd name="T60" fmla="*/ 34 w 1044"/>
                <a:gd name="T61" fmla="*/ 36 h 181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044"/>
                <a:gd name="T94" fmla="*/ 0 h 1816"/>
                <a:gd name="T95" fmla="*/ 1044 w 1044"/>
                <a:gd name="T96" fmla="*/ 1816 h 181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044" h="1816">
                  <a:moveTo>
                    <a:pt x="137" y="142"/>
                  </a:moveTo>
                  <a:lnTo>
                    <a:pt x="85" y="320"/>
                  </a:lnTo>
                  <a:lnTo>
                    <a:pt x="60" y="498"/>
                  </a:lnTo>
                  <a:lnTo>
                    <a:pt x="60" y="672"/>
                  </a:lnTo>
                  <a:lnTo>
                    <a:pt x="98" y="898"/>
                  </a:lnTo>
                  <a:lnTo>
                    <a:pt x="172" y="1156"/>
                  </a:lnTo>
                  <a:lnTo>
                    <a:pt x="273" y="1395"/>
                  </a:lnTo>
                  <a:lnTo>
                    <a:pt x="422" y="1702"/>
                  </a:lnTo>
                  <a:lnTo>
                    <a:pt x="643" y="1427"/>
                  </a:lnTo>
                  <a:lnTo>
                    <a:pt x="782" y="1172"/>
                  </a:lnTo>
                  <a:lnTo>
                    <a:pt x="920" y="850"/>
                  </a:lnTo>
                  <a:lnTo>
                    <a:pt x="968" y="531"/>
                  </a:lnTo>
                  <a:lnTo>
                    <a:pt x="982" y="320"/>
                  </a:lnTo>
                  <a:lnTo>
                    <a:pt x="943" y="49"/>
                  </a:lnTo>
                  <a:lnTo>
                    <a:pt x="982" y="0"/>
                  </a:lnTo>
                  <a:lnTo>
                    <a:pt x="1034" y="206"/>
                  </a:lnTo>
                  <a:lnTo>
                    <a:pt x="1044" y="432"/>
                  </a:lnTo>
                  <a:lnTo>
                    <a:pt x="1008" y="720"/>
                  </a:lnTo>
                  <a:lnTo>
                    <a:pt x="943" y="995"/>
                  </a:lnTo>
                  <a:lnTo>
                    <a:pt x="846" y="1237"/>
                  </a:lnTo>
                  <a:lnTo>
                    <a:pt x="708" y="1490"/>
                  </a:lnTo>
                  <a:lnTo>
                    <a:pt x="548" y="1702"/>
                  </a:lnTo>
                  <a:lnTo>
                    <a:pt x="398" y="1816"/>
                  </a:lnTo>
                  <a:lnTo>
                    <a:pt x="237" y="1524"/>
                  </a:lnTo>
                  <a:lnTo>
                    <a:pt x="98" y="1221"/>
                  </a:lnTo>
                  <a:lnTo>
                    <a:pt x="12" y="866"/>
                  </a:lnTo>
                  <a:lnTo>
                    <a:pt x="0" y="625"/>
                  </a:lnTo>
                  <a:lnTo>
                    <a:pt x="12" y="402"/>
                  </a:lnTo>
                  <a:lnTo>
                    <a:pt x="60" y="223"/>
                  </a:lnTo>
                  <a:lnTo>
                    <a:pt x="111" y="109"/>
                  </a:lnTo>
                  <a:lnTo>
                    <a:pt x="137" y="14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Freeform 80"/>
            <p:cNvSpPr>
              <a:spLocks/>
            </p:cNvSpPr>
            <p:nvPr/>
          </p:nvSpPr>
          <p:spPr bwMode="auto">
            <a:xfrm>
              <a:off x="4320" y="3553"/>
              <a:ext cx="261" cy="419"/>
            </a:xfrm>
            <a:custGeom>
              <a:avLst/>
              <a:gdLst>
                <a:gd name="T0" fmla="*/ 261 w 1045"/>
                <a:gd name="T1" fmla="*/ 13 h 1674"/>
                <a:gd name="T2" fmla="*/ 204 w 1045"/>
                <a:gd name="T3" fmla="*/ 41 h 1674"/>
                <a:gd name="T4" fmla="*/ 149 w 1045"/>
                <a:gd name="T5" fmla="*/ 69 h 1674"/>
                <a:gd name="T6" fmla="*/ 118 w 1045"/>
                <a:gd name="T7" fmla="*/ 89 h 1674"/>
                <a:gd name="T8" fmla="*/ 80 w 1045"/>
                <a:gd name="T9" fmla="*/ 222 h 1674"/>
                <a:gd name="T10" fmla="*/ 56 w 1045"/>
                <a:gd name="T11" fmla="*/ 330 h 1674"/>
                <a:gd name="T12" fmla="*/ 39 w 1045"/>
                <a:gd name="T13" fmla="*/ 419 h 1674"/>
                <a:gd name="T14" fmla="*/ 0 w 1045"/>
                <a:gd name="T15" fmla="*/ 419 h 1674"/>
                <a:gd name="T16" fmla="*/ 12 w 1045"/>
                <a:gd name="T17" fmla="*/ 330 h 1674"/>
                <a:gd name="T18" fmla="*/ 46 w 1045"/>
                <a:gd name="T19" fmla="*/ 193 h 1674"/>
                <a:gd name="T20" fmla="*/ 77 w 1045"/>
                <a:gd name="T21" fmla="*/ 101 h 1674"/>
                <a:gd name="T22" fmla="*/ 99 w 1045"/>
                <a:gd name="T23" fmla="*/ 65 h 1674"/>
                <a:gd name="T24" fmla="*/ 179 w 1045"/>
                <a:gd name="T25" fmla="*/ 29 h 1674"/>
                <a:gd name="T26" fmla="*/ 261 w 1045"/>
                <a:gd name="T27" fmla="*/ 0 h 1674"/>
                <a:gd name="T28" fmla="*/ 261 w 1045"/>
                <a:gd name="T29" fmla="*/ 13 h 16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45"/>
                <a:gd name="T46" fmla="*/ 0 h 1674"/>
                <a:gd name="T47" fmla="*/ 1045 w 1045"/>
                <a:gd name="T48" fmla="*/ 1674 h 167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45" h="1674">
                  <a:moveTo>
                    <a:pt x="1045" y="51"/>
                  </a:moveTo>
                  <a:lnTo>
                    <a:pt x="818" y="164"/>
                  </a:lnTo>
                  <a:lnTo>
                    <a:pt x="595" y="277"/>
                  </a:lnTo>
                  <a:lnTo>
                    <a:pt x="473" y="356"/>
                  </a:lnTo>
                  <a:lnTo>
                    <a:pt x="322" y="887"/>
                  </a:lnTo>
                  <a:lnTo>
                    <a:pt x="223" y="1319"/>
                  </a:lnTo>
                  <a:lnTo>
                    <a:pt x="158" y="1674"/>
                  </a:lnTo>
                  <a:lnTo>
                    <a:pt x="0" y="1674"/>
                  </a:lnTo>
                  <a:lnTo>
                    <a:pt x="48" y="1319"/>
                  </a:lnTo>
                  <a:lnTo>
                    <a:pt x="183" y="770"/>
                  </a:lnTo>
                  <a:lnTo>
                    <a:pt x="308" y="403"/>
                  </a:lnTo>
                  <a:lnTo>
                    <a:pt x="395" y="260"/>
                  </a:lnTo>
                  <a:lnTo>
                    <a:pt x="718" y="114"/>
                  </a:lnTo>
                  <a:lnTo>
                    <a:pt x="1045" y="0"/>
                  </a:lnTo>
                  <a:lnTo>
                    <a:pt x="1045" y="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Freeform 81"/>
            <p:cNvSpPr>
              <a:spLocks/>
            </p:cNvSpPr>
            <p:nvPr/>
          </p:nvSpPr>
          <p:spPr bwMode="auto">
            <a:xfrm>
              <a:off x="4870" y="3558"/>
              <a:ext cx="260" cy="414"/>
            </a:xfrm>
            <a:custGeom>
              <a:avLst/>
              <a:gdLst>
                <a:gd name="T0" fmla="*/ 0 w 1043"/>
                <a:gd name="T1" fmla="*/ 8 h 1654"/>
                <a:gd name="T2" fmla="*/ 59 w 1043"/>
                <a:gd name="T3" fmla="*/ 52 h 1654"/>
                <a:gd name="T4" fmla="*/ 124 w 1043"/>
                <a:gd name="T5" fmla="*/ 100 h 1654"/>
                <a:gd name="T6" fmla="*/ 176 w 1043"/>
                <a:gd name="T7" fmla="*/ 237 h 1654"/>
                <a:gd name="T8" fmla="*/ 220 w 1043"/>
                <a:gd name="T9" fmla="*/ 414 h 1654"/>
                <a:gd name="T10" fmla="*/ 260 w 1043"/>
                <a:gd name="T11" fmla="*/ 414 h 1654"/>
                <a:gd name="T12" fmla="*/ 220 w 1043"/>
                <a:gd name="T13" fmla="*/ 272 h 1654"/>
                <a:gd name="T14" fmla="*/ 189 w 1043"/>
                <a:gd name="T15" fmla="*/ 180 h 1654"/>
                <a:gd name="T16" fmla="*/ 142 w 1043"/>
                <a:gd name="T17" fmla="*/ 88 h 1654"/>
                <a:gd name="T18" fmla="*/ 108 w 1043"/>
                <a:gd name="T19" fmla="*/ 56 h 1654"/>
                <a:gd name="T20" fmla="*/ 6 w 1043"/>
                <a:gd name="T21" fmla="*/ 0 h 1654"/>
                <a:gd name="T22" fmla="*/ 0 w 1043"/>
                <a:gd name="T23" fmla="*/ 8 h 165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3"/>
                <a:gd name="T37" fmla="*/ 0 h 1654"/>
                <a:gd name="T38" fmla="*/ 1043 w 1043"/>
                <a:gd name="T39" fmla="*/ 1654 h 165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3" h="1654">
                  <a:moveTo>
                    <a:pt x="0" y="31"/>
                  </a:moveTo>
                  <a:lnTo>
                    <a:pt x="238" y="209"/>
                  </a:lnTo>
                  <a:lnTo>
                    <a:pt x="499" y="398"/>
                  </a:lnTo>
                  <a:lnTo>
                    <a:pt x="707" y="947"/>
                  </a:lnTo>
                  <a:lnTo>
                    <a:pt x="883" y="1654"/>
                  </a:lnTo>
                  <a:lnTo>
                    <a:pt x="1043" y="1654"/>
                  </a:lnTo>
                  <a:lnTo>
                    <a:pt x="883" y="1088"/>
                  </a:lnTo>
                  <a:lnTo>
                    <a:pt x="758" y="721"/>
                  </a:lnTo>
                  <a:lnTo>
                    <a:pt x="570" y="351"/>
                  </a:lnTo>
                  <a:lnTo>
                    <a:pt x="435" y="224"/>
                  </a:lnTo>
                  <a:lnTo>
                    <a:pt x="24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74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175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Candara" pitchFamily="34" charset="0"/>
              </a:rPr>
              <a:t>Cultural Differences</a:t>
            </a: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8DCE83-C17E-4B0F-829E-C2BBAD4E3813}" type="slidenum">
              <a:rPr lang="en-US" smtClean="0"/>
              <a:pPr/>
              <a:t>22</a:t>
            </a:fld>
            <a:endParaRPr lang="en-US" smtClean="0"/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1447800" y="2465388"/>
            <a:ext cx="6629400" cy="2309812"/>
            <a:chOff x="432" y="1008"/>
            <a:chExt cx="4943" cy="1839"/>
          </a:xfrm>
        </p:grpSpPr>
        <p:sp>
          <p:nvSpPr>
            <p:cNvPr id="26788" name="Freeform 4"/>
            <p:cNvSpPr>
              <a:spLocks/>
            </p:cNvSpPr>
            <p:nvPr/>
          </p:nvSpPr>
          <p:spPr bwMode="auto">
            <a:xfrm>
              <a:off x="432" y="1008"/>
              <a:ext cx="4943" cy="1838"/>
            </a:xfrm>
            <a:custGeom>
              <a:avLst/>
              <a:gdLst>
                <a:gd name="T0" fmla="*/ 1976 w 9887"/>
                <a:gd name="T1" fmla="*/ 1202 h 3676"/>
                <a:gd name="T2" fmla="*/ 2059 w 9887"/>
                <a:gd name="T3" fmla="*/ 1395 h 3676"/>
                <a:gd name="T4" fmla="*/ 2191 w 9887"/>
                <a:gd name="T5" fmla="*/ 1567 h 3676"/>
                <a:gd name="T6" fmla="*/ 2371 w 9887"/>
                <a:gd name="T7" fmla="*/ 1716 h 3676"/>
                <a:gd name="T8" fmla="*/ 2586 w 9887"/>
                <a:gd name="T9" fmla="*/ 1831 h 3676"/>
                <a:gd name="T10" fmla="*/ 2797 w 9887"/>
                <a:gd name="T11" fmla="*/ 1737 h 3676"/>
                <a:gd name="T12" fmla="*/ 2992 w 9887"/>
                <a:gd name="T13" fmla="*/ 1582 h 3676"/>
                <a:gd name="T14" fmla="*/ 3146 w 9887"/>
                <a:gd name="T15" fmla="*/ 1402 h 3676"/>
                <a:gd name="T16" fmla="*/ 3248 w 9887"/>
                <a:gd name="T17" fmla="*/ 1198 h 3676"/>
                <a:gd name="T18" fmla="*/ 3294 w 9887"/>
                <a:gd name="T19" fmla="*/ 987 h 3676"/>
                <a:gd name="T20" fmla="*/ 3330 w 9887"/>
                <a:gd name="T21" fmla="*/ 1028 h 3676"/>
                <a:gd name="T22" fmla="*/ 3430 w 9887"/>
                <a:gd name="T23" fmla="*/ 1248 h 3676"/>
                <a:gd name="T24" fmla="*/ 3583 w 9887"/>
                <a:gd name="T25" fmla="*/ 1450 h 3676"/>
                <a:gd name="T26" fmla="*/ 3781 w 9887"/>
                <a:gd name="T27" fmla="*/ 1626 h 3676"/>
                <a:gd name="T28" fmla="*/ 4021 w 9887"/>
                <a:gd name="T29" fmla="*/ 1772 h 3676"/>
                <a:gd name="T30" fmla="*/ 4271 w 9887"/>
                <a:gd name="T31" fmla="*/ 1787 h 3676"/>
                <a:gd name="T32" fmla="*/ 4499 w 9887"/>
                <a:gd name="T33" fmla="*/ 1633 h 3676"/>
                <a:gd name="T34" fmla="*/ 4683 w 9887"/>
                <a:gd name="T35" fmla="*/ 1451 h 3676"/>
                <a:gd name="T36" fmla="*/ 4822 w 9887"/>
                <a:gd name="T37" fmla="*/ 1245 h 3676"/>
                <a:gd name="T38" fmla="*/ 4920 w 9887"/>
                <a:gd name="T39" fmla="*/ 996 h 3676"/>
                <a:gd name="T40" fmla="*/ 4943 w 9887"/>
                <a:gd name="T41" fmla="*/ 814 h 3676"/>
                <a:gd name="T42" fmla="*/ 4916 w 9887"/>
                <a:gd name="T43" fmla="*/ 688 h 3676"/>
                <a:gd name="T44" fmla="*/ 4837 w 9887"/>
                <a:gd name="T45" fmla="*/ 574 h 3676"/>
                <a:gd name="T46" fmla="*/ 4711 w 9887"/>
                <a:gd name="T47" fmla="*/ 486 h 3676"/>
                <a:gd name="T48" fmla="*/ 4310 w 9887"/>
                <a:gd name="T49" fmla="*/ 306 h 3676"/>
                <a:gd name="T50" fmla="*/ 3891 w 9887"/>
                <a:gd name="T51" fmla="*/ 168 h 3676"/>
                <a:gd name="T52" fmla="*/ 3451 w 9887"/>
                <a:gd name="T53" fmla="*/ 69 h 3676"/>
                <a:gd name="T54" fmla="*/ 3000 w 9887"/>
                <a:gd name="T55" fmla="*/ 15 h 3676"/>
                <a:gd name="T56" fmla="*/ 2659 w 9887"/>
                <a:gd name="T57" fmla="*/ 39 h 3676"/>
                <a:gd name="T58" fmla="*/ 2462 w 9887"/>
                <a:gd name="T59" fmla="*/ 150 h 3676"/>
                <a:gd name="T60" fmla="*/ 2103 w 9887"/>
                <a:gd name="T61" fmla="*/ 281 h 3676"/>
                <a:gd name="T62" fmla="*/ 1928 w 9887"/>
                <a:gd name="T63" fmla="*/ 486 h 3676"/>
                <a:gd name="T64" fmla="*/ 1800 w 9887"/>
                <a:gd name="T65" fmla="*/ 714 h 3676"/>
                <a:gd name="T66" fmla="*/ 1741 w 9887"/>
                <a:gd name="T67" fmla="*/ 853 h 3676"/>
                <a:gd name="T68" fmla="*/ 1705 w 9887"/>
                <a:gd name="T69" fmla="*/ 655 h 3676"/>
                <a:gd name="T70" fmla="*/ 1616 w 9887"/>
                <a:gd name="T71" fmla="*/ 463 h 3676"/>
                <a:gd name="T72" fmla="*/ 1474 w 9887"/>
                <a:gd name="T73" fmla="*/ 295 h 3676"/>
                <a:gd name="T74" fmla="*/ 1436 w 9887"/>
                <a:gd name="T75" fmla="*/ 169 h 3676"/>
                <a:gd name="T76" fmla="*/ 1200 w 9887"/>
                <a:gd name="T77" fmla="*/ 58 h 3676"/>
                <a:gd name="T78" fmla="*/ 928 w 9887"/>
                <a:gd name="T79" fmla="*/ 4 h 3676"/>
                <a:gd name="T80" fmla="*/ 683 w 9887"/>
                <a:gd name="T81" fmla="*/ 68 h 3676"/>
                <a:gd name="T82" fmla="*/ 462 w 9887"/>
                <a:gd name="T83" fmla="*/ 171 h 3676"/>
                <a:gd name="T84" fmla="*/ 277 w 9887"/>
                <a:gd name="T85" fmla="*/ 309 h 3676"/>
                <a:gd name="T86" fmla="*/ 135 w 9887"/>
                <a:gd name="T87" fmla="*/ 469 h 3676"/>
                <a:gd name="T88" fmla="*/ 44 w 9887"/>
                <a:gd name="T89" fmla="*/ 655 h 3676"/>
                <a:gd name="T90" fmla="*/ 8 w 9887"/>
                <a:gd name="T91" fmla="*/ 848 h 3676"/>
                <a:gd name="T92" fmla="*/ 15 w 9887"/>
                <a:gd name="T93" fmla="*/ 1217 h 3676"/>
                <a:gd name="T94" fmla="*/ 84 w 9887"/>
                <a:gd name="T95" fmla="*/ 1482 h 3676"/>
                <a:gd name="T96" fmla="*/ 207 w 9887"/>
                <a:gd name="T97" fmla="*/ 1737 h 3676"/>
                <a:gd name="T98" fmla="*/ 407 w 9887"/>
                <a:gd name="T99" fmla="*/ 1769 h 3676"/>
                <a:gd name="T100" fmla="*/ 614 w 9887"/>
                <a:gd name="T101" fmla="*/ 1635 h 3676"/>
                <a:gd name="T102" fmla="*/ 782 w 9887"/>
                <a:gd name="T103" fmla="*/ 1476 h 3676"/>
                <a:gd name="T104" fmla="*/ 898 w 9887"/>
                <a:gd name="T105" fmla="*/ 1291 h 3676"/>
                <a:gd name="T106" fmla="*/ 964 w 9887"/>
                <a:gd name="T107" fmla="*/ 1093 h 3676"/>
                <a:gd name="T108" fmla="*/ 1011 w 9887"/>
                <a:gd name="T109" fmla="*/ 1210 h 3676"/>
                <a:gd name="T110" fmla="*/ 1108 w 9887"/>
                <a:gd name="T111" fmla="*/ 1405 h 3676"/>
                <a:gd name="T112" fmla="*/ 1256 w 9887"/>
                <a:gd name="T113" fmla="*/ 1573 h 3676"/>
                <a:gd name="T114" fmla="*/ 1450 w 9887"/>
                <a:gd name="T115" fmla="*/ 1720 h 3676"/>
                <a:gd name="T116" fmla="*/ 1675 w 9887"/>
                <a:gd name="T117" fmla="*/ 1832 h 3676"/>
                <a:gd name="T118" fmla="*/ 1821 w 9887"/>
                <a:gd name="T119" fmla="*/ 1586 h 3676"/>
                <a:gd name="T120" fmla="*/ 1914 w 9887"/>
                <a:gd name="T121" fmla="*/ 1327 h 3676"/>
                <a:gd name="T122" fmla="*/ 1951 w 9887"/>
                <a:gd name="T123" fmla="*/ 1059 h 36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887"/>
                <a:gd name="T187" fmla="*/ 0 h 3676"/>
                <a:gd name="T188" fmla="*/ 9887 w 9887"/>
                <a:gd name="T189" fmla="*/ 3676 h 367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887" h="3676">
                  <a:moveTo>
                    <a:pt x="3902" y="2088"/>
                  </a:moveTo>
                  <a:lnTo>
                    <a:pt x="3906" y="2168"/>
                  </a:lnTo>
                  <a:lnTo>
                    <a:pt x="3918" y="2245"/>
                  </a:lnTo>
                  <a:lnTo>
                    <a:pt x="3936" y="2324"/>
                  </a:lnTo>
                  <a:lnTo>
                    <a:pt x="3953" y="2403"/>
                  </a:lnTo>
                  <a:lnTo>
                    <a:pt x="3978" y="2488"/>
                  </a:lnTo>
                  <a:lnTo>
                    <a:pt x="4006" y="2563"/>
                  </a:lnTo>
                  <a:lnTo>
                    <a:pt x="4037" y="2639"/>
                  </a:lnTo>
                  <a:lnTo>
                    <a:pt x="4076" y="2716"/>
                  </a:lnTo>
                  <a:lnTo>
                    <a:pt x="4119" y="2789"/>
                  </a:lnTo>
                  <a:lnTo>
                    <a:pt x="4161" y="2862"/>
                  </a:lnTo>
                  <a:lnTo>
                    <a:pt x="4210" y="2934"/>
                  </a:lnTo>
                  <a:lnTo>
                    <a:pt x="4261" y="2999"/>
                  </a:lnTo>
                  <a:lnTo>
                    <a:pt x="4319" y="3068"/>
                  </a:lnTo>
                  <a:lnTo>
                    <a:pt x="4382" y="3133"/>
                  </a:lnTo>
                  <a:lnTo>
                    <a:pt x="4448" y="3197"/>
                  </a:lnTo>
                  <a:lnTo>
                    <a:pt x="4518" y="3258"/>
                  </a:lnTo>
                  <a:lnTo>
                    <a:pt x="4588" y="3318"/>
                  </a:lnTo>
                  <a:lnTo>
                    <a:pt x="4662" y="3378"/>
                  </a:lnTo>
                  <a:lnTo>
                    <a:pt x="4742" y="3431"/>
                  </a:lnTo>
                  <a:lnTo>
                    <a:pt x="4822" y="3483"/>
                  </a:lnTo>
                  <a:lnTo>
                    <a:pt x="4909" y="3535"/>
                  </a:lnTo>
                  <a:lnTo>
                    <a:pt x="4993" y="3579"/>
                  </a:lnTo>
                  <a:lnTo>
                    <a:pt x="5081" y="3622"/>
                  </a:lnTo>
                  <a:lnTo>
                    <a:pt x="5172" y="3662"/>
                  </a:lnTo>
                  <a:lnTo>
                    <a:pt x="5221" y="3676"/>
                  </a:lnTo>
                  <a:lnTo>
                    <a:pt x="5318" y="3631"/>
                  </a:lnTo>
                  <a:lnTo>
                    <a:pt x="5412" y="3583"/>
                  </a:lnTo>
                  <a:lnTo>
                    <a:pt x="5503" y="3531"/>
                  </a:lnTo>
                  <a:lnTo>
                    <a:pt x="5595" y="3474"/>
                  </a:lnTo>
                  <a:lnTo>
                    <a:pt x="5676" y="3418"/>
                  </a:lnTo>
                  <a:lnTo>
                    <a:pt x="5760" y="3356"/>
                  </a:lnTo>
                  <a:lnTo>
                    <a:pt x="5836" y="3293"/>
                  </a:lnTo>
                  <a:lnTo>
                    <a:pt x="5908" y="3230"/>
                  </a:lnTo>
                  <a:lnTo>
                    <a:pt x="5984" y="3164"/>
                  </a:lnTo>
                  <a:lnTo>
                    <a:pt x="6054" y="3093"/>
                  </a:lnTo>
                  <a:lnTo>
                    <a:pt x="6117" y="3022"/>
                  </a:lnTo>
                  <a:lnTo>
                    <a:pt x="6179" y="2951"/>
                  </a:lnTo>
                  <a:lnTo>
                    <a:pt x="6237" y="2878"/>
                  </a:lnTo>
                  <a:lnTo>
                    <a:pt x="6292" y="2803"/>
                  </a:lnTo>
                  <a:lnTo>
                    <a:pt x="6341" y="2724"/>
                  </a:lnTo>
                  <a:lnTo>
                    <a:pt x="6385" y="2645"/>
                  </a:lnTo>
                  <a:lnTo>
                    <a:pt x="6428" y="2563"/>
                  </a:lnTo>
                  <a:lnTo>
                    <a:pt x="6463" y="2482"/>
                  </a:lnTo>
                  <a:lnTo>
                    <a:pt x="6496" y="2395"/>
                  </a:lnTo>
                  <a:lnTo>
                    <a:pt x="6522" y="2313"/>
                  </a:lnTo>
                  <a:lnTo>
                    <a:pt x="6545" y="2232"/>
                  </a:lnTo>
                  <a:lnTo>
                    <a:pt x="6566" y="2145"/>
                  </a:lnTo>
                  <a:lnTo>
                    <a:pt x="6580" y="2057"/>
                  </a:lnTo>
                  <a:lnTo>
                    <a:pt x="6588" y="1974"/>
                  </a:lnTo>
                  <a:lnTo>
                    <a:pt x="6594" y="1888"/>
                  </a:lnTo>
                  <a:lnTo>
                    <a:pt x="6594" y="1801"/>
                  </a:lnTo>
                  <a:lnTo>
                    <a:pt x="6611" y="1874"/>
                  </a:lnTo>
                  <a:lnTo>
                    <a:pt x="6631" y="1965"/>
                  </a:lnTo>
                  <a:lnTo>
                    <a:pt x="6660" y="2055"/>
                  </a:lnTo>
                  <a:lnTo>
                    <a:pt x="6689" y="2147"/>
                  </a:lnTo>
                  <a:lnTo>
                    <a:pt x="6728" y="2232"/>
                  </a:lnTo>
                  <a:lnTo>
                    <a:pt x="6767" y="2320"/>
                  </a:lnTo>
                  <a:lnTo>
                    <a:pt x="6816" y="2407"/>
                  </a:lnTo>
                  <a:lnTo>
                    <a:pt x="6860" y="2495"/>
                  </a:lnTo>
                  <a:lnTo>
                    <a:pt x="6915" y="2580"/>
                  </a:lnTo>
                  <a:lnTo>
                    <a:pt x="6973" y="2661"/>
                  </a:lnTo>
                  <a:lnTo>
                    <a:pt x="7032" y="2743"/>
                  </a:lnTo>
                  <a:lnTo>
                    <a:pt x="7096" y="2822"/>
                  </a:lnTo>
                  <a:lnTo>
                    <a:pt x="7166" y="2899"/>
                  </a:lnTo>
                  <a:lnTo>
                    <a:pt x="7240" y="2972"/>
                  </a:lnTo>
                  <a:lnTo>
                    <a:pt x="7316" y="3043"/>
                  </a:lnTo>
                  <a:lnTo>
                    <a:pt x="7396" y="3116"/>
                  </a:lnTo>
                  <a:lnTo>
                    <a:pt x="7478" y="3183"/>
                  </a:lnTo>
                  <a:lnTo>
                    <a:pt x="7562" y="3251"/>
                  </a:lnTo>
                  <a:lnTo>
                    <a:pt x="7655" y="3314"/>
                  </a:lnTo>
                  <a:lnTo>
                    <a:pt x="7745" y="3376"/>
                  </a:lnTo>
                  <a:lnTo>
                    <a:pt x="7840" y="3431"/>
                  </a:lnTo>
                  <a:lnTo>
                    <a:pt x="7939" y="3487"/>
                  </a:lnTo>
                  <a:lnTo>
                    <a:pt x="8043" y="3543"/>
                  </a:lnTo>
                  <a:lnTo>
                    <a:pt x="8144" y="3593"/>
                  </a:lnTo>
                  <a:lnTo>
                    <a:pt x="8251" y="3639"/>
                  </a:lnTo>
                  <a:lnTo>
                    <a:pt x="8338" y="3676"/>
                  </a:lnTo>
                  <a:lnTo>
                    <a:pt x="8442" y="3627"/>
                  </a:lnTo>
                  <a:lnTo>
                    <a:pt x="8543" y="3574"/>
                  </a:lnTo>
                  <a:lnTo>
                    <a:pt x="8640" y="3516"/>
                  </a:lnTo>
                  <a:lnTo>
                    <a:pt x="8736" y="3456"/>
                  </a:lnTo>
                  <a:lnTo>
                    <a:pt x="8829" y="3395"/>
                  </a:lnTo>
                  <a:lnTo>
                    <a:pt x="8915" y="3331"/>
                  </a:lnTo>
                  <a:lnTo>
                    <a:pt x="8999" y="3266"/>
                  </a:lnTo>
                  <a:lnTo>
                    <a:pt x="9082" y="3195"/>
                  </a:lnTo>
                  <a:lnTo>
                    <a:pt x="9154" y="3124"/>
                  </a:lnTo>
                  <a:lnTo>
                    <a:pt x="9230" y="3049"/>
                  </a:lnTo>
                  <a:lnTo>
                    <a:pt x="9302" y="2978"/>
                  </a:lnTo>
                  <a:lnTo>
                    <a:pt x="9367" y="2901"/>
                  </a:lnTo>
                  <a:lnTo>
                    <a:pt x="9433" y="2822"/>
                  </a:lnTo>
                  <a:lnTo>
                    <a:pt x="9489" y="2737"/>
                  </a:lnTo>
                  <a:lnTo>
                    <a:pt x="9546" y="2657"/>
                  </a:lnTo>
                  <a:lnTo>
                    <a:pt x="9595" y="2572"/>
                  </a:lnTo>
                  <a:lnTo>
                    <a:pt x="9645" y="2489"/>
                  </a:lnTo>
                  <a:lnTo>
                    <a:pt x="9702" y="2380"/>
                  </a:lnTo>
                  <a:lnTo>
                    <a:pt x="9741" y="2299"/>
                  </a:lnTo>
                  <a:lnTo>
                    <a:pt x="9772" y="2218"/>
                  </a:lnTo>
                  <a:lnTo>
                    <a:pt x="9809" y="2113"/>
                  </a:lnTo>
                  <a:lnTo>
                    <a:pt x="9840" y="1993"/>
                  </a:lnTo>
                  <a:lnTo>
                    <a:pt x="9859" y="1917"/>
                  </a:lnTo>
                  <a:lnTo>
                    <a:pt x="9873" y="1805"/>
                  </a:lnTo>
                  <a:lnTo>
                    <a:pt x="9875" y="1753"/>
                  </a:lnTo>
                  <a:lnTo>
                    <a:pt x="9883" y="1680"/>
                  </a:lnTo>
                  <a:lnTo>
                    <a:pt x="9887" y="1628"/>
                  </a:lnTo>
                  <a:lnTo>
                    <a:pt x="9885" y="1578"/>
                  </a:lnTo>
                  <a:lnTo>
                    <a:pt x="9877" y="1524"/>
                  </a:lnTo>
                  <a:lnTo>
                    <a:pt x="9867" y="1476"/>
                  </a:lnTo>
                  <a:lnTo>
                    <a:pt x="9854" y="1428"/>
                  </a:lnTo>
                  <a:lnTo>
                    <a:pt x="9832" y="1376"/>
                  </a:lnTo>
                  <a:lnTo>
                    <a:pt x="9809" y="1328"/>
                  </a:lnTo>
                  <a:lnTo>
                    <a:pt x="9781" y="1280"/>
                  </a:lnTo>
                  <a:lnTo>
                    <a:pt x="9750" y="1234"/>
                  </a:lnTo>
                  <a:lnTo>
                    <a:pt x="9713" y="1190"/>
                  </a:lnTo>
                  <a:lnTo>
                    <a:pt x="9674" y="1148"/>
                  </a:lnTo>
                  <a:lnTo>
                    <a:pt x="9630" y="1107"/>
                  </a:lnTo>
                  <a:lnTo>
                    <a:pt x="9585" y="1069"/>
                  </a:lnTo>
                  <a:lnTo>
                    <a:pt x="9534" y="1032"/>
                  </a:lnTo>
                  <a:lnTo>
                    <a:pt x="9482" y="1000"/>
                  </a:lnTo>
                  <a:lnTo>
                    <a:pt x="9423" y="973"/>
                  </a:lnTo>
                  <a:lnTo>
                    <a:pt x="9256" y="884"/>
                  </a:lnTo>
                  <a:lnTo>
                    <a:pt x="9100" y="811"/>
                  </a:lnTo>
                  <a:lnTo>
                    <a:pt x="8942" y="740"/>
                  </a:lnTo>
                  <a:lnTo>
                    <a:pt x="8804" y="682"/>
                  </a:lnTo>
                  <a:lnTo>
                    <a:pt x="8621" y="611"/>
                  </a:lnTo>
                  <a:lnTo>
                    <a:pt x="8455" y="550"/>
                  </a:lnTo>
                  <a:lnTo>
                    <a:pt x="8282" y="486"/>
                  </a:lnTo>
                  <a:lnTo>
                    <a:pt x="8122" y="438"/>
                  </a:lnTo>
                  <a:lnTo>
                    <a:pt x="7953" y="383"/>
                  </a:lnTo>
                  <a:lnTo>
                    <a:pt x="7782" y="336"/>
                  </a:lnTo>
                  <a:lnTo>
                    <a:pt x="7608" y="290"/>
                  </a:lnTo>
                  <a:lnTo>
                    <a:pt x="7437" y="250"/>
                  </a:lnTo>
                  <a:lnTo>
                    <a:pt x="7260" y="210"/>
                  </a:lnTo>
                  <a:lnTo>
                    <a:pt x="7082" y="175"/>
                  </a:lnTo>
                  <a:lnTo>
                    <a:pt x="6903" y="138"/>
                  </a:lnTo>
                  <a:lnTo>
                    <a:pt x="6722" y="113"/>
                  </a:lnTo>
                  <a:lnTo>
                    <a:pt x="6549" y="88"/>
                  </a:lnTo>
                  <a:lnTo>
                    <a:pt x="6368" y="67"/>
                  </a:lnTo>
                  <a:lnTo>
                    <a:pt x="6185" y="46"/>
                  </a:lnTo>
                  <a:lnTo>
                    <a:pt x="6000" y="31"/>
                  </a:lnTo>
                  <a:lnTo>
                    <a:pt x="5819" y="19"/>
                  </a:lnTo>
                  <a:lnTo>
                    <a:pt x="5639" y="12"/>
                  </a:lnTo>
                  <a:lnTo>
                    <a:pt x="5490" y="8"/>
                  </a:lnTo>
                  <a:lnTo>
                    <a:pt x="5404" y="38"/>
                  </a:lnTo>
                  <a:lnTo>
                    <a:pt x="5318" y="77"/>
                  </a:lnTo>
                  <a:lnTo>
                    <a:pt x="5234" y="115"/>
                  </a:lnTo>
                  <a:lnTo>
                    <a:pt x="5151" y="156"/>
                  </a:lnTo>
                  <a:lnTo>
                    <a:pt x="5073" y="200"/>
                  </a:lnTo>
                  <a:lnTo>
                    <a:pt x="4999" y="250"/>
                  </a:lnTo>
                  <a:lnTo>
                    <a:pt x="4925" y="300"/>
                  </a:lnTo>
                  <a:lnTo>
                    <a:pt x="4859" y="352"/>
                  </a:lnTo>
                  <a:lnTo>
                    <a:pt x="4789" y="406"/>
                  </a:lnTo>
                  <a:lnTo>
                    <a:pt x="4728" y="463"/>
                  </a:lnTo>
                  <a:lnTo>
                    <a:pt x="4666" y="523"/>
                  </a:lnTo>
                  <a:lnTo>
                    <a:pt x="4206" y="561"/>
                  </a:lnTo>
                  <a:lnTo>
                    <a:pt x="4132" y="642"/>
                  </a:lnTo>
                  <a:lnTo>
                    <a:pt x="4058" y="721"/>
                  </a:lnTo>
                  <a:lnTo>
                    <a:pt x="3986" y="802"/>
                  </a:lnTo>
                  <a:lnTo>
                    <a:pt x="3922" y="884"/>
                  </a:lnTo>
                  <a:lnTo>
                    <a:pt x="3856" y="973"/>
                  </a:lnTo>
                  <a:lnTo>
                    <a:pt x="3797" y="1059"/>
                  </a:lnTo>
                  <a:lnTo>
                    <a:pt x="3745" y="1150"/>
                  </a:lnTo>
                  <a:lnTo>
                    <a:pt x="3692" y="1240"/>
                  </a:lnTo>
                  <a:lnTo>
                    <a:pt x="3642" y="1334"/>
                  </a:lnTo>
                  <a:lnTo>
                    <a:pt x="3601" y="1428"/>
                  </a:lnTo>
                  <a:lnTo>
                    <a:pt x="3564" y="1519"/>
                  </a:lnTo>
                  <a:lnTo>
                    <a:pt x="3531" y="1615"/>
                  </a:lnTo>
                  <a:lnTo>
                    <a:pt x="3503" y="1709"/>
                  </a:lnTo>
                  <a:lnTo>
                    <a:pt x="3482" y="1786"/>
                  </a:lnTo>
                  <a:lnTo>
                    <a:pt x="3482" y="1705"/>
                  </a:lnTo>
                  <a:lnTo>
                    <a:pt x="3480" y="1624"/>
                  </a:lnTo>
                  <a:lnTo>
                    <a:pt x="3468" y="1544"/>
                  </a:lnTo>
                  <a:lnTo>
                    <a:pt x="3453" y="1467"/>
                  </a:lnTo>
                  <a:lnTo>
                    <a:pt x="3433" y="1388"/>
                  </a:lnTo>
                  <a:lnTo>
                    <a:pt x="3410" y="1309"/>
                  </a:lnTo>
                  <a:lnTo>
                    <a:pt x="3383" y="1230"/>
                  </a:lnTo>
                  <a:lnTo>
                    <a:pt x="3349" y="1151"/>
                  </a:lnTo>
                  <a:lnTo>
                    <a:pt x="3314" y="1077"/>
                  </a:lnTo>
                  <a:lnTo>
                    <a:pt x="3279" y="1002"/>
                  </a:lnTo>
                  <a:lnTo>
                    <a:pt x="3233" y="927"/>
                  </a:lnTo>
                  <a:lnTo>
                    <a:pt x="3182" y="857"/>
                  </a:lnTo>
                  <a:lnTo>
                    <a:pt x="3129" y="786"/>
                  </a:lnTo>
                  <a:lnTo>
                    <a:pt x="3075" y="721"/>
                  </a:lnTo>
                  <a:lnTo>
                    <a:pt x="3014" y="656"/>
                  </a:lnTo>
                  <a:lnTo>
                    <a:pt x="2948" y="590"/>
                  </a:lnTo>
                  <a:lnTo>
                    <a:pt x="3201" y="561"/>
                  </a:lnTo>
                  <a:lnTo>
                    <a:pt x="3125" y="502"/>
                  </a:lnTo>
                  <a:lnTo>
                    <a:pt x="3044" y="446"/>
                  </a:lnTo>
                  <a:lnTo>
                    <a:pt x="2958" y="388"/>
                  </a:lnTo>
                  <a:lnTo>
                    <a:pt x="2872" y="338"/>
                  </a:lnTo>
                  <a:lnTo>
                    <a:pt x="2783" y="286"/>
                  </a:lnTo>
                  <a:lnTo>
                    <a:pt x="2691" y="242"/>
                  </a:lnTo>
                  <a:lnTo>
                    <a:pt x="2596" y="198"/>
                  </a:lnTo>
                  <a:lnTo>
                    <a:pt x="2498" y="156"/>
                  </a:lnTo>
                  <a:lnTo>
                    <a:pt x="2401" y="117"/>
                  </a:lnTo>
                  <a:lnTo>
                    <a:pt x="2302" y="88"/>
                  </a:lnTo>
                  <a:lnTo>
                    <a:pt x="2197" y="52"/>
                  </a:lnTo>
                  <a:lnTo>
                    <a:pt x="2093" y="21"/>
                  </a:lnTo>
                  <a:lnTo>
                    <a:pt x="1984" y="0"/>
                  </a:lnTo>
                  <a:lnTo>
                    <a:pt x="1856" y="8"/>
                  </a:lnTo>
                  <a:lnTo>
                    <a:pt x="1751" y="25"/>
                  </a:lnTo>
                  <a:lnTo>
                    <a:pt x="1655" y="52"/>
                  </a:lnTo>
                  <a:lnTo>
                    <a:pt x="1558" y="77"/>
                  </a:lnTo>
                  <a:lnTo>
                    <a:pt x="1462" y="106"/>
                  </a:lnTo>
                  <a:lnTo>
                    <a:pt x="1367" y="136"/>
                  </a:lnTo>
                  <a:lnTo>
                    <a:pt x="1276" y="171"/>
                  </a:lnTo>
                  <a:lnTo>
                    <a:pt x="1182" y="210"/>
                  </a:lnTo>
                  <a:lnTo>
                    <a:pt x="1094" y="252"/>
                  </a:lnTo>
                  <a:lnTo>
                    <a:pt x="1007" y="294"/>
                  </a:lnTo>
                  <a:lnTo>
                    <a:pt x="925" y="342"/>
                  </a:lnTo>
                  <a:lnTo>
                    <a:pt x="845" y="392"/>
                  </a:lnTo>
                  <a:lnTo>
                    <a:pt x="769" y="446"/>
                  </a:lnTo>
                  <a:lnTo>
                    <a:pt x="693" y="500"/>
                  </a:lnTo>
                  <a:lnTo>
                    <a:pt x="623" y="556"/>
                  </a:lnTo>
                  <a:lnTo>
                    <a:pt x="555" y="617"/>
                  </a:lnTo>
                  <a:lnTo>
                    <a:pt x="491" y="679"/>
                  </a:lnTo>
                  <a:lnTo>
                    <a:pt x="430" y="738"/>
                  </a:lnTo>
                  <a:lnTo>
                    <a:pt x="372" y="802"/>
                  </a:lnTo>
                  <a:lnTo>
                    <a:pt x="319" y="871"/>
                  </a:lnTo>
                  <a:lnTo>
                    <a:pt x="271" y="938"/>
                  </a:lnTo>
                  <a:lnTo>
                    <a:pt x="226" y="1009"/>
                  </a:lnTo>
                  <a:lnTo>
                    <a:pt x="187" y="1084"/>
                  </a:lnTo>
                  <a:lnTo>
                    <a:pt x="146" y="1157"/>
                  </a:lnTo>
                  <a:lnTo>
                    <a:pt x="113" y="1232"/>
                  </a:lnTo>
                  <a:lnTo>
                    <a:pt x="88" y="1309"/>
                  </a:lnTo>
                  <a:lnTo>
                    <a:pt x="66" y="1388"/>
                  </a:lnTo>
                  <a:lnTo>
                    <a:pt x="43" y="1463"/>
                  </a:lnTo>
                  <a:lnTo>
                    <a:pt x="31" y="1538"/>
                  </a:lnTo>
                  <a:lnTo>
                    <a:pt x="18" y="1617"/>
                  </a:lnTo>
                  <a:lnTo>
                    <a:pt x="16" y="1696"/>
                  </a:lnTo>
                  <a:lnTo>
                    <a:pt x="4" y="1895"/>
                  </a:lnTo>
                  <a:lnTo>
                    <a:pt x="0" y="2111"/>
                  </a:lnTo>
                  <a:lnTo>
                    <a:pt x="8" y="2218"/>
                  </a:lnTo>
                  <a:lnTo>
                    <a:pt x="16" y="2324"/>
                  </a:lnTo>
                  <a:lnTo>
                    <a:pt x="31" y="2434"/>
                  </a:lnTo>
                  <a:lnTo>
                    <a:pt x="47" y="2539"/>
                  </a:lnTo>
                  <a:lnTo>
                    <a:pt x="72" y="2649"/>
                  </a:lnTo>
                  <a:lnTo>
                    <a:pt x="99" y="2757"/>
                  </a:lnTo>
                  <a:lnTo>
                    <a:pt x="130" y="2862"/>
                  </a:lnTo>
                  <a:lnTo>
                    <a:pt x="169" y="2964"/>
                  </a:lnTo>
                  <a:lnTo>
                    <a:pt x="208" y="3068"/>
                  </a:lnTo>
                  <a:lnTo>
                    <a:pt x="255" y="3170"/>
                  </a:lnTo>
                  <a:lnTo>
                    <a:pt x="302" y="3270"/>
                  </a:lnTo>
                  <a:lnTo>
                    <a:pt x="356" y="3376"/>
                  </a:lnTo>
                  <a:lnTo>
                    <a:pt x="415" y="3474"/>
                  </a:lnTo>
                  <a:lnTo>
                    <a:pt x="479" y="3570"/>
                  </a:lnTo>
                  <a:lnTo>
                    <a:pt x="532" y="3664"/>
                  </a:lnTo>
                  <a:lnTo>
                    <a:pt x="631" y="3624"/>
                  </a:lnTo>
                  <a:lnTo>
                    <a:pt x="722" y="3583"/>
                  </a:lnTo>
                  <a:lnTo>
                    <a:pt x="814" y="3537"/>
                  </a:lnTo>
                  <a:lnTo>
                    <a:pt x="898" y="3491"/>
                  </a:lnTo>
                  <a:lnTo>
                    <a:pt x="981" y="3441"/>
                  </a:lnTo>
                  <a:lnTo>
                    <a:pt x="1067" y="3387"/>
                  </a:lnTo>
                  <a:lnTo>
                    <a:pt x="1149" y="3331"/>
                  </a:lnTo>
                  <a:lnTo>
                    <a:pt x="1229" y="3270"/>
                  </a:lnTo>
                  <a:lnTo>
                    <a:pt x="1303" y="3212"/>
                  </a:lnTo>
                  <a:lnTo>
                    <a:pt x="1375" y="3151"/>
                  </a:lnTo>
                  <a:lnTo>
                    <a:pt x="1439" y="3087"/>
                  </a:lnTo>
                  <a:lnTo>
                    <a:pt x="1503" y="3020"/>
                  </a:lnTo>
                  <a:lnTo>
                    <a:pt x="1564" y="2951"/>
                  </a:lnTo>
                  <a:lnTo>
                    <a:pt x="1618" y="2884"/>
                  </a:lnTo>
                  <a:lnTo>
                    <a:pt x="1667" y="2810"/>
                  </a:lnTo>
                  <a:lnTo>
                    <a:pt x="1714" y="2736"/>
                  </a:lnTo>
                  <a:lnTo>
                    <a:pt x="1758" y="2661"/>
                  </a:lnTo>
                  <a:lnTo>
                    <a:pt x="1797" y="2582"/>
                  </a:lnTo>
                  <a:lnTo>
                    <a:pt x="1834" y="2505"/>
                  </a:lnTo>
                  <a:lnTo>
                    <a:pt x="1866" y="2424"/>
                  </a:lnTo>
                  <a:lnTo>
                    <a:pt x="1891" y="2343"/>
                  </a:lnTo>
                  <a:lnTo>
                    <a:pt x="1914" y="2266"/>
                  </a:lnTo>
                  <a:lnTo>
                    <a:pt x="1928" y="2186"/>
                  </a:lnTo>
                  <a:lnTo>
                    <a:pt x="1943" y="2105"/>
                  </a:lnTo>
                  <a:lnTo>
                    <a:pt x="1955" y="2178"/>
                  </a:lnTo>
                  <a:lnTo>
                    <a:pt x="1973" y="2261"/>
                  </a:lnTo>
                  <a:lnTo>
                    <a:pt x="1994" y="2341"/>
                  </a:lnTo>
                  <a:lnTo>
                    <a:pt x="2023" y="2420"/>
                  </a:lnTo>
                  <a:lnTo>
                    <a:pt x="2052" y="2503"/>
                  </a:lnTo>
                  <a:lnTo>
                    <a:pt x="2088" y="2580"/>
                  </a:lnTo>
                  <a:lnTo>
                    <a:pt x="2126" y="2657"/>
                  </a:lnTo>
                  <a:lnTo>
                    <a:pt x="2169" y="2732"/>
                  </a:lnTo>
                  <a:lnTo>
                    <a:pt x="2216" y="2809"/>
                  </a:lnTo>
                  <a:lnTo>
                    <a:pt x="2271" y="2880"/>
                  </a:lnTo>
                  <a:lnTo>
                    <a:pt x="2323" y="2949"/>
                  </a:lnTo>
                  <a:lnTo>
                    <a:pt x="2384" y="3018"/>
                  </a:lnTo>
                  <a:lnTo>
                    <a:pt x="2448" y="3083"/>
                  </a:lnTo>
                  <a:lnTo>
                    <a:pt x="2512" y="3145"/>
                  </a:lnTo>
                  <a:lnTo>
                    <a:pt x="2580" y="3212"/>
                  </a:lnTo>
                  <a:lnTo>
                    <a:pt x="2658" y="3270"/>
                  </a:lnTo>
                  <a:lnTo>
                    <a:pt x="2734" y="3331"/>
                  </a:lnTo>
                  <a:lnTo>
                    <a:pt x="2814" y="3387"/>
                  </a:lnTo>
                  <a:lnTo>
                    <a:pt x="2900" y="3439"/>
                  </a:lnTo>
                  <a:lnTo>
                    <a:pt x="2981" y="3491"/>
                  </a:lnTo>
                  <a:lnTo>
                    <a:pt x="3075" y="3537"/>
                  </a:lnTo>
                  <a:lnTo>
                    <a:pt x="3164" y="3583"/>
                  </a:lnTo>
                  <a:lnTo>
                    <a:pt x="3260" y="3624"/>
                  </a:lnTo>
                  <a:lnTo>
                    <a:pt x="3351" y="3664"/>
                  </a:lnTo>
                  <a:lnTo>
                    <a:pt x="3418" y="3570"/>
                  </a:lnTo>
                  <a:lnTo>
                    <a:pt x="3482" y="3472"/>
                  </a:lnTo>
                  <a:lnTo>
                    <a:pt x="3542" y="3372"/>
                  </a:lnTo>
                  <a:lnTo>
                    <a:pt x="3593" y="3270"/>
                  </a:lnTo>
                  <a:lnTo>
                    <a:pt x="3642" y="3172"/>
                  </a:lnTo>
                  <a:lnTo>
                    <a:pt x="3688" y="3068"/>
                  </a:lnTo>
                  <a:lnTo>
                    <a:pt x="3733" y="2966"/>
                  </a:lnTo>
                  <a:lnTo>
                    <a:pt x="3768" y="2864"/>
                  </a:lnTo>
                  <a:lnTo>
                    <a:pt x="3801" y="2757"/>
                  </a:lnTo>
                  <a:lnTo>
                    <a:pt x="3828" y="2653"/>
                  </a:lnTo>
                  <a:lnTo>
                    <a:pt x="3852" y="2545"/>
                  </a:lnTo>
                  <a:lnTo>
                    <a:pt x="3873" y="2438"/>
                  </a:lnTo>
                  <a:lnTo>
                    <a:pt x="3885" y="2330"/>
                  </a:lnTo>
                  <a:lnTo>
                    <a:pt x="3895" y="2224"/>
                  </a:lnTo>
                  <a:lnTo>
                    <a:pt x="3902" y="2118"/>
                  </a:lnTo>
                  <a:lnTo>
                    <a:pt x="3902" y="2088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89" name="Line 5"/>
            <p:cNvSpPr>
              <a:spLocks noChangeShapeType="1"/>
            </p:cNvSpPr>
            <p:nvPr/>
          </p:nvSpPr>
          <p:spPr bwMode="auto">
            <a:xfrm>
              <a:off x="1402" y="1071"/>
              <a:ext cx="2" cy="99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0" name="Freeform 6"/>
            <p:cNvSpPr>
              <a:spLocks/>
            </p:cNvSpPr>
            <p:nvPr/>
          </p:nvSpPr>
          <p:spPr bwMode="auto">
            <a:xfrm>
              <a:off x="642" y="1073"/>
              <a:ext cx="612" cy="1765"/>
            </a:xfrm>
            <a:custGeom>
              <a:avLst/>
              <a:gdLst>
                <a:gd name="T0" fmla="*/ 56 w 1223"/>
                <a:gd name="T1" fmla="*/ 1765 h 3529"/>
                <a:gd name="T2" fmla="*/ 48 w 1223"/>
                <a:gd name="T3" fmla="*/ 1706 h 3529"/>
                <a:gd name="T4" fmla="*/ 34 w 1223"/>
                <a:gd name="T5" fmla="*/ 1631 h 3529"/>
                <a:gd name="T6" fmla="*/ 24 w 1223"/>
                <a:gd name="T7" fmla="*/ 1552 h 3529"/>
                <a:gd name="T8" fmla="*/ 17 w 1223"/>
                <a:gd name="T9" fmla="*/ 1475 h 3529"/>
                <a:gd name="T10" fmla="*/ 11 w 1223"/>
                <a:gd name="T11" fmla="*/ 1399 h 3529"/>
                <a:gd name="T12" fmla="*/ 6 w 1223"/>
                <a:gd name="T13" fmla="*/ 1322 h 3529"/>
                <a:gd name="T14" fmla="*/ 3 w 1223"/>
                <a:gd name="T15" fmla="*/ 1246 h 3529"/>
                <a:gd name="T16" fmla="*/ 1 w 1223"/>
                <a:gd name="T17" fmla="*/ 1167 h 3529"/>
                <a:gd name="T18" fmla="*/ 0 w 1223"/>
                <a:gd name="T19" fmla="*/ 1088 h 3529"/>
                <a:gd name="T20" fmla="*/ 0 w 1223"/>
                <a:gd name="T21" fmla="*/ 935 h 3529"/>
                <a:gd name="T22" fmla="*/ 1 w 1223"/>
                <a:gd name="T23" fmla="*/ 831 h 3529"/>
                <a:gd name="T24" fmla="*/ 2 w 1223"/>
                <a:gd name="T25" fmla="*/ 802 h 3529"/>
                <a:gd name="T26" fmla="*/ 6 w 1223"/>
                <a:gd name="T27" fmla="*/ 740 h 3529"/>
                <a:gd name="T28" fmla="*/ 9 w 1223"/>
                <a:gd name="T29" fmla="*/ 711 h 3529"/>
                <a:gd name="T30" fmla="*/ 16 w 1223"/>
                <a:gd name="T31" fmla="*/ 683 h 3529"/>
                <a:gd name="T32" fmla="*/ 21 w 1223"/>
                <a:gd name="T33" fmla="*/ 654 h 3529"/>
                <a:gd name="T34" fmla="*/ 29 w 1223"/>
                <a:gd name="T35" fmla="*/ 625 h 3529"/>
                <a:gd name="T36" fmla="*/ 37 w 1223"/>
                <a:gd name="T37" fmla="*/ 595 h 3529"/>
                <a:gd name="T38" fmla="*/ 46 w 1223"/>
                <a:gd name="T39" fmla="*/ 567 h 3529"/>
                <a:gd name="T40" fmla="*/ 58 w 1223"/>
                <a:gd name="T41" fmla="*/ 537 h 3529"/>
                <a:gd name="T42" fmla="*/ 70 w 1223"/>
                <a:gd name="T43" fmla="*/ 510 h 3529"/>
                <a:gd name="T44" fmla="*/ 85 w 1223"/>
                <a:gd name="T45" fmla="*/ 480 h 3529"/>
                <a:gd name="T46" fmla="*/ 97 w 1223"/>
                <a:gd name="T47" fmla="*/ 454 h 3529"/>
                <a:gd name="T48" fmla="*/ 114 w 1223"/>
                <a:gd name="T49" fmla="*/ 426 h 3529"/>
                <a:gd name="T50" fmla="*/ 130 w 1223"/>
                <a:gd name="T51" fmla="*/ 398 h 3529"/>
                <a:gd name="T52" fmla="*/ 148 w 1223"/>
                <a:gd name="T53" fmla="*/ 372 h 3529"/>
                <a:gd name="T54" fmla="*/ 166 w 1223"/>
                <a:gd name="T55" fmla="*/ 346 h 3529"/>
                <a:gd name="T56" fmla="*/ 186 w 1223"/>
                <a:gd name="T57" fmla="*/ 320 h 3529"/>
                <a:gd name="T58" fmla="*/ 206 w 1223"/>
                <a:gd name="T59" fmla="*/ 298 h 3529"/>
                <a:gd name="T60" fmla="*/ 228 w 1223"/>
                <a:gd name="T61" fmla="*/ 274 h 3529"/>
                <a:gd name="T62" fmla="*/ 250 w 1223"/>
                <a:gd name="T63" fmla="*/ 248 h 3529"/>
                <a:gd name="T64" fmla="*/ 274 w 1223"/>
                <a:gd name="T65" fmla="*/ 225 h 3529"/>
                <a:gd name="T66" fmla="*/ 299 w 1223"/>
                <a:gd name="T67" fmla="*/ 202 h 3529"/>
                <a:gd name="T68" fmla="*/ 324 w 1223"/>
                <a:gd name="T69" fmla="*/ 178 h 3529"/>
                <a:gd name="T70" fmla="*/ 351 w 1223"/>
                <a:gd name="T71" fmla="*/ 158 h 3529"/>
                <a:gd name="T72" fmla="*/ 377 w 1223"/>
                <a:gd name="T73" fmla="*/ 135 h 3529"/>
                <a:gd name="T74" fmla="*/ 409 w 1223"/>
                <a:gd name="T75" fmla="*/ 114 h 3529"/>
                <a:gd name="T76" fmla="*/ 437 w 1223"/>
                <a:gd name="T77" fmla="*/ 95 h 3529"/>
                <a:gd name="T78" fmla="*/ 467 w 1223"/>
                <a:gd name="T79" fmla="*/ 77 h 3529"/>
                <a:gd name="T80" fmla="*/ 499 w 1223"/>
                <a:gd name="T81" fmla="*/ 60 h 3529"/>
                <a:gd name="T82" fmla="*/ 530 w 1223"/>
                <a:gd name="T83" fmla="*/ 41 h 3529"/>
                <a:gd name="T84" fmla="*/ 563 w 1223"/>
                <a:gd name="T85" fmla="*/ 23 h 3529"/>
                <a:gd name="T86" fmla="*/ 597 w 1223"/>
                <a:gd name="T87" fmla="*/ 8 h 3529"/>
                <a:gd name="T88" fmla="*/ 612 w 1223"/>
                <a:gd name="T89" fmla="*/ 0 h 352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23"/>
                <a:gd name="T136" fmla="*/ 0 h 3529"/>
                <a:gd name="T137" fmla="*/ 1223 w 1223"/>
                <a:gd name="T138" fmla="*/ 3529 h 352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23" h="3529">
                  <a:moveTo>
                    <a:pt x="111" y="3529"/>
                  </a:moveTo>
                  <a:lnTo>
                    <a:pt x="95" y="3412"/>
                  </a:lnTo>
                  <a:lnTo>
                    <a:pt x="68" y="3262"/>
                  </a:lnTo>
                  <a:lnTo>
                    <a:pt x="48" y="3104"/>
                  </a:lnTo>
                  <a:lnTo>
                    <a:pt x="33" y="2949"/>
                  </a:lnTo>
                  <a:lnTo>
                    <a:pt x="21" y="2797"/>
                  </a:lnTo>
                  <a:lnTo>
                    <a:pt x="11" y="2643"/>
                  </a:lnTo>
                  <a:lnTo>
                    <a:pt x="5" y="2491"/>
                  </a:lnTo>
                  <a:lnTo>
                    <a:pt x="2" y="2333"/>
                  </a:lnTo>
                  <a:lnTo>
                    <a:pt x="0" y="2176"/>
                  </a:lnTo>
                  <a:lnTo>
                    <a:pt x="0" y="1870"/>
                  </a:lnTo>
                  <a:lnTo>
                    <a:pt x="2" y="1661"/>
                  </a:lnTo>
                  <a:lnTo>
                    <a:pt x="4" y="1603"/>
                  </a:lnTo>
                  <a:lnTo>
                    <a:pt x="11" y="1480"/>
                  </a:lnTo>
                  <a:lnTo>
                    <a:pt x="17" y="1422"/>
                  </a:lnTo>
                  <a:lnTo>
                    <a:pt x="31" y="1365"/>
                  </a:lnTo>
                  <a:lnTo>
                    <a:pt x="42" y="1307"/>
                  </a:lnTo>
                  <a:lnTo>
                    <a:pt x="58" y="1249"/>
                  </a:lnTo>
                  <a:lnTo>
                    <a:pt x="74" y="1190"/>
                  </a:lnTo>
                  <a:lnTo>
                    <a:pt x="91" y="1134"/>
                  </a:lnTo>
                  <a:lnTo>
                    <a:pt x="115" y="1074"/>
                  </a:lnTo>
                  <a:lnTo>
                    <a:pt x="140" y="1019"/>
                  </a:lnTo>
                  <a:lnTo>
                    <a:pt x="169" y="959"/>
                  </a:lnTo>
                  <a:lnTo>
                    <a:pt x="194" y="907"/>
                  </a:lnTo>
                  <a:lnTo>
                    <a:pt x="227" y="851"/>
                  </a:lnTo>
                  <a:lnTo>
                    <a:pt x="259" y="796"/>
                  </a:lnTo>
                  <a:lnTo>
                    <a:pt x="296" y="744"/>
                  </a:lnTo>
                  <a:lnTo>
                    <a:pt x="331" y="692"/>
                  </a:lnTo>
                  <a:lnTo>
                    <a:pt x="372" y="640"/>
                  </a:lnTo>
                  <a:lnTo>
                    <a:pt x="411" y="596"/>
                  </a:lnTo>
                  <a:lnTo>
                    <a:pt x="455" y="548"/>
                  </a:lnTo>
                  <a:lnTo>
                    <a:pt x="500" y="496"/>
                  </a:lnTo>
                  <a:lnTo>
                    <a:pt x="547" y="450"/>
                  </a:lnTo>
                  <a:lnTo>
                    <a:pt x="597" y="403"/>
                  </a:lnTo>
                  <a:lnTo>
                    <a:pt x="648" y="355"/>
                  </a:lnTo>
                  <a:lnTo>
                    <a:pt x="701" y="315"/>
                  </a:lnTo>
                  <a:lnTo>
                    <a:pt x="753" y="269"/>
                  </a:lnTo>
                  <a:lnTo>
                    <a:pt x="818" y="228"/>
                  </a:lnTo>
                  <a:lnTo>
                    <a:pt x="874" y="190"/>
                  </a:lnTo>
                  <a:lnTo>
                    <a:pt x="934" y="154"/>
                  </a:lnTo>
                  <a:lnTo>
                    <a:pt x="997" y="119"/>
                  </a:lnTo>
                  <a:lnTo>
                    <a:pt x="1059" y="82"/>
                  </a:lnTo>
                  <a:lnTo>
                    <a:pt x="1125" y="46"/>
                  </a:lnTo>
                  <a:lnTo>
                    <a:pt x="1193" y="15"/>
                  </a:lnTo>
                  <a:lnTo>
                    <a:pt x="122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1" name="Freeform 7"/>
            <p:cNvSpPr>
              <a:spLocks/>
            </p:cNvSpPr>
            <p:nvPr/>
          </p:nvSpPr>
          <p:spPr bwMode="auto">
            <a:xfrm>
              <a:off x="700" y="1073"/>
              <a:ext cx="613" cy="1765"/>
            </a:xfrm>
            <a:custGeom>
              <a:avLst/>
              <a:gdLst>
                <a:gd name="T0" fmla="*/ 0 w 1226"/>
                <a:gd name="T1" fmla="*/ 1765 h 3529"/>
                <a:gd name="T2" fmla="*/ 20 w 1226"/>
                <a:gd name="T3" fmla="*/ 1720 h 3529"/>
                <a:gd name="T4" fmla="*/ 38 w 1226"/>
                <a:gd name="T5" fmla="*/ 1681 h 3529"/>
                <a:gd name="T6" fmla="*/ 57 w 1226"/>
                <a:gd name="T7" fmla="*/ 1644 h 3529"/>
                <a:gd name="T8" fmla="*/ 75 w 1226"/>
                <a:gd name="T9" fmla="*/ 1605 h 3529"/>
                <a:gd name="T10" fmla="*/ 92 w 1226"/>
                <a:gd name="T11" fmla="*/ 1565 h 3529"/>
                <a:gd name="T12" fmla="*/ 108 w 1226"/>
                <a:gd name="T13" fmla="*/ 1526 h 3529"/>
                <a:gd name="T14" fmla="*/ 124 w 1226"/>
                <a:gd name="T15" fmla="*/ 1486 h 3529"/>
                <a:gd name="T16" fmla="*/ 139 w 1226"/>
                <a:gd name="T17" fmla="*/ 1445 h 3529"/>
                <a:gd name="T18" fmla="*/ 151 w 1226"/>
                <a:gd name="T19" fmla="*/ 1407 h 3529"/>
                <a:gd name="T20" fmla="*/ 162 w 1226"/>
                <a:gd name="T21" fmla="*/ 1366 h 3529"/>
                <a:gd name="T22" fmla="*/ 172 w 1226"/>
                <a:gd name="T23" fmla="*/ 1326 h 3529"/>
                <a:gd name="T24" fmla="*/ 181 w 1226"/>
                <a:gd name="T25" fmla="*/ 1285 h 3529"/>
                <a:gd name="T26" fmla="*/ 190 w 1226"/>
                <a:gd name="T27" fmla="*/ 1243 h 3529"/>
                <a:gd name="T28" fmla="*/ 196 w 1226"/>
                <a:gd name="T29" fmla="*/ 1202 h 3529"/>
                <a:gd name="T30" fmla="*/ 203 w 1226"/>
                <a:gd name="T31" fmla="*/ 1160 h 3529"/>
                <a:gd name="T32" fmla="*/ 207 w 1226"/>
                <a:gd name="T33" fmla="*/ 1118 h 3529"/>
                <a:gd name="T34" fmla="*/ 211 w 1226"/>
                <a:gd name="T35" fmla="*/ 1078 h 3529"/>
                <a:gd name="T36" fmla="*/ 213 w 1226"/>
                <a:gd name="T37" fmla="*/ 1036 h 3529"/>
                <a:gd name="T38" fmla="*/ 215 w 1226"/>
                <a:gd name="T39" fmla="*/ 995 h 3529"/>
                <a:gd name="T40" fmla="*/ 215 w 1226"/>
                <a:gd name="T41" fmla="*/ 953 h 3529"/>
                <a:gd name="T42" fmla="*/ 211 w 1226"/>
                <a:gd name="T43" fmla="*/ 912 h 3529"/>
                <a:gd name="T44" fmla="*/ 206 w 1226"/>
                <a:gd name="T45" fmla="*/ 813 h 3529"/>
                <a:gd name="T46" fmla="*/ 203 w 1226"/>
                <a:gd name="T47" fmla="*/ 783 h 3529"/>
                <a:gd name="T48" fmla="*/ 199 w 1226"/>
                <a:gd name="T49" fmla="*/ 751 h 3529"/>
                <a:gd name="T50" fmla="*/ 199 w 1226"/>
                <a:gd name="T51" fmla="*/ 723 h 3529"/>
                <a:gd name="T52" fmla="*/ 199 w 1226"/>
                <a:gd name="T53" fmla="*/ 692 h 3529"/>
                <a:gd name="T54" fmla="*/ 203 w 1226"/>
                <a:gd name="T55" fmla="*/ 663 h 3529"/>
                <a:gd name="T56" fmla="*/ 206 w 1226"/>
                <a:gd name="T57" fmla="*/ 634 h 3529"/>
                <a:gd name="T58" fmla="*/ 211 w 1226"/>
                <a:gd name="T59" fmla="*/ 603 h 3529"/>
                <a:gd name="T60" fmla="*/ 216 w 1226"/>
                <a:gd name="T61" fmla="*/ 574 h 3529"/>
                <a:gd name="T62" fmla="*/ 222 w 1226"/>
                <a:gd name="T63" fmla="*/ 542 h 3529"/>
                <a:gd name="T64" fmla="*/ 230 w 1226"/>
                <a:gd name="T65" fmla="*/ 512 h 3529"/>
                <a:gd name="T66" fmla="*/ 239 w 1226"/>
                <a:gd name="T67" fmla="*/ 483 h 3529"/>
                <a:gd name="T68" fmla="*/ 250 w 1226"/>
                <a:gd name="T69" fmla="*/ 454 h 3529"/>
                <a:gd name="T70" fmla="*/ 262 w 1226"/>
                <a:gd name="T71" fmla="*/ 425 h 3529"/>
                <a:gd name="T72" fmla="*/ 274 w 1226"/>
                <a:gd name="T73" fmla="*/ 396 h 3529"/>
                <a:gd name="T74" fmla="*/ 286 w 1226"/>
                <a:gd name="T75" fmla="*/ 368 h 3529"/>
                <a:gd name="T76" fmla="*/ 302 w 1226"/>
                <a:gd name="T77" fmla="*/ 339 h 3529"/>
                <a:gd name="T78" fmla="*/ 318 w 1226"/>
                <a:gd name="T79" fmla="*/ 311 h 3529"/>
                <a:gd name="T80" fmla="*/ 336 w 1226"/>
                <a:gd name="T81" fmla="*/ 287 h 3529"/>
                <a:gd name="T82" fmla="*/ 353 w 1226"/>
                <a:gd name="T83" fmla="*/ 260 h 3529"/>
                <a:gd name="T84" fmla="*/ 373 w 1226"/>
                <a:gd name="T85" fmla="*/ 233 h 3529"/>
                <a:gd name="T86" fmla="*/ 393 w 1226"/>
                <a:gd name="T87" fmla="*/ 206 h 3529"/>
                <a:gd name="T88" fmla="*/ 412 w 1226"/>
                <a:gd name="T89" fmla="*/ 182 h 3529"/>
                <a:gd name="T90" fmla="*/ 436 w 1226"/>
                <a:gd name="T91" fmla="*/ 156 h 3529"/>
                <a:gd name="T92" fmla="*/ 462 w 1226"/>
                <a:gd name="T93" fmla="*/ 131 h 3529"/>
                <a:gd name="T94" fmla="*/ 483 w 1226"/>
                <a:gd name="T95" fmla="*/ 107 h 3529"/>
                <a:gd name="T96" fmla="*/ 510 w 1226"/>
                <a:gd name="T97" fmla="*/ 85 h 3529"/>
                <a:gd name="T98" fmla="*/ 534 w 1226"/>
                <a:gd name="T99" fmla="*/ 63 h 3529"/>
                <a:gd name="T100" fmla="*/ 561 w 1226"/>
                <a:gd name="T101" fmla="*/ 40 h 3529"/>
                <a:gd name="T102" fmla="*/ 589 w 1226"/>
                <a:gd name="T103" fmla="*/ 18 h 3529"/>
                <a:gd name="T104" fmla="*/ 613 w 1226"/>
                <a:gd name="T105" fmla="*/ 0 h 352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26"/>
                <a:gd name="T160" fmla="*/ 0 h 3529"/>
                <a:gd name="T161" fmla="*/ 1226 w 1226"/>
                <a:gd name="T162" fmla="*/ 3529 h 352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26" h="3529">
                  <a:moveTo>
                    <a:pt x="0" y="3529"/>
                  </a:moveTo>
                  <a:lnTo>
                    <a:pt x="40" y="3439"/>
                  </a:lnTo>
                  <a:lnTo>
                    <a:pt x="77" y="3362"/>
                  </a:lnTo>
                  <a:lnTo>
                    <a:pt x="114" y="3287"/>
                  </a:lnTo>
                  <a:lnTo>
                    <a:pt x="149" y="3210"/>
                  </a:lnTo>
                  <a:lnTo>
                    <a:pt x="185" y="3129"/>
                  </a:lnTo>
                  <a:lnTo>
                    <a:pt x="216" y="3052"/>
                  </a:lnTo>
                  <a:lnTo>
                    <a:pt x="249" y="2972"/>
                  </a:lnTo>
                  <a:lnTo>
                    <a:pt x="278" y="2889"/>
                  </a:lnTo>
                  <a:lnTo>
                    <a:pt x="301" y="2814"/>
                  </a:lnTo>
                  <a:lnTo>
                    <a:pt x="325" y="2731"/>
                  </a:lnTo>
                  <a:lnTo>
                    <a:pt x="344" y="2651"/>
                  </a:lnTo>
                  <a:lnTo>
                    <a:pt x="362" y="2570"/>
                  </a:lnTo>
                  <a:lnTo>
                    <a:pt x="381" y="2485"/>
                  </a:lnTo>
                  <a:lnTo>
                    <a:pt x="393" y="2403"/>
                  </a:lnTo>
                  <a:lnTo>
                    <a:pt x="407" y="2320"/>
                  </a:lnTo>
                  <a:lnTo>
                    <a:pt x="414" y="2235"/>
                  </a:lnTo>
                  <a:lnTo>
                    <a:pt x="422" y="2155"/>
                  </a:lnTo>
                  <a:lnTo>
                    <a:pt x="426" y="2072"/>
                  </a:lnTo>
                  <a:lnTo>
                    <a:pt x="430" y="1989"/>
                  </a:lnTo>
                  <a:lnTo>
                    <a:pt x="430" y="1905"/>
                  </a:lnTo>
                  <a:lnTo>
                    <a:pt x="422" y="1824"/>
                  </a:lnTo>
                  <a:lnTo>
                    <a:pt x="412" y="1626"/>
                  </a:lnTo>
                  <a:lnTo>
                    <a:pt x="407" y="1566"/>
                  </a:lnTo>
                  <a:lnTo>
                    <a:pt x="399" y="1501"/>
                  </a:lnTo>
                  <a:lnTo>
                    <a:pt x="399" y="1445"/>
                  </a:lnTo>
                  <a:lnTo>
                    <a:pt x="399" y="1384"/>
                  </a:lnTo>
                  <a:lnTo>
                    <a:pt x="407" y="1326"/>
                  </a:lnTo>
                  <a:lnTo>
                    <a:pt x="412" y="1267"/>
                  </a:lnTo>
                  <a:lnTo>
                    <a:pt x="422" y="1205"/>
                  </a:lnTo>
                  <a:lnTo>
                    <a:pt x="432" y="1147"/>
                  </a:lnTo>
                  <a:lnTo>
                    <a:pt x="444" y="1084"/>
                  </a:lnTo>
                  <a:lnTo>
                    <a:pt x="461" y="1024"/>
                  </a:lnTo>
                  <a:lnTo>
                    <a:pt x="479" y="965"/>
                  </a:lnTo>
                  <a:lnTo>
                    <a:pt x="500" y="907"/>
                  </a:lnTo>
                  <a:lnTo>
                    <a:pt x="523" y="849"/>
                  </a:lnTo>
                  <a:lnTo>
                    <a:pt x="547" y="792"/>
                  </a:lnTo>
                  <a:lnTo>
                    <a:pt x="572" y="736"/>
                  </a:lnTo>
                  <a:lnTo>
                    <a:pt x="603" y="678"/>
                  </a:lnTo>
                  <a:lnTo>
                    <a:pt x="636" y="621"/>
                  </a:lnTo>
                  <a:lnTo>
                    <a:pt x="673" y="573"/>
                  </a:lnTo>
                  <a:lnTo>
                    <a:pt x="706" y="519"/>
                  </a:lnTo>
                  <a:lnTo>
                    <a:pt x="747" y="465"/>
                  </a:lnTo>
                  <a:lnTo>
                    <a:pt x="786" y="411"/>
                  </a:lnTo>
                  <a:lnTo>
                    <a:pt x="825" y="363"/>
                  </a:lnTo>
                  <a:lnTo>
                    <a:pt x="872" y="311"/>
                  </a:lnTo>
                  <a:lnTo>
                    <a:pt x="925" y="261"/>
                  </a:lnTo>
                  <a:lnTo>
                    <a:pt x="967" y="213"/>
                  </a:lnTo>
                  <a:lnTo>
                    <a:pt x="1020" y="169"/>
                  </a:lnTo>
                  <a:lnTo>
                    <a:pt x="1067" y="125"/>
                  </a:lnTo>
                  <a:lnTo>
                    <a:pt x="1121" y="79"/>
                  </a:lnTo>
                  <a:lnTo>
                    <a:pt x="1178" y="36"/>
                  </a:lnTo>
                  <a:lnTo>
                    <a:pt x="122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2" name="Freeform 8"/>
            <p:cNvSpPr>
              <a:spLocks/>
            </p:cNvSpPr>
            <p:nvPr/>
          </p:nvSpPr>
          <p:spPr bwMode="auto">
            <a:xfrm>
              <a:off x="700" y="1073"/>
              <a:ext cx="665" cy="1765"/>
            </a:xfrm>
            <a:custGeom>
              <a:avLst/>
              <a:gdLst>
                <a:gd name="T0" fmla="*/ 0 w 1330"/>
                <a:gd name="T1" fmla="*/ 1765 h 3529"/>
                <a:gd name="T2" fmla="*/ 36 w 1330"/>
                <a:gd name="T3" fmla="*/ 1739 h 3529"/>
                <a:gd name="T4" fmla="*/ 63 w 1330"/>
                <a:gd name="T5" fmla="*/ 1715 h 3529"/>
                <a:gd name="T6" fmla="*/ 90 w 1330"/>
                <a:gd name="T7" fmla="*/ 1690 h 3529"/>
                <a:gd name="T8" fmla="*/ 116 w 1330"/>
                <a:gd name="T9" fmla="*/ 1668 h 3529"/>
                <a:gd name="T10" fmla="*/ 142 w 1330"/>
                <a:gd name="T11" fmla="*/ 1644 h 3529"/>
                <a:gd name="T12" fmla="*/ 168 w 1330"/>
                <a:gd name="T13" fmla="*/ 1620 h 3529"/>
                <a:gd name="T14" fmla="*/ 191 w 1330"/>
                <a:gd name="T15" fmla="*/ 1594 h 3529"/>
                <a:gd name="T16" fmla="*/ 215 w 1330"/>
                <a:gd name="T17" fmla="*/ 1568 h 3529"/>
                <a:gd name="T18" fmla="*/ 239 w 1330"/>
                <a:gd name="T19" fmla="*/ 1542 h 3529"/>
                <a:gd name="T20" fmla="*/ 261 w 1330"/>
                <a:gd name="T21" fmla="*/ 1517 h 3529"/>
                <a:gd name="T22" fmla="*/ 279 w 1330"/>
                <a:gd name="T23" fmla="*/ 1489 h 3529"/>
                <a:gd name="T24" fmla="*/ 300 w 1330"/>
                <a:gd name="T25" fmla="*/ 1461 h 3529"/>
                <a:gd name="T26" fmla="*/ 318 w 1330"/>
                <a:gd name="T27" fmla="*/ 1431 h 3529"/>
                <a:gd name="T28" fmla="*/ 337 w 1330"/>
                <a:gd name="T29" fmla="*/ 1405 h 3529"/>
                <a:gd name="T30" fmla="*/ 356 w 1330"/>
                <a:gd name="T31" fmla="*/ 1377 h 3529"/>
                <a:gd name="T32" fmla="*/ 371 w 1330"/>
                <a:gd name="T33" fmla="*/ 1349 h 3529"/>
                <a:gd name="T34" fmla="*/ 387 w 1330"/>
                <a:gd name="T35" fmla="*/ 1317 h 3529"/>
                <a:gd name="T36" fmla="*/ 401 w 1330"/>
                <a:gd name="T37" fmla="*/ 1288 h 3529"/>
                <a:gd name="T38" fmla="*/ 412 w 1330"/>
                <a:gd name="T39" fmla="*/ 1257 h 3529"/>
                <a:gd name="T40" fmla="*/ 424 w 1330"/>
                <a:gd name="T41" fmla="*/ 1226 h 3529"/>
                <a:gd name="T42" fmla="*/ 436 w 1330"/>
                <a:gd name="T43" fmla="*/ 1195 h 3529"/>
                <a:gd name="T44" fmla="*/ 444 w 1330"/>
                <a:gd name="T45" fmla="*/ 1163 h 3529"/>
                <a:gd name="T46" fmla="*/ 451 w 1330"/>
                <a:gd name="T47" fmla="*/ 1131 h 3529"/>
                <a:gd name="T48" fmla="*/ 458 w 1330"/>
                <a:gd name="T49" fmla="*/ 1101 h 3529"/>
                <a:gd name="T50" fmla="*/ 464 w 1330"/>
                <a:gd name="T51" fmla="*/ 1069 h 3529"/>
                <a:gd name="T52" fmla="*/ 468 w 1330"/>
                <a:gd name="T53" fmla="*/ 1040 h 3529"/>
                <a:gd name="T54" fmla="*/ 472 w 1330"/>
                <a:gd name="T55" fmla="*/ 1007 h 3529"/>
                <a:gd name="T56" fmla="*/ 474 w 1330"/>
                <a:gd name="T57" fmla="*/ 977 h 3529"/>
                <a:gd name="T58" fmla="*/ 474 w 1330"/>
                <a:gd name="T59" fmla="*/ 942 h 3529"/>
                <a:gd name="T60" fmla="*/ 474 w 1330"/>
                <a:gd name="T61" fmla="*/ 912 h 3529"/>
                <a:gd name="T62" fmla="*/ 472 w 1330"/>
                <a:gd name="T63" fmla="*/ 881 h 3529"/>
                <a:gd name="T64" fmla="*/ 470 w 1330"/>
                <a:gd name="T65" fmla="*/ 856 h 3529"/>
                <a:gd name="T66" fmla="*/ 466 w 1330"/>
                <a:gd name="T67" fmla="*/ 825 h 3529"/>
                <a:gd name="T68" fmla="*/ 462 w 1330"/>
                <a:gd name="T69" fmla="*/ 788 h 3529"/>
                <a:gd name="T70" fmla="*/ 458 w 1330"/>
                <a:gd name="T71" fmla="*/ 751 h 3529"/>
                <a:gd name="T72" fmla="*/ 455 w 1330"/>
                <a:gd name="T73" fmla="*/ 677 h 3529"/>
                <a:gd name="T74" fmla="*/ 456 w 1330"/>
                <a:gd name="T75" fmla="*/ 606 h 3529"/>
                <a:gd name="T76" fmla="*/ 459 w 1330"/>
                <a:gd name="T77" fmla="*/ 568 h 3529"/>
                <a:gd name="T78" fmla="*/ 463 w 1330"/>
                <a:gd name="T79" fmla="*/ 531 h 3529"/>
                <a:gd name="T80" fmla="*/ 468 w 1330"/>
                <a:gd name="T81" fmla="*/ 494 h 3529"/>
                <a:gd name="T82" fmla="*/ 475 w 1330"/>
                <a:gd name="T83" fmla="*/ 459 h 3529"/>
                <a:gd name="T84" fmla="*/ 481 w 1330"/>
                <a:gd name="T85" fmla="*/ 421 h 3529"/>
                <a:gd name="T86" fmla="*/ 490 w 1330"/>
                <a:gd name="T87" fmla="*/ 385 h 3529"/>
                <a:gd name="T88" fmla="*/ 501 w 1330"/>
                <a:gd name="T89" fmla="*/ 347 h 3529"/>
                <a:gd name="T90" fmla="*/ 513 w 1330"/>
                <a:gd name="T91" fmla="*/ 313 h 3529"/>
                <a:gd name="T92" fmla="*/ 526 w 1330"/>
                <a:gd name="T93" fmla="*/ 279 h 3529"/>
                <a:gd name="T94" fmla="*/ 539 w 1330"/>
                <a:gd name="T95" fmla="*/ 243 h 3529"/>
                <a:gd name="T96" fmla="*/ 552 w 1330"/>
                <a:gd name="T97" fmla="*/ 207 h 3529"/>
                <a:gd name="T98" fmla="*/ 568 w 1330"/>
                <a:gd name="T99" fmla="*/ 173 h 3529"/>
                <a:gd name="T100" fmla="*/ 584 w 1330"/>
                <a:gd name="T101" fmla="*/ 139 h 3529"/>
                <a:gd name="T102" fmla="*/ 602 w 1330"/>
                <a:gd name="T103" fmla="*/ 104 h 3529"/>
                <a:gd name="T104" fmla="*/ 621 w 1330"/>
                <a:gd name="T105" fmla="*/ 71 h 3529"/>
                <a:gd name="T106" fmla="*/ 641 w 1330"/>
                <a:gd name="T107" fmla="*/ 36 h 3529"/>
                <a:gd name="T108" fmla="*/ 665 w 1330"/>
                <a:gd name="T109" fmla="*/ 0 h 352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330"/>
                <a:gd name="T166" fmla="*/ 0 h 3529"/>
                <a:gd name="T167" fmla="*/ 1330 w 1330"/>
                <a:gd name="T168" fmla="*/ 3529 h 352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330" h="3529">
                  <a:moveTo>
                    <a:pt x="0" y="3529"/>
                  </a:moveTo>
                  <a:lnTo>
                    <a:pt x="72" y="3477"/>
                  </a:lnTo>
                  <a:lnTo>
                    <a:pt x="126" y="3429"/>
                  </a:lnTo>
                  <a:lnTo>
                    <a:pt x="181" y="3379"/>
                  </a:lnTo>
                  <a:lnTo>
                    <a:pt x="233" y="3335"/>
                  </a:lnTo>
                  <a:lnTo>
                    <a:pt x="284" y="3287"/>
                  </a:lnTo>
                  <a:lnTo>
                    <a:pt x="336" y="3239"/>
                  </a:lnTo>
                  <a:lnTo>
                    <a:pt x="383" y="3187"/>
                  </a:lnTo>
                  <a:lnTo>
                    <a:pt x="430" y="3135"/>
                  </a:lnTo>
                  <a:lnTo>
                    <a:pt x="479" y="3083"/>
                  </a:lnTo>
                  <a:lnTo>
                    <a:pt x="521" y="3033"/>
                  </a:lnTo>
                  <a:lnTo>
                    <a:pt x="558" y="2977"/>
                  </a:lnTo>
                  <a:lnTo>
                    <a:pt x="599" y="2922"/>
                  </a:lnTo>
                  <a:lnTo>
                    <a:pt x="636" y="2862"/>
                  </a:lnTo>
                  <a:lnTo>
                    <a:pt x="675" y="2810"/>
                  </a:lnTo>
                  <a:lnTo>
                    <a:pt x="712" y="2753"/>
                  </a:lnTo>
                  <a:lnTo>
                    <a:pt x="743" y="2697"/>
                  </a:lnTo>
                  <a:lnTo>
                    <a:pt x="775" y="2633"/>
                  </a:lnTo>
                  <a:lnTo>
                    <a:pt x="802" y="2576"/>
                  </a:lnTo>
                  <a:lnTo>
                    <a:pt x="825" y="2514"/>
                  </a:lnTo>
                  <a:lnTo>
                    <a:pt x="849" y="2451"/>
                  </a:lnTo>
                  <a:lnTo>
                    <a:pt x="872" y="2389"/>
                  </a:lnTo>
                  <a:lnTo>
                    <a:pt x="888" y="2326"/>
                  </a:lnTo>
                  <a:lnTo>
                    <a:pt x="903" y="2262"/>
                  </a:lnTo>
                  <a:lnTo>
                    <a:pt x="917" y="2201"/>
                  </a:lnTo>
                  <a:lnTo>
                    <a:pt x="928" y="2137"/>
                  </a:lnTo>
                  <a:lnTo>
                    <a:pt x="936" y="2080"/>
                  </a:lnTo>
                  <a:lnTo>
                    <a:pt x="944" y="2014"/>
                  </a:lnTo>
                  <a:lnTo>
                    <a:pt x="948" y="1953"/>
                  </a:lnTo>
                  <a:lnTo>
                    <a:pt x="948" y="1884"/>
                  </a:lnTo>
                  <a:lnTo>
                    <a:pt x="948" y="1824"/>
                  </a:lnTo>
                  <a:lnTo>
                    <a:pt x="944" y="1761"/>
                  </a:lnTo>
                  <a:lnTo>
                    <a:pt x="940" y="1711"/>
                  </a:lnTo>
                  <a:lnTo>
                    <a:pt x="932" y="1649"/>
                  </a:lnTo>
                  <a:lnTo>
                    <a:pt x="925" y="1576"/>
                  </a:lnTo>
                  <a:lnTo>
                    <a:pt x="917" y="1501"/>
                  </a:lnTo>
                  <a:lnTo>
                    <a:pt x="911" y="1353"/>
                  </a:lnTo>
                  <a:lnTo>
                    <a:pt x="913" y="1211"/>
                  </a:lnTo>
                  <a:lnTo>
                    <a:pt x="919" y="1136"/>
                  </a:lnTo>
                  <a:lnTo>
                    <a:pt x="926" y="1061"/>
                  </a:lnTo>
                  <a:lnTo>
                    <a:pt x="936" y="988"/>
                  </a:lnTo>
                  <a:lnTo>
                    <a:pt x="950" y="917"/>
                  </a:lnTo>
                  <a:lnTo>
                    <a:pt x="963" y="842"/>
                  </a:lnTo>
                  <a:lnTo>
                    <a:pt x="981" y="769"/>
                  </a:lnTo>
                  <a:lnTo>
                    <a:pt x="1002" y="694"/>
                  </a:lnTo>
                  <a:lnTo>
                    <a:pt x="1026" y="626"/>
                  </a:lnTo>
                  <a:lnTo>
                    <a:pt x="1051" y="557"/>
                  </a:lnTo>
                  <a:lnTo>
                    <a:pt x="1078" y="486"/>
                  </a:lnTo>
                  <a:lnTo>
                    <a:pt x="1104" y="413"/>
                  </a:lnTo>
                  <a:lnTo>
                    <a:pt x="1135" y="346"/>
                  </a:lnTo>
                  <a:lnTo>
                    <a:pt x="1168" y="277"/>
                  </a:lnTo>
                  <a:lnTo>
                    <a:pt x="1203" y="207"/>
                  </a:lnTo>
                  <a:lnTo>
                    <a:pt x="1242" y="142"/>
                  </a:lnTo>
                  <a:lnTo>
                    <a:pt x="1281" y="71"/>
                  </a:lnTo>
                  <a:lnTo>
                    <a:pt x="133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3" name="Freeform 9"/>
            <p:cNvSpPr>
              <a:spLocks/>
            </p:cNvSpPr>
            <p:nvPr/>
          </p:nvSpPr>
          <p:spPr bwMode="auto">
            <a:xfrm>
              <a:off x="1451" y="1073"/>
              <a:ext cx="656" cy="1765"/>
            </a:xfrm>
            <a:custGeom>
              <a:avLst/>
              <a:gdLst>
                <a:gd name="T0" fmla="*/ 656 w 1310"/>
                <a:gd name="T1" fmla="*/ 1765 h 3529"/>
                <a:gd name="T2" fmla="*/ 619 w 1310"/>
                <a:gd name="T3" fmla="*/ 1731 h 3529"/>
                <a:gd name="T4" fmla="*/ 574 w 1310"/>
                <a:gd name="T5" fmla="*/ 1690 h 3529"/>
                <a:gd name="T6" fmla="*/ 533 w 1310"/>
                <a:gd name="T7" fmla="*/ 1652 h 3529"/>
                <a:gd name="T8" fmla="*/ 495 w 1310"/>
                <a:gd name="T9" fmla="*/ 1613 h 3529"/>
                <a:gd name="T10" fmla="*/ 460 w 1310"/>
                <a:gd name="T11" fmla="*/ 1570 h 3529"/>
                <a:gd name="T12" fmla="*/ 426 w 1310"/>
                <a:gd name="T13" fmla="*/ 1529 h 3529"/>
                <a:gd name="T14" fmla="*/ 395 w 1310"/>
                <a:gd name="T15" fmla="*/ 1485 h 3529"/>
                <a:gd name="T16" fmla="*/ 364 w 1310"/>
                <a:gd name="T17" fmla="*/ 1439 h 3529"/>
                <a:gd name="T18" fmla="*/ 338 w 1310"/>
                <a:gd name="T19" fmla="*/ 1396 h 3529"/>
                <a:gd name="T20" fmla="*/ 313 w 1310"/>
                <a:gd name="T21" fmla="*/ 1350 h 3529"/>
                <a:gd name="T22" fmla="*/ 291 w 1310"/>
                <a:gd name="T23" fmla="*/ 1303 h 3529"/>
                <a:gd name="T24" fmla="*/ 270 w 1310"/>
                <a:gd name="T25" fmla="*/ 1253 h 3529"/>
                <a:gd name="T26" fmla="*/ 256 w 1310"/>
                <a:gd name="T27" fmla="*/ 1204 h 3529"/>
                <a:gd name="T28" fmla="*/ 241 w 1310"/>
                <a:gd name="T29" fmla="*/ 1155 h 3529"/>
                <a:gd name="T30" fmla="*/ 225 w 1310"/>
                <a:gd name="T31" fmla="*/ 1105 h 3529"/>
                <a:gd name="T32" fmla="*/ 215 w 1310"/>
                <a:gd name="T33" fmla="*/ 1056 h 3529"/>
                <a:gd name="T34" fmla="*/ 208 w 1310"/>
                <a:gd name="T35" fmla="*/ 1008 h 3529"/>
                <a:gd name="T36" fmla="*/ 201 w 1310"/>
                <a:gd name="T37" fmla="*/ 956 h 3529"/>
                <a:gd name="T38" fmla="*/ 200 w 1310"/>
                <a:gd name="T39" fmla="*/ 884 h 3529"/>
                <a:gd name="T40" fmla="*/ 207 w 1310"/>
                <a:gd name="T41" fmla="*/ 802 h 3529"/>
                <a:gd name="T42" fmla="*/ 210 w 1310"/>
                <a:gd name="T43" fmla="*/ 747 h 3529"/>
                <a:gd name="T44" fmla="*/ 213 w 1310"/>
                <a:gd name="T45" fmla="*/ 694 h 3529"/>
                <a:gd name="T46" fmla="*/ 212 w 1310"/>
                <a:gd name="T47" fmla="*/ 642 h 3529"/>
                <a:gd name="T48" fmla="*/ 210 w 1310"/>
                <a:gd name="T49" fmla="*/ 587 h 3529"/>
                <a:gd name="T50" fmla="*/ 205 w 1310"/>
                <a:gd name="T51" fmla="*/ 535 h 3529"/>
                <a:gd name="T52" fmla="*/ 196 w 1310"/>
                <a:gd name="T53" fmla="*/ 480 h 3529"/>
                <a:gd name="T54" fmla="*/ 186 w 1310"/>
                <a:gd name="T55" fmla="*/ 428 h 3529"/>
                <a:gd name="T56" fmla="*/ 173 w 1310"/>
                <a:gd name="T57" fmla="*/ 375 h 3529"/>
                <a:gd name="T58" fmla="*/ 157 w 1310"/>
                <a:gd name="T59" fmla="*/ 321 h 3529"/>
                <a:gd name="T60" fmla="*/ 140 w 1310"/>
                <a:gd name="T61" fmla="*/ 272 h 3529"/>
                <a:gd name="T62" fmla="*/ 121 w 1310"/>
                <a:gd name="T63" fmla="*/ 219 h 3529"/>
                <a:gd name="T64" fmla="*/ 98 w 1310"/>
                <a:gd name="T65" fmla="*/ 169 h 3529"/>
                <a:gd name="T66" fmla="*/ 71 w 1310"/>
                <a:gd name="T67" fmla="*/ 118 h 3529"/>
                <a:gd name="T68" fmla="*/ 44 w 1310"/>
                <a:gd name="T69" fmla="*/ 71 h 3529"/>
                <a:gd name="T70" fmla="*/ 15 w 1310"/>
                <a:gd name="T71" fmla="*/ 22 h 3529"/>
                <a:gd name="T72" fmla="*/ 0 w 1310"/>
                <a:gd name="T73" fmla="*/ 0 h 35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310"/>
                <a:gd name="T112" fmla="*/ 0 h 3529"/>
                <a:gd name="T113" fmla="*/ 1310 w 1310"/>
                <a:gd name="T114" fmla="*/ 3529 h 35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310" h="3529">
                  <a:moveTo>
                    <a:pt x="1310" y="3529"/>
                  </a:moveTo>
                  <a:lnTo>
                    <a:pt x="1236" y="3462"/>
                  </a:lnTo>
                  <a:lnTo>
                    <a:pt x="1147" y="3379"/>
                  </a:lnTo>
                  <a:lnTo>
                    <a:pt x="1065" y="3304"/>
                  </a:lnTo>
                  <a:lnTo>
                    <a:pt x="989" y="3225"/>
                  </a:lnTo>
                  <a:lnTo>
                    <a:pt x="919" y="3139"/>
                  </a:lnTo>
                  <a:lnTo>
                    <a:pt x="851" y="3058"/>
                  </a:lnTo>
                  <a:lnTo>
                    <a:pt x="789" y="2970"/>
                  </a:lnTo>
                  <a:lnTo>
                    <a:pt x="726" y="2877"/>
                  </a:lnTo>
                  <a:lnTo>
                    <a:pt x="674" y="2791"/>
                  </a:lnTo>
                  <a:lnTo>
                    <a:pt x="625" y="2699"/>
                  </a:lnTo>
                  <a:lnTo>
                    <a:pt x="582" y="2605"/>
                  </a:lnTo>
                  <a:lnTo>
                    <a:pt x="539" y="2506"/>
                  </a:lnTo>
                  <a:lnTo>
                    <a:pt x="512" y="2408"/>
                  </a:lnTo>
                  <a:lnTo>
                    <a:pt x="481" y="2310"/>
                  </a:lnTo>
                  <a:lnTo>
                    <a:pt x="450" y="2210"/>
                  </a:lnTo>
                  <a:lnTo>
                    <a:pt x="430" y="2112"/>
                  </a:lnTo>
                  <a:lnTo>
                    <a:pt x="415" y="2016"/>
                  </a:lnTo>
                  <a:lnTo>
                    <a:pt x="401" y="1912"/>
                  </a:lnTo>
                  <a:lnTo>
                    <a:pt x="399" y="1768"/>
                  </a:lnTo>
                  <a:lnTo>
                    <a:pt x="413" y="1603"/>
                  </a:lnTo>
                  <a:lnTo>
                    <a:pt x="420" y="1493"/>
                  </a:lnTo>
                  <a:lnTo>
                    <a:pt x="426" y="1388"/>
                  </a:lnTo>
                  <a:lnTo>
                    <a:pt x="424" y="1284"/>
                  </a:lnTo>
                  <a:lnTo>
                    <a:pt x="420" y="1174"/>
                  </a:lnTo>
                  <a:lnTo>
                    <a:pt x="409" y="1069"/>
                  </a:lnTo>
                  <a:lnTo>
                    <a:pt x="391" y="959"/>
                  </a:lnTo>
                  <a:lnTo>
                    <a:pt x="372" y="855"/>
                  </a:lnTo>
                  <a:lnTo>
                    <a:pt x="345" y="749"/>
                  </a:lnTo>
                  <a:lnTo>
                    <a:pt x="313" y="642"/>
                  </a:lnTo>
                  <a:lnTo>
                    <a:pt x="280" y="544"/>
                  </a:lnTo>
                  <a:lnTo>
                    <a:pt x="241" y="438"/>
                  </a:lnTo>
                  <a:lnTo>
                    <a:pt x="195" y="338"/>
                  </a:lnTo>
                  <a:lnTo>
                    <a:pt x="142" y="236"/>
                  </a:lnTo>
                  <a:lnTo>
                    <a:pt x="87" y="142"/>
                  </a:lnTo>
                  <a:lnTo>
                    <a:pt x="29" y="4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4" name="Freeform 10"/>
            <p:cNvSpPr>
              <a:spLocks/>
            </p:cNvSpPr>
            <p:nvPr/>
          </p:nvSpPr>
          <p:spPr bwMode="auto">
            <a:xfrm>
              <a:off x="1504" y="1073"/>
              <a:ext cx="604" cy="1765"/>
            </a:xfrm>
            <a:custGeom>
              <a:avLst/>
              <a:gdLst>
                <a:gd name="T0" fmla="*/ 604 w 1207"/>
                <a:gd name="T1" fmla="*/ 1765 h 3529"/>
                <a:gd name="T2" fmla="*/ 593 w 1207"/>
                <a:gd name="T3" fmla="*/ 1739 h 3529"/>
                <a:gd name="T4" fmla="*/ 570 w 1207"/>
                <a:gd name="T5" fmla="*/ 1677 h 3529"/>
                <a:gd name="T6" fmla="*/ 546 w 1207"/>
                <a:gd name="T7" fmla="*/ 1623 h 3529"/>
                <a:gd name="T8" fmla="*/ 524 w 1207"/>
                <a:gd name="T9" fmla="*/ 1558 h 3529"/>
                <a:gd name="T10" fmla="*/ 500 w 1207"/>
                <a:gd name="T11" fmla="*/ 1496 h 3529"/>
                <a:gd name="T12" fmla="*/ 480 w 1207"/>
                <a:gd name="T13" fmla="*/ 1431 h 3529"/>
                <a:gd name="T14" fmla="*/ 462 w 1207"/>
                <a:gd name="T15" fmla="*/ 1371 h 3529"/>
                <a:gd name="T16" fmla="*/ 442 w 1207"/>
                <a:gd name="T17" fmla="*/ 1306 h 3529"/>
                <a:gd name="T18" fmla="*/ 432 w 1207"/>
                <a:gd name="T19" fmla="*/ 1243 h 3529"/>
                <a:gd name="T20" fmla="*/ 419 w 1207"/>
                <a:gd name="T21" fmla="*/ 1180 h 3529"/>
                <a:gd name="T22" fmla="*/ 410 w 1207"/>
                <a:gd name="T23" fmla="*/ 1113 h 3529"/>
                <a:gd name="T24" fmla="*/ 403 w 1207"/>
                <a:gd name="T25" fmla="*/ 1051 h 3529"/>
                <a:gd name="T26" fmla="*/ 400 w 1207"/>
                <a:gd name="T27" fmla="*/ 856 h 3529"/>
                <a:gd name="T28" fmla="*/ 410 w 1207"/>
                <a:gd name="T29" fmla="*/ 766 h 3529"/>
                <a:gd name="T30" fmla="*/ 411 w 1207"/>
                <a:gd name="T31" fmla="*/ 724 h 3529"/>
                <a:gd name="T32" fmla="*/ 410 w 1207"/>
                <a:gd name="T33" fmla="*/ 680 h 3529"/>
                <a:gd name="T34" fmla="*/ 407 w 1207"/>
                <a:gd name="T35" fmla="*/ 637 h 3529"/>
                <a:gd name="T36" fmla="*/ 400 w 1207"/>
                <a:gd name="T37" fmla="*/ 593 h 3529"/>
                <a:gd name="T38" fmla="*/ 393 w 1207"/>
                <a:gd name="T39" fmla="*/ 549 h 3529"/>
                <a:gd name="T40" fmla="*/ 382 w 1207"/>
                <a:gd name="T41" fmla="*/ 504 h 3529"/>
                <a:gd name="T42" fmla="*/ 367 w 1207"/>
                <a:gd name="T43" fmla="*/ 461 h 3529"/>
                <a:gd name="T44" fmla="*/ 350 w 1207"/>
                <a:gd name="T45" fmla="*/ 421 h 3529"/>
                <a:gd name="T46" fmla="*/ 330 w 1207"/>
                <a:gd name="T47" fmla="*/ 378 h 3529"/>
                <a:gd name="T48" fmla="*/ 310 w 1207"/>
                <a:gd name="T49" fmla="*/ 338 h 3529"/>
                <a:gd name="T50" fmla="*/ 287 w 1207"/>
                <a:gd name="T51" fmla="*/ 298 h 3529"/>
                <a:gd name="T52" fmla="*/ 260 w 1207"/>
                <a:gd name="T53" fmla="*/ 260 h 3529"/>
                <a:gd name="T54" fmla="*/ 232 w 1207"/>
                <a:gd name="T55" fmla="*/ 221 h 3529"/>
                <a:gd name="T56" fmla="*/ 203 w 1207"/>
                <a:gd name="T57" fmla="*/ 185 h 3529"/>
                <a:gd name="T58" fmla="*/ 168 w 1207"/>
                <a:gd name="T59" fmla="*/ 148 h 3529"/>
                <a:gd name="T60" fmla="*/ 136 w 1207"/>
                <a:gd name="T61" fmla="*/ 114 h 3529"/>
                <a:gd name="T62" fmla="*/ 99 w 1207"/>
                <a:gd name="T63" fmla="*/ 78 h 3529"/>
                <a:gd name="T64" fmla="*/ 60 w 1207"/>
                <a:gd name="T65" fmla="*/ 46 h 3529"/>
                <a:gd name="T66" fmla="*/ 19 w 1207"/>
                <a:gd name="T67" fmla="*/ 15 h 3529"/>
                <a:gd name="T68" fmla="*/ 0 w 1207"/>
                <a:gd name="T69" fmla="*/ 0 h 352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207"/>
                <a:gd name="T106" fmla="*/ 0 h 3529"/>
                <a:gd name="T107" fmla="*/ 1207 w 1207"/>
                <a:gd name="T108" fmla="*/ 3529 h 352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207" h="3529">
                  <a:moveTo>
                    <a:pt x="1207" y="3529"/>
                  </a:moveTo>
                  <a:lnTo>
                    <a:pt x="1186" y="3477"/>
                  </a:lnTo>
                  <a:lnTo>
                    <a:pt x="1139" y="3354"/>
                  </a:lnTo>
                  <a:lnTo>
                    <a:pt x="1092" y="3245"/>
                  </a:lnTo>
                  <a:lnTo>
                    <a:pt x="1048" y="3116"/>
                  </a:lnTo>
                  <a:lnTo>
                    <a:pt x="999" y="2991"/>
                  </a:lnTo>
                  <a:lnTo>
                    <a:pt x="960" y="2862"/>
                  </a:lnTo>
                  <a:lnTo>
                    <a:pt x="923" y="2741"/>
                  </a:lnTo>
                  <a:lnTo>
                    <a:pt x="884" y="2612"/>
                  </a:lnTo>
                  <a:lnTo>
                    <a:pt x="863" y="2485"/>
                  </a:lnTo>
                  <a:lnTo>
                    <a:pt x="837" y="2360"/>
                  </a:lnTo>
                  <a:lnTo>
                    <a:pt x="820" y="2226"/>
                  </a:lnTo>
                  <a:lnTo>
                    <a:pt x="806" y="2101"/>
                  </a:lnTo>
                  <a:lnTo>
                    <a:pt x="800" y="1711"/>
                  </a:lnTo>
                  <a:lnTo>
                    <a:pt x="820" y="1532"/>
                  </a:lnTo>
                  <a:lnTo>
                    <a:pt x="822" y="1447"/>
                  </a:lnTo>
                  <a:lnTo>
                    <a:pt x="820" y="1359"/>
                  </a:lnTo>
                  <a:lnTo>
                    <a:pt x="814" y="1274"/>
                  </a:lnTo>
                  <a:lnTo>
                    <a:pt x="800" y="1186"/>
                  </a:lnTo>
                  <a:lnTo>
                    <a:pt x="785" y="1097"/>
                  </a:lnTo>
                  <a:lnTo>
                    <a:pt x="763" y="1007"/>
                  </a:lnTo>
                  <a:lnTo>
                    <a:pt x="734" y="922"/>
                  </a:lnTo>
                  <a:lnTo>
                    <a:pt x="699" y="842"/>
                  </a:lnTo>
                  <a:lnTo>
                    <a:pt x="660" y="755"/>
                  </a:lnTo>
                  <a:lnTo>
                    <a:pt x="619" y="676"/>
                  </a:lnTo>
                  <a:lnTo>
                    <a:pt x="573" y="596"/>
                  </a:lnTo>
                  <a:lnTo>
                    <a:pt x="520" y="519"/>
                  </a:lnTo>
                  <a:lnTo>
                    <a:pt x="463" y="442"/>
                  </a:lnTo>
                  <a:lnTo>
                    <a:pt x="405" y="369"/>
                  </a:lnTo>
                  <a:lnTo>
                    <a:pt x="335" y="296"/>
                  </a:lnTo>
                  <a:lnTo>
                    <a:pt x="271" y="227"/>
                  </a:lnTo>
                  <a:lnTo>
                    <a:pt x="197" y="155"/>
                  </a:lnTo>
                  <a:lnTo>
                    <a:pt x="119" y="92"/>
                  </a:lnTo>
                  <a:lnTo>
                    <a:pt x="37" y="2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5" name="Freeform 11"/>
            <p:cNvSpPr>
              <a:spLocks/>
            </p:cNvSpPr>
            <p:nvPr/>
          </p:nvSpPr>
          <p:spPr bwMode="auto">
            <a:xfrm>
              <a:off x="2108" y="1896"/>
              <a:ext cx="65" cy="942"/>
            </a:xfrm>
            <a:custGeom>
              <a:avLst/>
              <a:gdLst>
                <a:gd name="T0" fmla="*/ 0 w 131"/>
                <a:gd name="T1" fmla="*/ 942 h 1884"/>
                <a:gd name="T2" fmla="*/ 6 w 131"/>
                <a:gd name="T3" fmla="*/ 877 h 1884"/>
                <a:gd name="T4" fmla="*/ 14 w 131"/>
                <a:gd name="T5" fmla="*/ 814 h 1884"/>
                <a:gd name="T6" fmla="*/ 21 w 131"/>
                <a:gd name="T7" fmla="*/ 747 h 1884"/>
                <a:gd name="T8" fmla="*/ 29 w 131"/>
                <a:gd name="T9" fmla="*/ 685 h 1884"/>
                <a:gd name="T10" fmla="*/ 36 w 131"/>
                <a:gd name="T11" fmla="*/ 622 h 1884"/>
                <a:gd name="T12" fmla="*/ 43 w 131"/>
                <a:gd name="T13" fmla="*/ 560 h 1884"/>
                <a:gd name="T14" fmla="*/ 49 w 131"/>
                <a:gd name="T15" fmla="*/ 496 h 1884"/>
                <a:gd name="T16" fmla="*/ 53 w 131"/>
                <a:gd name="T17" fmla="*/ 434 h 1884"/>
                <a:gd name="T18" fmla="*/ 58 w 131"/>
                <a:gd name="T19" fmla="*/ 369 h 1884"/>
                <a:gd name="T20" fmla="*/ 61 w 131"/>
                <a:gd name="T21" fmla="*/ 304 h 1884"/>
                <a:gd name="T22" fmla="*/ 64 w 131"/>
                <a:gd name="T23" fmla="*/ 241 h 1884"/>
                <a:gd name="T24" fmla="*/ 64 w 131"/>
                <a:gd name="T25" fmla="*/ 179 h 1884"/>
                <a:gd name="T26" fmla="*/ 65 w 131"/>
                <a:gd name="T27" fmla="*/ 115 h 1884"/>
                <a:gd name="T28" fmla="*/ 65 w 131"/>
                <a:gd name="T29" fmla="*/ 52 h 1884"/>
                <a:gd name="T30" fmla="*/ 65 w 131"/>
                <a:gd name="T31" fmla="*/ 0 h 188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31"/>
                <a:gd name="T49" fmla="*/ 0 h 1884"/>
                <a:gd name="T50" fmla="*/ 131 w 131"/>
                <a:gd name="T51" fmla="*/ 1884 h 188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31" h="1884">
                  <a:moveTo>
                    <a:pt x="0" y="1884"/>
                  </a:moveTo>
                  <a:lnTo>
                    <a:pt x="12" y="1753"/>
                  </a:lnTo>
                  <a:lnTo>
                    <a:pt x="28" y="1627"/>
                  </a:lnTo>
                  <a:lnTo>
                    <a:pt x="43" y="1494"/>
                  </a:lnTo>
                  <a:lnTo>
                    <a:pt x="59" y="1369"/>
                  </a:lnTo>
                  <a:lnTo>
                    <a:pt x="72" y="1244"/>
                  </a:lnTo>
                  <a:lnTo>
                    <a:pt x="86" y="1119"/>
                  </a:lnTo>
                  <a:lnTo>
                    <a:pt x="98" y="992"/>
                  </a:lnTo>
                  <a:lnTo>
                    <a:pt x="106" y="867"/>
                  </a:lnTo>
                  <a:lnTo>
                    <a:pt x="117" y="738"/>
                  </a:lnTo>
                  <a:lnTo>
                    <a:pt x="123" y="608"/>
                  </a:lnTo>
                  <a:lnTo>
                    <a:pt x="129" y="483"/>
                  </a:lnTo>
                  <a:lnTo>
                    <a:pt x="129" y="358"/>
                  </a:lnTo>
                  <a:lnTo>
                    <a:pt x="131" y="229"/>
                  </a:lnTo>
                  <a:lnTo>
                    <a:pt x="131" y="104"/>
                  </a:lnTo>
                  <a:lnTo>
                    <a:pt x="1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6" name="Freeform 12"/>
            <p:cNvSpPr>
              <a:spLocks/>
            </p:cNvSpPr>
            <p:nvPr/>
          </p:nvSpPr>
          <p:spPr bwMode="auto">
            <a:xfrm>
              <a:off x="2588" y="1074"/>
              <a:ext cx="515" cy="1769"/>
            </a:xfrm>
            <a:custGeom>
              <a:avLst/>
              <a:gdLst>
                <a:gd name="T0" fmla="*/ 515 w 1031"/>
                <a:gd name="T1" fmla="*/ 0 h 3537"/>
                <a:gd name="T2" fmla="*/ 484 w 1031"/>
                <a:gd name="T3" fmla="*/ 21 h 3537"/>
                <a:gd name="T4" fmla="*/ 453 w 1031"/>
                <a:gd name="T5" fmla="*/ 46 h 3537"/>
                <a:gd name="T6" fmla="*/ 423 w 1031"/>
                <a:gd name="T7" fmla="*/ 71 h 3537"/>
                <a:gd name="T8" fmla="*/ 391 w 1031"/>
                <a:gd name="T9" fmla="*/ 97 h 3537"/>
                <a:gd name="T10" fmla="*/ 363 w 1031"/>
                <a:gd name="T11" fmla="*/ 124 h 3537"/>
                <a:gd name="T12" fmla="*/ 335 w 1031"/>
                <a:gd name="T13" fmla="*/ 151 h 3537"/>
                <a:gd name="T14" fmla="*/ 311 w 1031"/>
                <a:gd name="T15" fmla="*/ 177 h 3537"/>
                <a:gd name="T16" fmla="*/ 284 w 1031"/>
                <a:gd name="T17" fmla="*/ 206 h 3537"/>
                <a:gd name="T18" fmla="*/ 259 w 1031"/>
                <a:gd name="T19" fmla="*/ 236 h 3537"/>
                <a:gd name="T20" fmla="*/ 235 w 1031"/>
                <a:gd name="T21" fmla="*/ 264 h 3537"/>
                <a:gd name="T22" fmla="*/ 212 w 1031"/>
                <a:gd name="T23" fmla="*/ 293 h 3537"/>
                <a:gd name="T24" fmla="*/ 191 w 1031"/>
                <a:gd name="T25" fmla="*/ 320 h 3537"/>
                <a:gd name="T26" fmla="*/ 170 w 1031"/>
                <a:gd name="T27" fmla="*/ 353 h 3537"/>
                <a:gd name="T28" fmla="*/ 152 w 1031"/>
                <a:gd name="T29" fmla="*/ 384 h 3537"/>
                <a:gd name="T30" fmla="*/ 132 w 1031"/>
                <a:gd name="T31" fmla="*/ 415 h 3537"/>
                <a:gd name="T32" fmla="*/ 115 w 1031"/>
                <a:gd name="T33" fmla="*/ 446 h 3537"/>
                <a:gd name="T34" fmla="*/ 99 w 1031"/>
                <a:gd name="T35" fmla="*/ 478 h 3537"/>
                <a:gd name="T36" fmla="*/ 85 w 1031"/>
                <a:gd name="T37" fmla="*/ 511 h 3537"/>
                <a:gd name="T38" fmla="*/ 71 w 1031"/>
                <a:gd name="T39" fmla="*/ 543 h 3537"/>
                <a:gd name="T40" fmla="*/ 57 w 1031"/>
                <a:gd name="T41" fmla="*/ 577 h 3537"/>
                <a:gd name="T42" fmla="*/ 47 w 1031"/>
                <a:gd name="T43" fmla="*/ 611 h 3537"/>
                <a:gd name="T44" fmla="*/ 36 w 1031"/>
                <a:gd name="T45" fmla="*/ 644 h 3537"/>
                <a:gd name="T46" fmla="*/ 27 w 1031"/>
                <a:gd name="T47" fmla="*/ 676 h 3537"/>
                <a:gd name="T48" fmla="*/ 20 w 1031"/>
                <a:gd name="T49" fmla="*/ 709 h 3537"/>
                <a:gd name="T50" fmla="*/ 15 w 1031"/>
                <a:gd name="T51" fmla="*/ 743 h 3537"/>
                <a:gd name="T52" fmla="*/ 10 w 1031"/>
                <a:gd name="T53" fmla="*/ 777 h 3537"/>
                <a:gd name="T54" fmla="*/ 4 w 1031"/>
                <a:gd name="T55" fmla="*/ 810 h 3537"/>
                <a:gd name="T56" fmla="*/ 3 w 1031"/>
                <a:gd name="T57" fmla="*/ 845 h 3537"/>
                <a:gd name="T58" fmla="*/ 0 w 1031"/>
                <a:gd name="T59" fmla="*/ 880 h 3537"/>
                <a:gd name="T60" fmla="*/ 0 w 1031"/>
                <a:gd name="T61" fmla="*/ 915 h 3537"/>
                <a:gd name="T62" fmla="*/ 2 w 1031"/>
                <a:gd name="T63" fmla="*/ 948 h 3537"/>
                <a:gd name="T64" fmla="*/ 3 w 1031"/>
                <a:gd name="T65" fmla="*/ 982 h 3537"/>
                <a:gd name="T66" fmla="*/ 7 w 1031"/>
                <a:gd name="T67" fmla="*/ 1017 h 3537"/>
                <a:gd name="T68" fmla="*/ 11 w 1031"/>
                <a:gd name="T69" fmla="*/ 1050 h 3537"/>
                <a:gd name="T70" fmla="*/ 17 w 1031"/>
                <a:gd name="T71" fmla="*/ 1083 h 3537"/>
                <a:gd name="T72" fmla="*/ 24 w 1031"/>
                <a:gd name="T73" fmla="*/ 1116 h 3537"/>
                <a:gd name="T74" fmla="*/ 32 w 1031"/>
                <a:gd name="T75" fmla="*/ 1151 h 3537"/>
                <a:gd name="T76" fmla="*/ 42 w 1031"/>
                <a:gd name="T77" fmla="*/ 1185 h 3537"/>
                <a:gd name="T78" fmla="*/ 53 w 1031"/>
                <a:gd name="T79" fmla="*/ 1218 h 3537"/>
                <a:gd name="T80" fmla="*/ 64 w 1031"/>
                <a:gd name="T81" fmla="*/ 1252 h 3537"/>
                <a:gd name="T82" fmla="*/ 77 w 1031"/>
                <a:gd name="T83" fmla="*/ 1284 h 3537"/>
                <a:gd name="T84" fmla="*/ 92 w 1031"/>
                <a:gd name="T85" fmla="*/ 1316 h 3537"/>
                <a:gd name="T86" fmla="*/ 107 w 1031"/>
                <a:gd name="T87" fmla="*/ 1349 h 3537"/>
                <a:gd name="T88" fmla="*/ 125 w 1031"/>
                <a:gd name="T89" fmla="*/ 1379 h 3537"/>
                <a:gd name="T90" fmla="*/ 142 w 1031"/>
                <a:gd name="T91" fmla="*/ 1412 h 3537"/>
                <a:gd name="T92" fmla="*/ 162 w 1031"/>
                <a:gd name="T93" fmla="*/ 1441 h 3537"/>
                <a:gd name="T94" fmla="*/ 180 w 1031"/>
                <a:gd name="T95" fmla="*/ 1472 h 3537"/>
                <a:gd name="T96" fmla="*/ 202 w 1031"/>
                <a:gd name="T97" fmla="*/ 1501 h 3537"/>
                <a:gd name="T98" fmla="*/ 224 w 1031"/>
                <a:gd name="T99" fmla="*/ 1532 h 3537"/>
                <a:gd name="T100" fmla="*/ 246 w 1031"/>
                <a:gd name="T101" fmla="*/ 1562 h 3537"/>
                <a:gd name="T102" fmla="*/ 272 w 1031"/>
                <a:gd name="T103" fmla="*/ 1591 h 3537"/>
                <a:gd name="T104" fmla="*/ 297 w 1031"/>
                <a:gd name="T105" fmla="*/ 1620 h 3537"/>
                <a:gd name="T106" fmla="*/ 321 w 1031"/>
                <a:gd name="T107" fmla="*/ 1648 h 3537"/>
                <a:gd name="T108" fmla="*/ 349 w 1031"/>
                <a:gd name="T109" fmla="*/ 1674 h 3537"/>
                <a:gd name="T110" fmla="*/ 377 w 1031"/>
                <a:gd name="T111" fmla="*/ 1701 h 3537"/>
                <a:gd name="T112" fmla="*/ 408 w 1031"/>
                <a:gd name="T113" fmla="*/ 1726 h 3537"/>
                <a:gd name="T114" fmla="*/ 437 w 1031"/>
                <a:gd name="T115" fmla="*/ 1752 h 3537"/>
                <a:gd name="T116" fmla="*/ 458 w 1031"/>
                <a:gd name="T117" fmla="*/ 1769 h 35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031"/>
                <a:gd name="T178" fmla="*/ 0 h 3537"/>
                <a:gd name="T179" fmla="*/ 1031 w 1031"/>
                <a:gd name="T180" fmla="*/ 3537 h 35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031" h="3537">
                  <a:moveTo>
                    <a:pt x="1031" y="0"/>
                  </a:moveTo>
                  <a:lnTo>
                    <a:pt x="968" y="42"/>
                  </a:lnTo>
                  <a:lnTo>
                    <a:pt x="906" y="92"/>
                  </a:lnTo>
                  <a:lnTo>
                    <a:pt x="846" y="142"/>
                  </a:lnTo>
                  <a:lnTo>
                    <a:pt x="783" y="194"/>
                  </a:lnTo>
                  <a:lnTo>
                    <a:pt x="727" y="248"/>
                  </a:lnTo>
                  <a:lnTo>
                    <a:pt x="670" y="301"/>
                  </a:lnTo>
                  <a:lnTo>
                    <a:pt x="622" y="353"/>
                  </a:lnTo>
                  <a:lnTo>
                    <a:pt x="569" y="411"/>
                  </a:lnTo>
                  <a:lnTo>
                    <a:pt x="518" y="471"/>
                  </a:lnTo>
                  <a:lnTo>
                    <a:pt x="470" y="528"/>
                  </a:lnTo>
                  <a:lnTo>
                    <a:pt x="425" y="586"/>
                  </a:lnTo>
                  <a:lnTo>
                    <a:pt x="382" y="640"/>
                  </a:lnTo>
                  <a:lnTo>
                    <a:pt x="341" y="705"/>
                  </a:lnTo>
                  <a:lnTo>
                    <a:pt x="304" y="767"/>
                  </a:lnTo>
                  <a:lnTo>
                    <a:pt x="265" y="830"/>
                  </a:lnTo>
                  <a:lnTo>
                    <a:pt x="230" y="892"/>
                  </a:lnTo>
                  <a:lnTo>
                    <a:pt x="199" y="955"/>
                  </a:lnTo>
                  <a:lnTo>
                    <a:pt x="170" y="1022"/>
                  </a:lnTo>
                  <a:lnTo>
                    <a:pt x="143" y="1086"/>
                  </a:lnTo>
                  <a:lnTo>
                    <a:pt x="115" y="1153"/>
                  </a:lnTo>
                  <a:lnTo>
                    <a:pt x="94" y="1222"/>
                  </a:lnTo>
                  <a:lnTo>
                    <a:pt x="72" y="1288"/>
                  </a:lnTo>
                  <a:lnTo>
                    <a:pt x="55" y="1351"/>
                  </a:lnTo>
                  <a:lnTo>
                    <a:pt x="41" y="1418"/>
                  </a:lnTo>
                  <a:lnTo>
                    <a:pt x="30" y="1486"/>
                  </a:lnTo>
                  <a:lnTo>
                    <a:pt x="20" y="1553"/>
                  </a:lnTo>
                  <a:lnTo>
                    <a:pt x="8" y="1620"/>
                  </a:lnTo>
                  <a:lnTo>
                    <a:pt x="6" y="1689"/>
                  </a:lnTo>
                  <a:lnTo>
                    <a:pt x="0" y="1759"/>
                  </a:lnTo>
                  <a:lnTo>
                    <a:pt x="0" y="1830"/>
                  </a:lnTo>
                  <a:lnTo>
                    <a:pt x="4" y="1895"/>
                  </a:lnTo>
                  <a:lnTo>
                    <a:pt x="6" y="1964"/>
                  </a:lnTo>
                  <a:lnTo>
                    <a:pt x="14" y="2034"/>
                  </a:lnTo>
                  <a:lnTo>
                    <a:pt x="22" y="2099"/>
                  </a:lnTo>
                  <a:lnTo>
                    <a:pt x="34" y="2166"/>
                  </a:lnTo>
                  <a:lnTo>
                    <a:pt x="49" y="2232"/>
                  </a:lnTo>
                  <a:lnTo>
                    <a:pt x="65" y="2301"/>
                  </a:lnTo>
                  <a:lnTo>
                    <a:pt x="84" y="2370"/>
                  </a:lnTo>
                  <a:lnTo>
                    <a:pt x="106" y="2435"/>
                  </a:lnTo>
                  <a:lnTo>
                    <a:pt x="129" y="2504"/>
                  </a:lnTo>
                  <a:lnTo>
                    <a:pt x="154" y="2568"/>
                  </a:lnTo>
                  <a:lnTo>
                    <a:pt x="185" y="2631"/>
                  </a:lnTo>
                  <a:lnTo>
                    <a:pt x="215" y="2697"/>
                  </a:lnTo>
                  <a:lnTo>
                    <a:pt x="250" y="2758"/>
                  </a:lnTo>
                  <a:lnTo>
                    <a:pt x="285" y="2824"/>
                  </a:lnTo>
                  <a:lnTo>
                    <a:pt x="324" y="2881"/>
                  </a:lnTo>
                  <a:lnTo>
                    <a:pt x="361" y="2943"/>
                  </a:lnTo>
                  <a:lnTo>
                    <a:pt x="405" y="3002"/>
                  </a:lnTo>
                  <a:lnTo>
                    <a:pt x="448" y="3064"/>
                  </a:lnTo>
                  <a:lnTo>
                    <a:pt x="493" y="3123"/>
                  </a:lnTo>
                  <a:lnTo>
                    <a:pt x="544" y="3181"/>
                  </a:lnTo>
                  <a:lnTo>
                    <a:pt x="594" y="3239"/>
                  </a:lnTo>
                  <a:lnTo>
                    <a:pt x="643" y="3295"/>
                  </a:lnTo>
                  <a:lnTo>
                    <a:pt x="699" y="3348"/>
                  </a:lnTo>
                  <a:lnTo>
                    <a:pt x="754" y="3402"/>
                  </a:lnTo>
                  <a:lnTo>
                    <a:pt x="816" y="3452"/>
                  </a:lnTo>
                  <a:lnTo>
                    <a:pt x="875" y="3504"/>
                  </a:lnTo>
                  <a:lnTo>
                    <a:pt x="916" y="353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7" name="Freeform 13"/>
            <p:cNvSpPr>
              <a:spLocks/>
            </p:cNvSpPr>
            <p:nvPr/>
          </p:nvSpPr>
          <p:spPr bwMode="auto">
            <a:xfrm>
              <a:off x="2887" y="1074"/>
              <a:ext cx="263" cy="1769"/>
            </a:xfrm>
            <a:custGeom>
              <a:avLst/>
              <a:gdLst>
                <a:gd name="T0" fmla="*/ 263 w 526"/>
                <a:gd name="T1" fmla="*/ 0 h 3537"/>
                <a:gd name="T2" fmla="*/ 240 w 526"/>
                <a:gd name="T3" fmla="*/ 42 h 3537"/>
                <a:gd name="T4" fmla="*/ 217 w 526"/>
                <a:gd name="T5" fmla="*/ 89 h 3537"/>
                <a:gd name="T6" fmla="*/ 195 w 526"/>
                <a:gd name="T7" fmla="*/ 136 h 3537"/>
                <a:gd name="T8" fmla="*/ 173 w 526"/>
                <a:gd name="T9" fmla="*/ 183 h 3537"/>
                <a:gd name="T10" fmla="*/ 154 w 526"/>
                <a:gd name="T11" fmla="*/ 229 h 3537"/>
                <a:gd name="T12" fmla="*/ 135 w 526"/>
                <a:gd name="T13" fmla="*/ 276 h 3537"/>
                <a:gd name="T14" fmla="*/ 118 w 526"/>
                <a:gd name="T15" fmla="*/ 320 h 3537"/>
                <a:gd name="T16" fmla="*/ 102 w 526"/>
                <a:gd name="T17" fmla="*/ 369 h 3537"/>
                <a:gd name="T18" fmla="*/ 86 w 526"/>
                <a:gd name="T19" fmla="*/ 416 h 3537"/>
                <a:gd name="T20" fmla="*/ 71 w 526"/>
                <a:gd name="T21" fmla="*/ 465 h 3537"/>
                <a:gd name="T22" fmla="*/ 59 w 526"/>
                <a:gd name="T23" fmla="*/ 514 h 3537"/>
                <a:gd name="T24" fmla="*/ 49 w 526"/>
                <a:gd name="T25" fmla="*/ 563 h 3537"/>
                <a:gd name="T26" fmla="*/ 38 w 526"/>
                <a:gd name="T27" fmla="*/ 612 h 3537"/>
                <a:gd name="T28" fmla="*/ 27 w 526"/>
                <a:gd name="T29" fmla="*/ 661 h 3537"/>
                <a:gd name="T30" fmla="*/ 22 w 526"/>
                <a:gd name="T31" fmla="*/ 708 h 3537"/>
                <a:gd name="T32" fmla="*/ 15 w 526"/>
                <a:gd name="T33" fmla="*/ 757 h 3537"/>
                <a:gd name="T34" fmla="*/ 12 w 526"/>
                <a:gd name="T35" fmla="*/ 806 h 3537"/>
                <a:gd name="T36" fmla="*/ 8 w 526"/>
                <a:gd name="T37" fmla="*/ 855 h 3537"/>
                <a:gd name="T38" fmla="*/ 5 w 526"/>
                <a:gd name="T39" fmla="*/ 905 h 3537"/>
                <a:gd name="T40" fmla="*/ 3 w 526"/>
                <a:gd name="T41" fmla="*/ 952 h 3537"/>
                <a:gd name="T42" fmla="*/ 0 w 526"/>
                <a:gd name="T43" fmla="*/ 1002 h 3537"/>
                <a:gd name="T44" fmla="*/ 4 w 526"/>
                <a:gd name="T45" fmla="*/ 1050 h 3537"/>
                <a:gd name="T46" fmla="*/ 5 w 526"/>
                <a:gd name="T47" fmla="*/ 1100 h 3537"/>
                <a:gd name="T48" fmla="*/ 8 w 526"/>
                <a:gd name="T49" fmla="*/ 1149 h 3537"/>
                <a:gd name="T50" fmla="*/ 14 w 526"/>
                <a:gd name="T51" fmla="*/ 1199 h 3537"/>
                <a:gd name="T52" fmla="*/ 18 w 526"/>
                <a:gd name="T53" fmla="*/ 1249 h 3537"/>
                <a:gd name="T54" fmla="*/ 24 w 526"/>
                <a:gd name="T55" fmla="*/ 1296 h 3537"/>
                <a:gd name="T56" fmla="*/ 33 w 526"/>
                <a:gd name="T57" fmla="*/ 1345 h 3537"/>
                <a:gd name="T58" fmla="*/ 42 w 526"/>
                <a:gd name="T59" fmla="*/ 1394 h 3537"/>
                <a:gd name="T60" fmla="*/ 53 w 526"/>
                <a:gd name="T61" fmla="*/ 1441 h 3537"/>
                <a:gd name="T62" fmla="*/ 65 w 526"/>
                <a:gd name="T63" fmla="*/ 1488 h 3537"/>
                <a:gd name="T64" fmla="*/ 77 w 526"/>
                <a:gd name="T65" fmla="*/ 1536 h 3537"/>
                <a:gd name="T66" fmla="*/ 91 w 526"/>
                <a:gd name="T67" fmla="*/ 1584 h 3537"/>
                <a:gd name="T68" fmla="*/ 108 w 526"/>
                <a:gd name="T69" fmla="*/ 1633 h 3537"/>
                <a:gd name="T70" fmla="*/ 124 w 526"/>
                <a:gd name="T71" fmla="*/ 1680 h 3537"/>
                <a:gd name="T72" fmla="*/ 143 w 526"/>
                <a:gd name="T73" fmla="*/ 1728 h 3537"/>
                <a:gd name="T74" fmla="*/ 159 w 526"/>
                <a:gd name="T75" fmla="*/ 1769 h 35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26"/>
                <a:gd name="T115" fmla="*/ 0 h 3537"/>
                <a:gd name="T116" fmla="*/ 526 w 526"/>
                <a:gd name="T117" fmla="*/ 3537 h 35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26" h="3537">
                  <a:moveTo>
                    <a:pt x="526" y="0"/>
                  </a:moveTo>
                  <a:lnTo>
                    <a:pt x="481" y="84"/>
                  </a:lnTo>
                  <a:lnTo>
                    <a:pt x="434" y="178"/>
                  </a:lnTo>
                  <a:lnTo>
                    <a:pt x="390" y="271"/>
                  </a:lnTo>
                  <a:lnTo>
                    <a:pt x="347" y="365"/>
                  </a:lnTo>
                  <a:lnTo>
                    <a:pt x="308" y="457"/>
                  </a:lnTo>
                  <a:lnTo>
                    <a:pt x="271" y="551"/>
                  </a:lnTo>
                  <a:lnTo>
                    <a:pt x="236" y="640"/>
                  </a:lnTo>
                  <a:lnTo>
                    <a:pt x="205" y="738"/>
                  </a:lnTo>
                  <a:lnTo>
                    <a:pt x="172" y="832"/>
                  </a:lnTo>
                  <a:lnTo>
                    <a:pt x="142" y="930"/>
                  </a:lnTo>
                  <a:lnTo>
                    <a:pt x="119" y="1028"/>
                  </a:lnTo>
                  <a:lnTo>
                    <a:pt x="98" y="1126"/>
                  </a:lnTo>
                  <a:lnTo>
                    <a:pt x="76" y="1224"/>
                  </a:lnTo>
                  <a:lnTo>
                    <a:pt x="55" y="1322"/>
                  </a:lnTo>
                  <a:lnTo>
                    <a:pt x="45" y="1415"/>
                  </a:lnTo>
                  <a:lnTo>
                    <a:pt x="31" y="1513"/>
                  </a:lnTo>
                  <a:lnTo>
                    <a:pt x="24" y="1611"/>
                  </a:lnTo>
                  <a:lnTo>
                    <a:pt x="16" y="1709"/>
                  </a:lnTo>
                  <a:lnTo>
                    <a:pt x="10" y="1809"/>
                  </a:lnTo>
                  <a:lnTo>
                    <a:pt x="6" y="1903"/>
                  </a:lnTo>
                  <a:lnTo>
                    <a:pt x="0" y="2003"/>
                  </a:lnTo>
                  <a:lnTo>
                    <a:pt x="8" y="2099"/>
                  </a:lnTo>
                  <a:lnTo>
                    <a:pt x="10" y="2199"/>
                  </a:lnTo>
                  <a:lnTo>
                    <a:pt x="16" y="2297"/>
                  </a:lnTo>
                  <a:lnTo>
                    <a:pt x="28" y="2397"/>
                  </a:lnTo>
                  <a:lnTo>
                    <a:pt x="37" y="2497"/>
                  </a:lnTo>
                  <a:lnTo>
                    <a:pt x="49" y="2591"/>
                  </a:lnTo>
                  <a:lnTo>
                    <a:pt x="65" y="2689"/>
                  </a:lnTo>
                  <a:lnTo>
                    <a:pt x="84" y="2787"/>
                  </a:lnTo>
                  <a:lnTo>
                    <a:pt x="107" y="2881"/>
                  </a:lnTo>
                  <a:lnTo>
                    <a:pt x="129" y="2975"/>
                  </a:lnTo>
                  <a:lnTo>
                    <a:pt x="154" y="3072"/>
                  </a:lnTo>
                  <a:lnTo>
                    <a:pt x="183" y="3168"/>
                  </a:lnTo>
                  <a:lnTo>
                    <a:pt x="216" y="3266"/>
                  </a:lnTo>
                  <a:lnTo>
                    <a:pt x="249" y="3360"/>
                  </a:lnTo>
                  <a:lnTo>
                    <a:pt x="286" y="3456"/>
                  </a:lnTo>
                  <a:lnTo>
                    <a:pt x="318" y="353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8" name="Freeform 14"/>
            <p:cNvSpPr>
              <a:spLocks/>
            </p:cNvSpPr>
            <p:nvPr/>
          </p:nvSpPr>
          <p:spPr bwMode="auto">
            <a:xfrm>
              <a:off x="3045" y="1074"/>
              <a:ext cx="190" cy="1763"/>
            </a:xfrm>
            <a:custGeom>
              <a:avLst/>
              <a:gdLst>
                <a:gd name="T0" fmla="*/ 0 w 379"/>
                <a:gd name="T1" fmla="*/ 1763 h 3525"/>
                <a:gd name="T2" fmla="*/ 21 w 379"/>
                <a:gd name="T3" fmla="*/ 1697 h 3525"/>
                <a:gd name="T4" fmla="*/ 40 w 379"/>
                <a:gd name="T5" fmla="*/ 1629 h 3525"/>
                <a:gd name="T6" fmla="*/ 60 w 379"/>
                <a:gd name="T7" fmla="*/ 1562 h 3525"/>
                <a:gd name="T8" fmla="*/ 77 w 379"/>
                <a:gd name="T9" fmla="*/ 1495 h 3525"/>
                <a:gd name="T10" fmla="*/ 93 w 379"/>
                <a:gd name="T11" fmla="*/ 1426 h 3525"/>
                <a:gd name="T12" fmla="*/ 108 w 379"/>
                <a:gd name="T13" fmla="*/ 1359 h 3525"/>
                <a:gd name="T14" fmla="*/ 120 w 379"/>
                <a:gd name="T15" fmla="*/ 1293 h 3525"/>
                <a:gd name="T16" fmla="*/ 133 w 379"/>
                <a:gd name="T17" fmla="*/ 1224 h 3525"/>
                <a:gd name="T18" fmla="*/ 144 w 379"/>
                <a:gd name="T19" fmla="*/ 1154 h 3525"/>
                <a:gd name="T20" fmla="*/ 155 w 379"/>
                <a:gd name="T21" fmla="*/ 1084 h 3525"/>
                <a:gd name="T22" fmla="*/ 165 w 379"/>
                <a:gd name="T23" fmla="*/ 1019 h 3525"/>
                <a:gd name="T24" fmla="*/ 171 w 379"/>
                <a:gd name="T25" fmla="*/ 951 h 3525"/>
                <a:gd name="T26" fmla="*/ 176 w 379"/>
                <a:gd name="T27" fmla="*/ 883 h 3525"/>
                <a:gd name="T28" fmla="*/ 182 w 379"/>
                <a:gd name="T29" fmla="*/ 813 h 3525"/>
                <a:gd name="T30" fmla="*/ 185 w 379"/>
                <a:gd name="T31" fmla="*/ 745 h 3525"/>
                <a:gd name="T32" fmla="*/ 188 w 379"/>
                <a:gd name="T33" fmla="*/ 676 h 3525"/>
                <a:gd name="T34" fmla="*/ 190 w 379"/>
                <a:gd name="T35" fmla="*/ 608 h 3525"/>
                <a:gd name="T36" fmla="*/ 190 w 379"/>
                <a:gd name="T37" fmla="*/ 539 h 3525"/>
                <a:gd name="T38" fmla="*/ 188 w 379"/>
                <a:gd name="T39" fmla="*/ 469 h 3525"/>
                <a:gd name="T40" fmla="*/ 187 w 379"/>
                <a:gd name="T41" fmla="*/ 401 h 3525"/>
                <a:gd name="T42" fmla="*/ 182 w 379"/>
                <a:gd name="T43" fmla="*/ 333 h 3525"/>
                <a:gd name="T44" fmla="*/ 176 w 379"/>
                <a:gd name="T45" fmla="*/ 264 h 3525"/>
                <a:gd name="T46" fmla="*/ 171 w 379"/>
                <a:gd name="T47" fmla="*/ 196 h 3525"/>
                <a:gd name="T48" fmla="*/ 165 w 379"/>
                <a:gd name="T49" fmla="*/ 127 h 3525"/>
                <a:gd name="T50" fmla="*/ 155 w 379"/>
                <a:gd name="T51" fmla="*/ 60 h 3525"/>
                <a:gd name="T52" fmla="*/ 147 w 379"/>
                <a:gd name="T53" fmla="*/ 0 h 352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9"/>
                <a:gd name="T82" fmla="*/ 0 h 3525"/>
                <a:gd name="T83" fmla="*/ 379 w 379"/>
                <a:gd name="T84" fmla="*/ 3525 h 352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9" h="3525">
                  <a:moveTo>
                    <a:pt x="0" y="3525"/>
                  </a:moveTo>
                  <a:lnTo>
                    <a:pt x="42" y="3393"/>
                  </a:lnTo>
                  <a:lnTo>
                    <a:pt x="79" y="3258"/>
                  </a:lnTo>
                  <a:lnTo>
                    <a:pt x="120" y="3123"/>
                  </a:lnTo>
                  <a:lnTo>
                    <a:pt x="153" y="2989"/>
                  </a:lnTo>
                  <a:lnTo>
                    <a:pt x="185" y="2852"/>
                  </a:lnTo>
                  <a:lnTo>
                    <a:pt x="216" y="2718"/>
                  </a:lnTo>
                  <a:lnTo>
                    <a:pt x="239" y="2585"/>
                  </a:lnTo>
                  <a:lnTo>
                    <a:pt x="266" y="2447"/>
                  </a:lnTo>
                  <a:lnTo>
                    <a:pt x="288" y="2308"/>
                  </a:lnTo>
                  <a:lnTo>
                    <a:pt x="309" y="2168"/>
                  </a:lnTo>
                  <a:lnTo>
                    <a:pt x="329" y="2037"/>
                  </a:lnTo>
                  <a:lnTo>
                    <a:pt x="342" y="1901"/>
                  </a:lnTo>
                  <a:lnTo>
                    <a:pt x="352" y="1766"/>
                  </a:lnTo>
                  <a:lnTo>
                    <a:pt x="364" y="1626"/>
                  </a:lnTo>
                  <a:lnTo>
                    <a:pt x="370" y="1489"/>
                  </a:lnTo>
                  <a:lnTo>
                    <a:pt x="375" y="1351"/>
                  </a:lnTo>
                  <a:lnTo>
                    <a:pt x="379" y="1216"/>
                  </a:lnTo>
                  <a:lnTo>
                    <a:pt x="379" y="1078"/>
                  </a:lnTo>
                  <a:lnTo>
                    <a:pt x="375" y="938"/>
                  </a:lnTo>
                  <a:lnTo>
                    <a:pt x="374" y="801"/>
                  </a:lnTo>
                  <a:lnTo>
                    <a:pt x="364" y="665"/>
                  </a:lnTo>
                  <a:lnTo>
                    <a:pt x="352" y="528"/>
                  </a:lnTo>
                  <a:lnTo>
                    <a:pt x="342" y="392"/>
                  </a:lnTo>
                  <a:lnTo>
                    <a:pt x="329" y="253"/>
                  </a:lnTo>
                  <a:lnTo>
                    <a:pt x="309" y="119"/>
                  </a:lnTo>
                  <a:lnTo>
                    <a:pt x="29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99" name="Freeform 15"/>
            <p:cNvSpPr>
              <a:spLocks/>
            </p:cNvSpPr>
            <p:nvPr/>
          </p:nvSpPr>
          <p:spPr bwMode="auto">
            <a:xfrm>
              <a:off x="3045" y="1074"/>
              <a:ext cx="469" cy="1763"/>
            </a:xfrm>
            <a:custGeom>
              <a:avLst/>
              <a:gdLst>
                <a:gd name="T0" fmla="*/ 0 w 936"/>
                <a:gd name="T1" fmla="*/ 1763 h 3525"/>
                <a:gd name="T2" fmla="*/ 31 w 936"/>
                <a:gd name="T3" fmla="*/ 1734 h 3525"/>
                <a:gd name="T4" fmla="*/ 63 w 936"/>
                <a:gd name="T5" fmla="*/ 1704 h 3525"/>
                <a:gd name="T6" fmla="*/ 93 w 936"/>
                <a:gd name="T7" fmla="*/ 1673 h 3525"/>
                <a:gd name="T8" fmla="*/ 120 w 936"/>
                <a:gd name="T9" fmla="*/ 1642 h 3525"/>
                <a:gd name="T10" fmla="*/ 149 w 936"/>
                <a:gd name="T11" fmla="*/ 1610 h 3525"/>
                <a:gd name="T12" fmla="*/ 175 w 936"/>
                <a:gd name="T13" fmla="*/ 1577 h 3525"/>
                <a:gd name="T14" fmla="*/ 201 w 936"/>
                <a:gd name="T15" fmla="*/ 1544 h 3525"/>
                <a:gd name="T16" fmla="*/ 225 w 936"/>
                <a:gd name="T17" fmla="*/ 1510 h 3525"/>
                <a:gd name="T18" fmla="*/ 248 w 936"/>
                <a:gd name="T19" fmla="*/ 1477 h 3525"/>
                <a:gd name="T20" fmla="*/ 271 w 936"/>
                <a:gd name="T21" fmla="*/ 1444 h 3525"/>
                <a:gd name="T22" fmla="*/ 290 w 936"/>
                <a:gd name="T23" fmla="*/ 1409 h 3525"/>
                <a:gd name="T24" fmla="*/ 310 w 936"/>
                <a:gd name="T25" fmla="*/ 1376 h 3525"/>
                <a:gd name="T26" fmla="*/ 328 w 936"/>
                <a:gd name="T27" fmla="*/ 1340 h 3525"/>
                <a:gd name="T28" fmla="*/ 345 w 936"/>
                <a:gd name="T29" fmla="*/ 1305 h 3525"/>
                <a:gd name="T30" fmla="*/ 364 w 936"/>
                <a:gd name="T31" fmla="*/ 1269 h 3525"/>
                <a:gd name="T32" fmla="*/ 379 w 936"/>
                <a:gd name="T33" fmla="*/ 1231 h 3525"/>
                <a:gd name="T34" fmla="*/ 393 w 936"/>
                <a:gd name="T35" fmla="*/ 1195 h 3525"/>
                <a:gd name="T36" fmla="*/ 406 w 936"/>
                <a:gd name="T37" fmla="*/ 1158 h 3525"/>
                <a:gd name="T38" fmla="*/ 415 w 936"/>
                <a:gd name="T39" fmla="*/ 1121 h 3525"/>
                <a:gd name="T40" fmla="*/ 427 w 936"/>
                <a:gd name="T41" fmla="*/ 1084 h 3525"/>
                <a:gd name="T42" fmla="*/ 435 w 936"/>
                <a:gd name="T43" fmla="*/ 1047 h 3525"/>
                <a:gd name="T44" fmla="*/ 444 w 936"/>
                <a:gd name="T45" fmla="*/ 1009 h 3525"/>
                <a:gd name="T46" fmla="*/ 450 w 936"/>
                <a:gd name="T47" fmla="*/ 974 h 3525"/>
                <a:gd name="T48" fmla="*/ 457 w 936"/>
                <a:gd name="T49" fmla="*/ 934 h 3525"/>
                <a:gd name="T50" fmla="*/ 462 w 936"/>
                <a:gd name="T51" fmla="*/ 897 h 3525"/>
                <a:gd name="T52" fmla="*/ 465 w 936"/>
                <a:gd name="T53" fmla="*/ 858 h 3525"/>
                <a:gd name="T54" fmla="*/ 467 w 936"/>
                <a:gd name="T55" fmla="*/ 820 h 3525"/>
                <a:gd name="T56" fmla="*/ 469 w 936"/>
                <a:gd name="T57" fmla="*/ 783 h 3525"/>
                <a:gd name="T58" fmla="*/ 469 w 936"/>
                <a:gd name="T59" fmla="*/ 745 h 3525"/>
                <a:gd name="T60" fmla="*/ 466 w 936"/>
                <a:gd name="T61" fmla="*/ 707 h 3525"/>
                <a:gd name="T62" fmla="*/ 462 w 936"/>
                <a:gd name="T63" fmla="*/ 669 h 3525"/>
                <a:gd name="T64" fmla="*/ 458 w 936"/>
                <a:gd name="T65" fmla="*/ 633 h 3525"/>
                <a:gd name="T66" fmla="*/ 451 w 936"/>
                <a:gd name="T67" fmla="*/ 594 h 3525"/>
                <a:gd name="T68" fmla="*/ 446 w 936"/>
                <a:gd name="T69" fmla="*/ 557 h 3525"/>
                <a:gd name="T70" fmla="*/ 438 w 936"/>
                <a:gd name="T71" fmla="*/ 519 h 3525"/>
                <a:gd name="T72" fmla="*/ 429 w 936"/>
                <a:gd name="T73" fmla="*/ 480 h 3525"/>
                <a:gd name="T74" fmla="*/ 418 w 936"/>
                <a:gd name="T75" fmla="*/ 442 h 3525"/>
                <a:gd name="T76" fmla="*/ 407 w 936"/>
                <a:gd name="T77" fmla="*/ 406 h 3525"/>
                <a:gd name="T78" fmla="*/ 395 w 936"/>
                <a:gd name="T79" fmla="*/ 369 h 3525"/>
                <a:gd name="T80" fmla="*/ 379 w 936"/>
                <a:gd name="T81" fmla="*/ 335 h 3525"/>
                <a:gd name="T82" fmla="*/ 366 w 936"/>
                <a:gd name="T83" fmla="*/ 297 h 3525"/>
                <a:gd name="T84" fmla="*/ 347 w 936"/>
                <a:gd name="T85" fmla="*/ 263 h 3525"/>
                <a:gd name="T86" fmla="*/ 331 w 936"/>
                <a:gd name="T87" fmla="*/ 226 h 3525"/>
                <a:gd name="T88" fmla="*/ 313 w 936"/>
                <a:gd name="T89" fmla="*/ 191 h 3525"/>
                <a:gd name="T90" fmla="*/ 293 w 936"/>
                <a:gd name="T91" fmla="*/ 157 h 3525"/>
                <a:gd name="T92" fmla="*/ 274 w 936"/>
                <a:gd name="T93" fmla="*/ 122 h 3525"/>
                <a:gd name="T94" fmla="*/ 253 w 936"/>
                <a:gd name="T95" fmla="*/ 88 h 3525"/>
                <a:gd name="T96" fmla="*/ 229 w 936"/>
                <a:gd name="T97" fmla="*/ 55 h 3525"/>
                <a:gd name="T98" fmla="*/ 204 w 936"/>
                <a:gd name="T99" fmla="*/ 21 h 3525"/>
                <a:gd name="T100" fmla="*/ 188 w 936"/>
                <a:gd name="T101" fmla="*/ 0 h 352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36"/>
                <a:gd name="T154" fmla="*/ 0 h 3525"/>
                <a:gd name="T155" fmla="*/ 936 w 936"/>
                <a:gd name="T156" fmla="*/ 3525 h 352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36" h="3525">
                  <a:moveTo>
                    <a:pt x="0" y="3525"/>
                  </a:moveTo>
                  <a:lnTo>
                    <a:pt x="62" y="3468"/>
                  </a:lnTo>
                  <a:lnTo>
                    <a:pt x="126" y="3408"/>
                  </a:lnTo>
                  <a:lnTo>
                    <a:pt x="185" y="3345"/>
                  </a:lnTo>
                  <a:lnTo>
                    <a:pt x="239" y="3283"/>
                  </a:lnTo>
                  <a:lnTo>
                    <a:pt x="298" y="3220"/>
                  </a:lnTo>
                  <a:lnTo>
                    <a:pt x="350" y="3154"/>
                  </a:lnTo>
                  <a:lnTo>
                    <a:pt x="401" y="3087"/>
                  </a:lnTo>
                  <a:lnTo>
                    <a:pt x="449" y="3020"/>
                  </a:lnTo>
                  <a:lnTo>
                    <a:pt x="494" y="2954"/>
                  </a:lnTo>
                  <a:lnTo>
                    <a:pt x="541" y="2887"/>
                  </a:lnTo>
                  <a:lnTo>
                    <a:pt x="578" y="2818"/>
                  </a:lnTo>
                  <a:lnTo>
                    <a:pt x="619" y="2751"/>
                  </a:lnTo>
                  <a:lnTo>
                    <a:pt x="654" y="2679"/>
                  </a:lnTo>
                  <a:lnTo>
                    <a:pt x="689" y="2610"/>
                  </a:lnTo>
                  <a:lnTo>
                    <a:pt x="726" y="2537"/>
                  </a:lnTo>
                  <a:lnTo>
                    <a:pt x="757" y="2462"/>
                  </a:lnTo>
                  <a:lnTo>
                    <a:pt x="784" y="2389"/>
                  </a:lnTo>
                  <a:lnTo>
                    <a:pt x="810" y="2316"/>
                  </a:lnTo>
                  <a:lnTo>
                    <a:pt x="829" y="2241"/>
                  </a:lnTo>
                  <a:lnTo>
                    <a:pt x="853" y="2168"/>
                  </a:lnTo>
                  <a:lnTo>
                    <a:pt x="868" y="2093"/>
                  </a:lnTo>
                  <a:lnTo>
                    <a:pt x="886" y="2018"/>
                  </a:lnTo>
                  <a:lnTo>
                    <a:pt x="899" y="1947"/>
                  </a:lnTo>
                  <a:lnTo>
                    <a:pt x="913" y="1868"/>
                  </a:lnTo>
                  <a:lnTo>
                    <a:pt x="923" y="1793"/>
                  </a:lnTo>
                  <a:lnTo>
                    <a:pt x="929" y="1716"/>
                  </a:lnTo>
                  <a:lnTo>
                    <a:pt x="932" y="1639"/>
                  </a:lnTo>
                  <a:lnTo>
                    <a:pt x="936" y="1566"/>
                  </a:lnTo>
                  <a:lnTo>
                    <a:pt x="936" y="1489"/>
                  </a:lnTo>
                  <a:lnTo>
                    <a:pt x="930" y="1413"/>
                  </a:lnTo>
                  <a:lnTo>
                    <a:pt x="923" y="1338"/>
                  </a:lnTo>
                  <a:lnTo>
                    <a:pt x="915" y="1265"/>
                  </a:lnTo>
                  <a:lnTo>
                    <a:pt x="901" y="1188"/>
                  </a:lnTo>
                  <a:lnTo>
                    <a:pt x="890" y="1113"/>
                  </a:lnTo>
                  <a:lnTo>
                    <a:pt x="874" y="1038"/>
                  </a:lnTo>
                  <a:lnTo>
                    <a:pt x="856" y="959"/>
                  </a:lnTo>
                  <a:lnTo>
                    <a:pt x="835" y="884"/>
                  </a:lnTo>
                  <a:lnTo>
                    <a:pt x="812" y="811"/>
                  </a:lnTo>
                  <a:lnTo>
                    <a:pt x="788" y="738"/>
                  </a:lnTo>
                  <a:lnTo>
                    <a:pt x="757" y="669"/>
                  </a:lnTo>
                  <a:lnTo>
                    <a:pt x="730" y="594"/>
                  </a:lnTo>
                  <a:lnTo>
                    <a:pt x="693" y="526"/>
                  </a:lnTo>
                  <a:lnTo>
                    <a:pt x="660" y="451"/>
                  </a:lnTo>
                  <a:lnTo>
                    <a:pt x="625" y="382"/>
                  </a:lnTo>
                  <a:lnTo>
                    <a:pt x="584" y="313"/>
                  </a:lnTo>
                  <a:lnTo>
                    <a:pt x="547" y="244"/>
                  </a:lnTo>
                  <a:lnTo>
                    <a:pt x="504" y="175"/>
                  </a:lnTo>
                  <a:lnTo>
                    <a:pt x="457" y="109"/>
                  </a:lnTo>
                  <a:lnTo>
                    <a:pt x="407" y="42"/>
                  </a:lnTo>
                  <a:lnTo>
                    <a:pt x="37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0" name="Freeform 16"/>
            <p:cNvSpPr>
              <a:spLocks/>
            </p:cNvSpPr>
            <p:nvPr/>
          </p:nvSpPr>
          <p:spPr bwMode="auto">
            <a:xfrm>
              <a:off x="3282" y="1074"/>
              <a:ext cx="452" cy="835"/>
            </a:xfrm>
            <a:custGeom>
              <a:avLst/>
              <a:gdLst>
                <a:gd name="T0" fmla="*/ 449 w 903"/>
                <a:gd name="T1" fmla="*/ 835 h 1668"/>
                <a:gd name="T2" fmla="*/ 449 w 903"/>
                <a:gd name="T3" fmla="*/ 796 h 1668"/>
                <a:gd name="T4" fmla="*/ 452 w 903"/>
                <a:gd name="T5" fmla="*/ 766 h 1668"/>
                <a:gd name="T6" fmla="*/ 449 w 903"/>
                <a:gd name="T7" fmla="*/ 735 h 1668"/>
                <a:gd name="T8" fmla="*/ 449 w 903"/>
                <a:gd name="T9" fmla="*/ 702 h 1668"/>
                <a:gd name="T10" fmla="*/ 447 w 903"/>
                <a:gd name="T11" fmla="*/ 672 h 1668"/>
                <a:gd name="T12" fmla="*/ 447 w 903"/>
                <a:gd name="T13" fmla="*/ 644 h 1668"/>
                <a:gd name="T14" fmla="*/ 444 w 903"/>
                <a:gd name="T15" fmla="*/ 613 h 1668"/>
                <a:gd name="T16" fmla="*/ 438 w 903"/>
                <a:gd name="T17" fmla="*/ 581 h 1668"/>
                <a:gd name="T18" fmla="*/ 430 w 903"/>
                <a:gd name="T19" fmla="*/ 551 h 1668"/>
                <a:gd name="T20" fmla="*/ 420 w 903"/>
                <a:gd name="T21" fmla="*/ 521 h 1668"/>
                <a:gd name="T22" fmla="*/ 409 w 903"/>
                <a:gd name="T23" fmla="*/ 490 h 1668"/>
                <a:gd name="T24" fmla="*/ 398 w 903"/>
                <a:gd name="T25" fmla="*/ 460 h 1668"/>
                <a:gd name="T26" fmla="*/ 385 w 903"/>
                <a:gd name="T27" fmla="*/ 431 h 1668"/>
                <a:gd name="T28" fmla="*/ 371 w 903"/>
                <a:gd name="T29" fmla="*/ 402 h 1668"/>
                <a:gd name="T30" fmla="*/ 356 w 903"/>
                <a:gd name="T31" fmla="*/ 372 h 1668"/>
                <a:gd name="T32" fmla="*/ 340 w 903"/>
                <a:gd name="T33" fmla="*/ 344 h 1668"/>
                <a:gd name="T34" fmla="*/ 322 w 903"/>
                <a:gd name="T35" fmla="*/ 316 h 1668"/>
                <a:gd name="T36" fmla="*/ 303 w 903"/>
                <a:gd name="T37" fmla="*/ 290 h 1668"/>
                <a:gd name="T38" fmla="*/ 283 w 903"/>
                <a:gd name="T39" fmla="*/ 263 h 1668"/>
                <a:gd name="T40" fmla="*/ 263 w 903"/>
                <a:gd name="T41" fmla="*/ 237 h 1668"/>
                <a:gd name="T42" fmla="*/ 240 w 903"/>
                <a:gd name="T43" fmla="*/ 210 h 1668"/>
                <a:gd name="T44" fmla="*/ 215 w 903"/>
                <a:gd name="T45" fmla="*/ 185 h 1668"/>
                <a:gd name="T46" fmla="*/ 193 w 903"/>
                <a:gd name="T47" fmla="*/ 160 h 1668"/>
                <a:gd name="T48" fmla="*/ 169 w 903"/>
                <a:gd name="T49" fmla="*/ 134 h 1668"/>
                <a:gd name="T50" fmla="*/ 142 w 903"/>
                <a:gd name="T51" fmla="*/ 110 h 1668"/>
                <a:gd name="T52" fmla="*/ 114 w 903"/>
                <a:gd name="T53" fmla="*/ 88 h 1668"/>
                <a:gd name="T54" fmla="*/ 88 w 903"/>
                <a:gd name="T55" fmla="*/ 65 h 1668"/>
                <a:gd name="T56" fmla="*/ 58 w 903"/>
                <a:gd name="T57" fmla="*/ 41 h 1668"/>
                <a:gd name="T58" fmla="*/ 32 w 903"/>
                <a:gd name="T59" fmla="*/ 21 h 1668"/>
                <a:gd name="T60" fmla="*/ 0 w 903"/>
                <a:gd name="T61" fmla="*/ 0 h 166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903"/>
                <a:gd name="T94" fmla="*/ 0 h 1668"/>
                <a:gd name="T95" fmla="*/ 903 w 903"/>
                <a:gd name="T96" fmla="*/ 1668 h 166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903" h="1668">
                  <a:moveTo>
                    <a:pt x="898" y="1668"/>
                  </a:moveTo>
                  <a:lnTo>
                    <a:pt x="898" y="1591"/>
                  </a:lnTo>
                  <a:lnTo>
                    <a:pt x="903" y="1530"/>
                  </a:lnTo>
                  <a:lnTo>
                    <a:pt x="898" y="1468"/>
                  </a:lnTo>
                  <a:lnTo>
                    <a:pt x="898" y="1403"/>
                  </a:lnTo>
                  <a:lnTo>
                    <a:pt x="894" y="1343"/>
                  </a:lnTo>
                  <a:lnTo>
                    <a:pt x="894" y="1286"/>
                  </a:lnTo>
                  <a:lnTo>
                    <a:pt x="888" y="1224"/>
                  </a:lnTo>
                  <a:lnTo>
                    <a:pt x="876" y="1161"/>
                  </a:lnTo>
                  <a:lnTo>
                    <a:pt x="859" y="1101"/>
                  </a:lnTo>
                  <a:lnTo>
                    <a:pt x="839" y="1040"/>
                  </a:lnTo>
                  <a:lnTo>
                    <a:pt x="818" y="978"/>
                  </a:lnTo>
                  <a:lnTo>
                    <a:pt x="796" y="919"/>
                  </a:lnTo>
                  <a:lnTo>
                    <a:pt x="769" y="861"/>
                  </a:lnTo>
                  <a:lnTo>
                    <a:pt x="742" y="803"/>
                  </a:lnTo>
                  <a:lnTo>
                    <a:pt x="711" y="744"/>
                  </a:lnTo>
                  <a:lnTo>
                    <a:pt x="679" y="688"/>
                  </a:lnTo>
                  <a:lnTo>
                    <a:pt x="644" y="632"/>
                  </a:lnTo>
                  <a:lnTo>
                    <a:pt x="605" y="580"/>
                  </a:lnTo>
                  <a:lnTo>
                    <a:pt x="565" y="526"/>
                  </a:lnTo>
                  <a:lnTo>
                    <a:pt x="526" y="473"/>
                  </a:lnTo>
                  <a:lnTo>
                    <a:pt x="479" y="419"/>
                  </a:lnTo>
                  <a:lnTo>
                    <a:pt x="430" y="369"/>
                  </a:lnTo>
                  <a:lnTo>
                    <a:pt x="385" y="319"/>
                  </a:lnTo>
                  <a:lnTo>
                    <a:pt x="337" y="267"/>
                  </a:lnTo>
                  <a:lnTo>
                    <a:pt x="284" y="219"/>
                  </a:lnTo>
                  <a:lnTo>
                    <a:pt x="228" y="175"/>
                  </a:lnTo>
                  <a:lnTo>
                    <a:pt x="175" y="130"/>
                  </a:lnTo>
                  <a:lnTo>
                    <a:pt x="115" y="82"/>
                  </a:lnTo>
                  <a:lnTo>
                    <a:pt x="64" y="4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1" name="Freeform 17"/>
            <p:cNvSpPr>
              <a:spLocks/>
            </p:cNvSpPr>
            <p:nvPr/>
          </p:nvSpPr>
          <p:spPr bwMode="auto">
            <a:xfrm>
              <a:off x="2384" y="1289"/>
              <a:ext cx="365" cy="761"/>
            </a:xfrm>
            <a:custGeom>
              <a:avLst/>
              <a:gdLst>
                <a:gd name="T0" fmla="*/ 365 w 731"/>
                <a:gd name="T1" fmla="*/ 0 h 1523"/>
                <a:gd name="T2" fmla="*/ 338 w 731"/>
                <a:gd name="T3" fmla="*/ 26 h 1523"/>
                <a:gd name="T4" fmla="*/ 311 w 731"/>
                <a:gd name="T5" fmla="*/ 54 h 1523"/>
                <a:gd name="T6" fmla="*/ 286 w 731"/>
                <a:gd name="T7" fmla="*/ 80 h 1523"/>
                <a:gd name="T8" fmla="*/ 260 w 731"/>
                <a:gd name="T9" fmla="*/ 106 h 1523"/>
                <a:gd name="T10" fmla="*/ 238 w 731"/>
                <a:gd name="T11" fmla="*/ 134 h 1523"/>
                <a:gd name="T12" fmla="*/ 213 w 731"/>
                <a:gd name="T13" fmla="*/ 164 h 1523"/>
                <a:gd name="T14" fmla="*/ 193 w 731"/>
                <a:gd name="T15" fmla="*/ 193 h 1523"/>
                <a:gd name="T16" fmla="*/ 171 w 731"/>
                <a:gd name="T17" fmla="*/ 224 h 1523"/>
                <a:gd name="T18" fmla="*/ 151 w 731"/>
                <a:gd name="T19" fmla="*/ 255 h 1523"/>
                <a:gd name="T20" fmla="*/ 132 w 731"/>
                <a:gd name="T21" fmla="*/ 283 h 1523"/>
                <a:gd name="T22" fmla="*/ 115 w 731"/>
                <a:gd name="T23" fmla="*/ 316 h 1523"/>
                <a:gd name="T24" fmla="*/ 101 w 731"/>
                <a:gd name="T25" fmla="*/ 349 h 1523"/>
                <a:gd name="T26" fmla="*/ 86 w 731"/>
                <a:gd name="T27" fmla="*/ 380 h 1523"/>
                <a:gd name="T28" fmla="*/ 73 w 731"/>
                <a:gd name="T29" fmla="*/ 413 h 1523"/>
                <a:gd name="T30" fmla="*/ 59 w 731"/>
                <a:gd name="T31" fmla="*/ 445 h 1523"/>
                <a:gd name="T32" fmla="*/ 49 w 731"/>
                <a:gd name="T33" fmla="*/ 477 h 1523"/>
                <a:gd name="T34" fmla="*/ 38 w 731"/>
                <a:gd name="T35" fmla="*/ 508 h 1523"/>
                <a:gd name="T36" fmla="*/ 29 w 731"/>
                <a:gd name="T37" fmla="*/ 541 h 1523"/>
                <a:gd name="T38" fmla="*/ 20 w 731"/>
                <a:gd name="T39" fmla="*/ 576 h 1523"/>
                <a:gd name="T40" fmla="*/ 16 w 731"/>
                <a:gd name="T41" fmla="*/ 609 h 1523"/>
                <a:gd name="T42" fmla="*/ 10 w 731"/>
                <a:gd name="T43" fmla="*/ 641 h 1523"/>
                <a:gd name="T44" fmla="*/ 5 w 731"/>
                <a:gd name="T45" fmla="*/ 676 h 1523"/>
                <a:gd name="T46" fmla="*/ 1 w 731"/>
                <a:gd name="T47" fmla="*/ 708 h 1523"/>
                <a:gd name="T48" fmla="*/ 0 w 731"/>
                <a:gd name="T49" fmla="*/ 743 h 1523"/>
                <a:gd name="T50" fmla="*/ 0 w 731"/>
                <a:gd name="T51" fmla="*/ 761 h 152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31"/>
                <a:gd name="T79" fmla="*/ 0 h 1523"/>
                <a:gd name="T80" fmla="*/ 731 w 731"/>
                <a:gd name="T81" fmla="*/ 1523 h 152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31" h="1523">
                  <a:moveTo>
                    <a:pt x="731" y="0"/>
                  </a:moveTo>
                  <a:lnTo>
                    <a:pt x="676" y="52"/>
                  </a:lnTo>
                  <a:lnTo>
                    <a:pt x="622" y="108"/>
                  </a:lnTo>
                  <a:lnTo>
                    <a:pt x="573" y="160"/>
                  </a:lnTo>
                  <a:lnTo>
                    <a:pt x="520" y="212"/>
                  </a:lnTo>
                  <a:lnTo>
                    <a:pt x="476" y="269"/>
                  </a:lnTo>
                  <a:lnTo>
                    <a:pt x="427" y="329"/>
                  </a:lnTo>
                  <a:lnTo>
                    <a:pt x="386" y="387"/>
                  </a:lnTo>
                  <a:lnTo>
                    <a:pt x="343" y="448"/>
                  </a:lnTo>
                  <a:lnTo>
                    <a:pt x="302" y="510"/>
                  </a:lnTo>
                  <a:lnTo>
                    <a:pt x="265" y="567"/>
                  </a:lnTo>
                  <a:lnTo>
                    <a:pt x="230" y="633"/>
                  </a:lnTo>
                  <a:lnTo>
                    <a:pt x="203" y="698"/>
                  </a:lnTo>
                  <a:lnTo>
                    <a:pt x="172" y="760"/>
                  </a:lnTo>
                  <a:lnTo>
                    <a:pt x="146" y="827"/>
                  </a:lnTo>
                  <a:lnTo>
                    <a:pt x="119" y="890"/>
                  </a:lnTo>
                  <a:lnTo>
                    <a:pt x="98" y="954"/>
                  </a:lnTo>
                  <a:lnTo>
                    <a:pt x="76" y="1017"/>
                  </a:lnTo>
                  <a:lnTo>
                    <a:pt x="59" y="1083"/>
                  </a:lnTo>
                  <a:lnTo>
                    <a:pt x="41" y="1152"/>
                  </a:lnTo>
                  <a:lnTo>
                    <a:pt x="32" y="1219"/>
                  </a:lnTo>
                  <a:lnTo>
                    <a:pt x="20" y="1283"/>
                  </a:lnTo>
                  <a:lnTo>
                    <a:pt x="10" y="1352"/>
                  </a:lnTo>
                  <a:lnTo>
                    <a:pt x="2" y="1417"/>
                  </a:lnTo>
                  <a:lnTo>
                    <a:pt x="0" y="1486"/>
                  </a:lnTo>
                  <a:lnTo>
                    <a:pt x="0" y="152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2" name="Freeform 18"/>
            <p:cNvSpPr>
              <a:spLocks/>
            </p:cNvSpPr>
            <p:nvPr/>
          </p:nvSpPr>
          <p:spPr bwMode="auto">
            <a:xfrm>
              <a:off x="3367" y="1074"/>
              <a:ext cx="1233" cy="1769"/>
            </a:xfrm>
            <a:custGeom>
              <a:avLst/>
              <a:gdLst>
                <a:gd name="T0" fmla="*/ 1225 w 2468"/>
                <a:gd name="T1" fmla="*/ 1763 h 3537"/>
                <a:gd name="T2" fmla="*/ 1161 w 2468"/>
                <a:gd name="T3" fmla="*/ 1712 h 3537"/>
                <a:gd name="T4" fmla="*/ 1097 w 2468"/>
                <a:gd name="T5" fmla="*/ 1655 h 3537"/>
                <a:gd name="T6" fmla="*/ 1037 w 2468"/>
                <a:gd name="T7" fmla="*/ 1599 h 3537"/>
                <a:gd name="T8" fmla="*/ 982 w 2468"/>
                <a:gd name="T9" fmla="*/ 1540 h 3537"/>
                <a:gd name="T10" fmla="*/ 929 w 2468"/>
                <a:gd name="T11" fmla="*/ 1477 h 3537"/>
                <a:gd name="T12" fmla="*/ 882 w 2468"/>
                <a:gd name="T13" fmla="*/ 1417 h 3537"/>
                <a:gd name="T14" fmla="*/ 838 w 2468"/>
                <a:gd name="T15" fmla="*/ 1351 h 3537"/>
                <a:gd name="T16" fmla="*/ 800 w 2468"/>
                <a:gd name="T17" fmla="*/ 1285 h 3537"/>
                <a:gd name="T18" fmla="*/ 767 w 2468"/>
                <a:gd name="T19" fmla="*/ 1218 h 3537"/>
                <a:gd name="T20" fmla="*/ 736 w 2468"/>
                <a:gd name="T21" fmla="*/ 1149 h 3537"/>
                <a:gd name="T22" fmla="*/ 713 w 2468"/>
                <a:gd name="T23" fmla="*/ 1078 h 3537"/>
                <a:gd name="T24" fmla="*/ 694 w 2468"/>
                <a:gd name="T25" fmla="*/ 1007 h 3537"/>
                <a:gd name="T26" fmla="*/ 677 w 2468"/>
                <a:gd name="T27" fmla="*/ 936 h 3537"/>
                <a:gd name="T28" fmla="*/ 667 w 2468"/>
                <a:gd name="T29" fmla="*/ 862 h 3537"/>
                <a:gd name="T30" fmla="*/ 662 w 2468"/>
                <a:gd name="T31" fmla="*/ 796 h 3537"/>
                <a:gd name="T32" fmla="*/ 653 w 2468"/>
                <a:gd name="T33" fmla="*/ 734 h 3537"/>
                <a:gd name="T34" fmla="*/ 638 w 2468"/>
                <a:gd name="T35" fmla="*/ 674 h 3537"/>
                <a:gd name="T36" fmla="*/ 619 w 2468"/>
                <a:gd name="T37" fmla="*/ 616 h 3537"/>
                <a:gd name="T38" fmla="*/ 596 w 2468"/>
                <a:gd name="T39" fmla="*/ 555 h 3537"/>
                <a:gd name="T40" fmla="*/ 569 w 2468"/>
                <a:gd name="T41" fmla="*/ 497 h 3537"/>
                <a:gd name="T42" fmla="*/ 534 w 2468"/>
                <a:gd name="T43" fmla="*/ 440 h 3537"/>
                <a:gd name="T44" fmla="*/ 498 w 2468"/>
                <a:gd name="T45" fmla="*/ 386 h 3537"/>
                <a:gd name="T46" fmla="*/ 458 w 2468"/>
                <a:gd name="T47" fmla="*/ 333 h 3537"/>
                <a:gd name="T48" fmla="*/ 410 w 2468"/>
                <a:gd name="T49" fmla="*/ 282 h 3537"/>
                <a:gd name="T50" fmla="*/ 362 w 2468"/>
                <a:gd name="T51" fmla="*/ 234 h 3537"/>
                <a:gd name="T52" fmla="*/ 309 w 2468"/>
                <a:gd name="T53" fmla="*/ 187 h 3537"/>
                <a:gd name="T54" fmla="*/ 253 w 2468"/>
                <a:gd name="T55" fmla="*/ 143 h 3537"/>
                <a:gd name="T56" fmla="*/ 191 w 2468"/>
                <a:gd name="T57" fmla="*/ 102 h 3537"/>
                <a:gd name="T58" fmla="*/ 127 w 2468"/>
                <a:gd name="T59" fmla="*/ 62 h 3537"/>
                <a:gd name="T60" fmla="*/ 59 w 2468"/>
                <a:gd name="T61" fmla="*/ 26 h 3537"/>
                <a:gd name="T62" fmla="*/ 0 w 2468"/>
                <a:gd name="T63" fmla="*/ 0 h 353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68"/>
                <a:gd name="T97" fmla="*/ 0 h 3537"/>
                <a:gd name="T98" fmla="*/ 2468 w 2468"/>
                <a:gd name="T99" fmla="*/ 3537 h 353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68" h="3537">
                  <a:moveTo>
                    <a:pt x="2468" y="3537"/>
                  </a:moveTo>
                  <a:lnTo>
                    <a:pt x="2452" y="3525"/>
                  </a:lnTo>
                  <a:lnTo>
                    <a:pt x="2392" y="3473"/>
                  </a:lnTo>
                  <a:lnTo>
                    <a:pt x="2323" y="3423"/>
                  </a:lnTo>
                  <a:lnTo>
                    <a:pt x="2257" y="3366"/>
                  </a:lnTo>
                  <a:lnTo>
                    <a:pt x="2195" y="3310"/>
                  </a:lnTo>
                  <a:lnTo>
                    <a:pt x="2137" y="3258"/>
                  </a:lnTo>
                  <a:lnTo>
                    <a:pt x="2076" y="3198"/>
                  </a:lnTo>
                  <a:lnTo>
                    <a:pt x="2018" y="3137"/>
                  </a:lnTo>
                  <a:lnTo>
                    <a:pt x="1965" y="3079"/>
                  </a:lnTo>
                  <a:lnTo>
                    <a:pt x="1913" y="3018"/>
                  </a:lnTo>
                  <a:lnTo>
                    <a:pt x="1860" y="2954"/>
                  </a:lnTo>
                  <a:lnTo>
                    <a:pt x="1813" y="2895"/>
                  </a:lnTo>
                  <a:lnTo>
                    <a:pt x="1765" y="2833"/>
                  </a:lnTo>
                  <a:lnTo>
                    <a:pt x="1724" y="2770"/>
                  </a:lnTo>
                  <a:lnTo>
                    <a:pt x="1677" y="2702"/>
                  </a:lnTo>
                  <a:lnTo>
                    <a:pt x="1638" y="2639"/>
                  </a:lnTo>
                  <a:lnTo>
                    <a:pt x="1601" y="2570"/>
                  </a:lnTo>
                  <a:lnTo>
                    <a:pt x="1568" y="2504"/>
                  </a:lnTo>
                  <a:lnTo>
                    <a:pt x="1535" y="2435"/>
                  </a:lnTo>
                  <a:lnTo>
                    <a:pt x="1504" y="2366"/>
                  </a:lnTo>
                  <a:lnTo>
                    <a:pt x="1474" y="2297"/>
                  </a:lnTo>
                  <a:lnTo>
                    <a:pt x="1447" y="2224"/>
                  </a:lnTo>
                  <a:lnTo>
                    <a:pt x="1428" y="2155"/>
                  </a:lnTo>
                  <a:lnTo>
                    <a:pt x="1404" y="2085"/>
                  </a:lnTo>
                  <a:lnTo>
                    <a:pt x="1389" y="2014"/>
                  </a:lnTo>
                  <a:lnTo>
                    <a:pt x="1371" y="1943"/>
                  </a:lnTo>
                  <a:lnTo>
                    <a:pt x="1356" y="1872"/>
                  </a:lnTo>
                  <a:lnTo>
                    <a:pt x="1348" y="1799"/>
                  </a:lnTo>
                  <a:lnTo>
                    <a:pt x="1336" y="1724"/>
                  </a:lnTo>
                  <a:lnTo>
                    <a:pt x="1332" y="1651"/>
                  </a:lnTo>
                  <a:lnTo>
                    <a:pt x="1326" y="1591"/>
                  </a:lnTo>
                  <a:lnTo>
                    <a:pt x="1317" y="1528"/>
                  </a:lnTo>
                  <a:lnTo>
                    <a:pt x="1307" y="1468"/>
                  </a:lnTo>
                  <a:lnTo>
                    <a:pt x="1293" y="1409"/>
                  </a:lnTo>
                  <a:lnTo>
                    <a:pt x="1278" y="1347"/>
                  </a:lnTo>
                  <a:lnTo>
                    <a:pt x="1260" y="1288"/>
                  </a:lnTo>
                  <a:lnTo>
                    <a:pt x="1239" y="1232"/>
                  </a:lnTo>
                  <a:lnTo>
                    <a:pt x="1219" y="1168"/>
                  </a:lnTo>
                  <a:lnTo>
                    <a:pt x="1192" y="1109"/>
                  </a:lnTo>
                  <a:lnTo>
                    <a:pt x="1167" y="1053"/>
                  </a:lnTo>
                  <a:lnTo>
                    <a:pt x="1139" y="994"/>
                  </a:lnTo>
                  <a:lnTo>
                    <a:pt x="1108" y="936"/>
                  </a:lnTo>
                  <a:lnTo>
                    <a:pt x="1069" y="880"/>
                  </a:lnTo>
                  <a:lnTo>
                    <a:pt x="1036" y="822"/>
                  </a:lnTo>
                  <a:lnTo>
                    <a:pt x="997" y="771"/>
                  </a:lnTo>
                  <a:lnTo>
                    <a:pt x="956" y="717"/>
                  </a:lnTo>
                  <a:lnTo>
                    <a:pt x="916" y="665"/>
                  </a:lnTo>
                  <a:lnTo>
                    <a:pt x="869" y="611"/>
                  </a:lnTo>
                  <a:lnTo>
                    <a:pt x="820" y="563"/>
                  </a:lnTo>
                  <a:lnTo>
                    <a:pt x="773" y="515"/>
                  </a:lnTo>
                  <a:lnTo>
                    <a:pt x="725" y="467"/>
                  </a:lnTo>
                  <a:lnTo>
                    <a:pt x="672" y="417"/>
                  </a:lnTo>
                  <a:lnTo>
                    <a:pt x="618" y="373"/>
                  </a:lnTo>
                  <a:lnTo>
                    <a:pt x="561" y="328"/>
                  </a:lnTo>
                  <a:lnTo>
                    <a:pt x="507" y="286"/>
                  </a:lnTo>
                  <a:lnTo>
                    <a:pt x="444" y="242"/>
                  </a:lnTo>
                  <a:lnTo>
                    <a:pt x="382" y="203"/>
                  </a:lnTo>
                  <a:lnTo>
                    <a:pt x="316" y="161"/>
                  </a:lnTo>
                  <a:lnTo>
                    <a:pt x="255" y="123"/>
                  </a:lnTo>
                  <a:lnTo>
                    <a:pt x="185" y="86"/>
                  </a:lnTo>
                  <a:lnTo>
                    <a:pt x="119" y="52"/>
                  </a:lnTo>
                  <a:lnTo>
                    <a:pt x="49" y="1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3" name="Freeform 19"/>
            <p:cNvSpPr>
              <a:spLocks/>
            </p:cNvSpPr>
            <p:nvPr/>
          </p:nvSpPr>
          <p:spPr bwMode="auto">
            <a:xfrm>
              <a:off x="3450" y="1073"/>
              <a:ext cx="1150" cy="1764"/>
            </a:xfrm>
            <a:custGeom>
              <a:avLst/>
              <a:gdLst>
                <a:gd name="T0" fmla="*/ 1150 w 2300"/>
                <a:gd name="T1" fmla="*/ 1764 h 3527"/>
                <a:gd name="T2" fmla="*/ 1130 w 2300"/>
                <a:gd name="T3" fmla="*/ 1726 h 3527"/>
                <a:gd name="T4" fmla="*/ 1107 w 2300"/>
                <a:gd name="T5" fmla="*/ 1682 h 3527"/>
                <a:gd name="T6" fmla="*/ 1086 w 2300"/>
                <a:gd name="T7" fmla="*/ 1640 h 3527"/>
                <a:gd name="T8" fmla="*/ 1063 w 2300"/>
                <a:gd name="T9" fmla="*/ 1597 h 3527"/>
                <a:gd name="T10" fmla="*/ 1043 w 2300"/>
                <a:gd name="T11" fmla="*/ 1552 h 3527"/>
                <a:gd name="T12" fmla="*/ 1024 w 2300"/>
                <a:gd name="T13" fmla="*/ 1507 h 3527"/>
                <a:gd name="T14" fmla="*/ 1007 w 2300"/>
                <a:gd name="T15" fmla="*/ 1464 h 3527"/>
                <a:gd name="T16" fmla="*/ 989 w 2300"/>
                <a:gd name="T17" fmla="*/ 1421 h 3527"/>
                <a:gd name="T18" fmla="*/ 973 w 2300"/>
                <a:gd name="T19" fmla="*/ 1377 h 3527"/>
                <a:gd name="T20" fmla="*/ 959 w 2300"/>
                <a:gd name="T21" fmla="*/ 1332 h 3527"/>
                <a:gd name="T22" fmla="*/ 946 w 2300"/>
                <a:gd name="T23" fmla="*/ 1286 h 3527"/>
                <a:gd name="T24" fmla="*/ 934 w 2300"/>
                <a:gd name="T25" fmla="*/ 1243 h 3527"/>
                <a:gd name="T26" fmla="*/ 924 w 2300"/>
                <a:gd name="T27" fmla="*/ 1196 h 3527"/>
                <a:gd name="T28" fmla="*/ 916 w 2300"/>
                <a:gd name="T29" fmla="*/ 1150 h 3527"/>
                <a:gd name="T30" fmla="*/ 906 w 2300"/>
                <a:gd name="T31" fmla="*/ 1104 h 3527"/>
                <a:gd name="T32" fmla="*/ 900 w 2300"/>
                <a:gd name="T33" fmla="*/ 1057 h 3527"/>
                <a:gd name="T34" fmla="*/ 894 w 2300"/>
                <a:gd name="T35" fmla="*/ 1012 h 3527"/>
                <a:gd name="T36" fmla="*/ 891 w 2300"/>
                <a:gd name="T37" fmla="*/ 967 h 3527"/>
                <a:gd name="T38" fmla="*/ 887 w 2300"/>
                <a:gd name="T39" fmla="*/ 920 h 3527"/>
                <a:gd name="T40" fmla="*/ 885 w 2300"/>
                <a:gd name="T41" fmla="*/ 875 h 3527"/>
                <a:gd name="T42" fmla="*/ 884 w 2300"/>
                <a:gd name="T43" fmla="*/ 827 h 3527"/>
                <a:gd name="T44" fmla="*/ 870 w 2300"/>
                <a:gd name="T45" fmla="*/ 766 h 3527"/>
                <a:gd name="T46" fmla="*/ 862 w 2300"/>
                <a:gd name="T47" fmla="*/ 735 h 3527"/>
                <a:gd name="T48" fmla="*/ 852 w 2300"/>
                <a:gd name="T49" fmla="*/ 707 h 3527"/>
                <a:gd name="T50" fmla="*/ 842 w 2300"/>
                <a:gd name="T51" fmla="*/ 677 h 3527"/>
                <a:gd name="T52" fmla="*/ 830 w 2300"/>
                <a:gd name="T53" fmla="*/ 649 h 3527"/>
                <a:gd name="T54" fmla="*/ 817 w 2300"/>
                <a:gd name="T55" fmla="*/ 618 h 3527"/>
                <a:gd name="T56" fmla="*/ 803 w 2300"/>
                <a:gd name="T57" fmla="*/ 590 h 3527"/>
                <a:gd name="T58" fmla="*/ 786 w 2300"/>
                <a:gd name="T59" fmla="*/ 561 h 3527"/>
                <a:gd name="T60" fmla="*/ 770 w 2300"/>
                <a:gd name="T61" fmla="*/ 532 h 3527"/>
                <a:gd name="T62" fmla="*/ 752 w 2300"/>
                <a:gd name="T63" fmla="*/ 504 h 3527"/>
                <a:gd name="T64" fmla="*/ 733 w 2300"/>
                <a:gd name="T65" fmla="*/ 477 h 3527"/>
                <a:gd name="T66" fmla="*/ 713 w 2300"/>
                <a:gd name="T67" fmla="*/ 449 h 3527"/>
                <a:gd name="T68" fmla="*/ 693 w 2300"/>
                <a:gd name="T69" fmla="*/ 423 h 3527"/>
                <a:gd name="T70" fmla="*/ 670 w 2300"/>
                <a:gd name="T71" fmla="*/ 396 h 3527"/>
                <a:gd name="T72" fmla="*/ 647 w 2300"/>
                <a:gd name="T73" fmla="*/ 370 h 3527"/>
                <a:gd name="T74" fmla="*/ 623 w 2300"/>
                <a:gd name="T75" fmla="*/ 346 h 3527"/>
                <a:gd name="T76" fmla="*/ 597 w 2300"/>
                <a:gd name="T77" fmla="*/ 321 h 3527"/>
                <a:gd name="T78" fmla="*/ 574 w 2300"/>
                <a:gd name="T79" fmla="*/ 298 h 3527"/>
                <a:gd name="T80" fmla="*/ 541 w 2300"/>
                <a:gd name="T81" fmla="*/ 269 h 3527"/>
                <a:gd name="T82" fmla="*/ 508 w 2300"/>
                <a:gd name="T83" fmla="*/ 244 h 3527"/>
                <a:gd name="T84" fmla="*/ 479 w 2300"/>
                <a:gd name="T85" fmla="*/ 221 h 3527"/>
                <a:gd name="T86" fmla="*/ 460 w 2300"/>
                <a:gd name="T87" fmla="*/ 210 h 3527"/>
                <a:gd name="T88" fmla="*/ 428 w 2300"/>
                <a:gd name="T89" fmla="*/ 189 h 3527"/>
                <a:gd name="T90" fmla="*/ 398 w 2300"/>
                <a:gd name="T91" fmla="*/ 171 h 3527"/>
                <a:gd name="T92" fmla="*/ 374 w 2300"/>
                <a:gd name="T93" fmla="*/ 155 h 3527"/>
                <a:gd name="T94" fmla="*/ 332 w 2300"/>
                <a:gd name="T95" fmla="*/ 133 h 3527"/>
                <a:gd name="T96" fmla="*/ 299 w 2300"/>
                <a:gd name="T97" fmla="*/ 114 h 3527"/>
                <a:gd name="T98" fmla="*/ 268 w 2300"/>
                <a:gd name="T99" fmla="*/ 97 h 3527"/>
                <a:gd name="T100" fmla="*/ 217 w 2300"/>
                <a:gd name="T101" fmla="*/ 75 h 3527"/>
                <a:gd name="T102" fmla="*/ 184 w 2300"/>
                <a:gd name="T103" fmla="*/ 61 h 3527"/>
                <a:gd name="T104" fmla="*/ 160 w 2300"/>
                <a:gd name="T105" fmla="*/ 52 h 3527"/>
                <a:gd name="T106" fmla="*/ 122 w 2300"/>
                <a:gd name="T107" fmla="*/ 38 h 3527"/>
                <a:gd name="T108" fmla="*/ 84 w 2300"/>
                <a:gd name="T109" fmla="*/ 24 h 3527"/>
                <a:gd name="T110" fmla="*/ 45 w 2300"/>
                <a:gd name="T111" fmla="*/ 13 h 3527"/>
                <a:gd name="T112" fmla="*/ 9 w 2300"/>
                <a:gd name="T113" fmla="*/ 3 h 3527"/>
                <a:gd name="T114" fmla="*/ 0 w 2300"/>
                <a:gd name="T115" fmla="*/ 0 h 3527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00"/>
                <a:gd name="T175" fmla="*/ 0 h 3527"/>
                <a:gd name="T176" fmla="*/ 2300 w 2300"/>
                <a:gd name="T177" fmla="*/ 3527 h 3527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00" h="3527">
                  <a:moveTo>
                    <a:pt x="2300" y="3527"/>
                  </a:moveTo>
                  <a:lnTo>
                    <a:pt x="2259" y="3452"/>
                  </a:lnTo>
                  <a:lnTo>
                    <a:pt x="2214" y="3364"/>
                  </a:lnTo>
                  <a:lnTo>
                    <a:pt x="2171" y="3279"/>
                  </a:lnTo>
                  <a:lnTo>
                    <a:pt x="2126" y="3193"/>
                  </a:lnTo>
                  <a:lnTo>
                    <a:pt x="2085" y="3104"/>
                  </a:lnTo>
                  <a:lnTo>
                    <a:pt x="2048" y="3014"/>
                  </a:lnTo>
                  <a:lnTo>
                    <a:pt x="2015" y="2927"/>
                  </a:lnTo>
                  <a:lnTo>
                    <a:pt x="1978" y="2841"/>
                  </a:lnTo>
                  <a:lnTo>
                    <a:pt x="1947" y="2754"/>
                  </a:lnTo>
                  <a:lnTo>
                    <a:pt x="1918" y="2664"/>
                  </a:lnTo>
                  <a:lnTo>
                    <a:pt x="1893" y="2572"/>
                  </a:lnTo>
                  <a:lnTo>
                    <a:pt x="1869" y="2485"/>
                  </a:lnTo>
                  <a:lnTo>
                    <a:pt x="1848" y="2391"/>
                  </a:lnTo>
                  <a:lnTo>
                    <a:pt x="1832" y="2299"/>
                  </a:lnTo>
                  <a:lnTo>
                    <a:pt x="1813" y="2207"/>
                  </a:lnTo>
                  <a:lnTo>
                    <a:pt x="1801" y="2114"/>
                  </a:lnTo>
                  <a:lnTo>
                    <a:pt x="1789" y="2024"/>
                  </a:lnTo>
                  <a:lnTo>
                    <a:pt x="1782" y="1934"/>
                  </a:lnTo>
                  <a:lnTo>
                    <a:pt x="1774" y="1839"/>
                  </a:lnTo>
                  <a:lnTo>
                    <a:pt x="1770" y="1749"/>
                  </a:lnTo>
                  <a:lnTo>
                    <a:pt x="1768" y="1653"/>
                  </a:lnTo>
                  <a:lnTo>
                    <a:pt x="1741" y="1532"/>
                  </a:lnTo>
                  <a:lnTo>
                    <a:pt x="1725" y="1470"/>
                  </a:lnTo>
                  <a:lnTo>
                    <a:pt x="1704" y="1413"/>
                  </a:lnTo>
                  <a:lnTo>
                    <a:pt x="1684" y="1353"/>
                  </a:lnTo>
                  <a:lnTo>
                    <a:pt x="1661" y="1297"/>
                  </a:lnTo>
                  <a:lnTo>
                    <a:pt x="1634" y="1236"/>
                  </a:lnTo>
                  <a:lnTo>
                    <a:pt x="1606" y="1180"/>
                  </a:lnTo>
                  <a:lnTo>
                    <a:pt x="1573" y="1122"/>
                  </a:lnTo>
                  <a:lnTo>
                    <a:pt x="1540" y="1063"/>
                  </a:lnTo>
                  <a:lnTo>
                    <a:pt x="1505" y="1007"/>
                  </a:lnTo>
                  <a:lnTo>
                    <a:pt x="1466" y="953"/>
                  </a:lnTo>
                  <a:lnTo>
                    <a:pt x="1427" y="897"/>
                  </a:lnTo>
                  <a:lnTo>
                    <a:pt x="1386" y="846"/>
                  </a:lnTo>
                  <a:lnTo>
                    <a:pt x="1341" y="792"/>
                  </a:lnTo>
                  <a:lnTo>
                    <a:pt x="1295" y="740"/>
                  </a:lnTo>
                  <a:lnTo>
                    <a:pt x="1246" y="692"/>
                  </a:lnTo>
                  <a:lnTo>
                    <a:pt x="1195" y="642"/>
                  </a:lnTo>
                  <a:lnTo>
                    <a:pt x="1147" y="596"/>
                  </a:lnTo>
                  <a:lnTo>
                    <a:pt x="1081" y="538"/>
                  </a:lnTo>
                  <a:lnTo>
                    <a:pt x="1016" y="488"/>
                  </a:lnTo>
                  <a:lnTo>
                    <a:pt x="958" y="442"/>
                  </a:lnTo>
                  <a:lnTo>
                    <a:pt x="921" y="419"/>
                  </a:lnTo>
                  <a:lnTo>
                    <a:pt x="857" y="378"/>
                  </a:lnTo>
                  <a:lnTo>
                    <a:pt x="796" y="342"/>
                  </a:lnTo>
                  <a:lnTo>
                    <a:pt x="748" y="309"/>
                  </a:lnTo>
                  <a:lnTo>
                    <a:pt x="664" y="265"/>
                  </a:lnTo>
                  <a:lnTo>
                    <a:pt x="598" y="228"/>
                  </a:lnTo>
                  <a:lnTo>
                    <a:pt x="535" y="194"/>
                  </a:lnTo>
                  <a:lnTo>
                    <a:pt x="434" y="150"/>
                  </a:lnTo>
                  <a:lnTo>
                    <a:pt x="368" y="121"/>
                  </a:lnTo>
                  <a:lnTo>
                    <a:pt x="321" y="104"/>
                  </a:lnTo>
                  <a:lnTo>
                    <a:pt x="245" y="75"/>
                  </a:lnTo>
                  <a:lnTo>
                    <a:pt x="169" y="48"/>
                  </a:lnTo>
                  <a:lnTo>
                    <a:pt x="91" y="25"/>
                  </a:lnTo>
                  <a:lnTo>
                    <a:pt x="17" y="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4" name="Freeform 20"/>
            <p:cNvSpPr>
              <a:spLocks/>
            </p:cNvSpPr>
            <p:nvPr/>
          </p:nvSpPr>
          <p:spPr bwMode="auto">
            <a:xfrm>
              <a:off x="3576" y="1073"/>
              <a:ext cx="1079" cy="1765"/>
            </a:xfrm>
            <a:custGeom>
              <a:avLst/>
              <a:gdLst>
                <a:gd name="T0" fmla="*/ 1027 w 2158"/>
                <a:gd name="T1" fmla="*/ 1765 h 3529"/>
                <a:gd name="T2" fmla="*/ 1038 w 2158"/>
                <a:gd name="T3" fmla="*/ 1715 h 3529"/>
                <a:gd name="T4" fmla="*/ 1047 w 2158"/>
                <a:gd name="T5" fmla="*/ 1663 h 3529"/>
                <a:gd name="T6" fmla="*/ 1056 w 2158"/>
                <a:gd name="T7" fmla="*/ 1613 h 3529"/>
                <a:gd name="T8" fmla="*/ 1062 w 2158"/>
                <a:gd name="T9" fmla="*/ 1563 h 3529"/>
                <a:gd name="T10" fmla="*/ 1069 w 2158"/>
                <a:gd name="T11" fmla="*/ 1510 h 3529"/>
                <a:gd name="T12" fmla="*/ 1073 w 2158"/>
                <a:gd name="T13" fmla="*/ 1459 h 3529"/>
                <a:gd name="T14" fmla="*/ 1077 w 2158"/>
                <a:gd name="T15" fmla="*/ 1410 h 3529"/>
                <a:gd name="T16" fmla="*/ 1078 w 2158"/>
                <a:gd name="T17" fmla="*/ 1360 h 3529"/>
                <a:gd name="T18" fmla="*/ 1079 w 2158"/>
                <a:gd name="T19" fmla="*/ 1307 h 3529"/>
                <a:gd name="T20" fmla="*/ 1079 w 2158"/>
                <a:gd name="T21" fmla="*/ 1257 h 3529"/>
                <a:gd name="T22" fmla="*/ 1077 w 2158"/>
                <a:gd name="T23" fmla="*/ 1206 h 3529"/>
                <a:gd name="T24" fmla="*/ 1075 w 2158"/>
                <a:gd name="T25" fmla="*/ 1154 h 3529"/>
                <a:gd name="T26" fmla="*/ 1070 w 2158"/>
                <a:gd name="T27" fmla="*/ 1103 h 3529"/>
                <a:gd name="T28" fmla="*/ 1065 w 2158"/>
                <a:gd name="T29" fmla="*/ 1052 h 3529"/>
                <a:gd name="T30" fmla="*/ 1059 w 2158"/>
                <a:gd name="T31" fmla="*/ 1003 h 3529"/>
                <a:gd name="T32" fmla="*/ 1050 w 2158"/>
                <a:gd name="T33" fmla="*/ 952 h 3529"/>
                <a:gd name="T34" fmla="*/ 1041 w 2158"/>
                <a:gd name="T35" fmla="*/ 901 h 3529"/>
                <a:gd name="T36" fmla="*/ 1031 w 2158"/>
                <a:gd name="T37" fmla="*/ 850 h 3529"/>
                <a:gd name="T38" fmla="*/ 1020 w 2158"/>
                <a:gd name="T39" fmla="*/ 800 h 3529"/>
                <a:gd name="T40" fmla="*/ 1007 w 2158"/>
                <a:gd name="T41" fmla="*/ 749 h 3529"/>
                <a:gd name="T42" fmla="*/ 993 w 2158"/>
                <a:gd name="T43" fmla="*/ 700 h 3529"/>
                <a:gd name="T44" fmla="*/ 979 w 2158"/>
                <a:gd name="T45" fmla="*/ 668 h 3529"/>
                <a:gd name="T46" fmla="*/ 968 w 2158"/>
                <a:gd name="T47" fmla="*/ 638 h 3529"/>
                <a:gd name="T48" fmla="*/ 944 w 2158"/>
                <a:gd name="T49" fmla="*/ 599 h 3529"/>
                <a:gd name="T50" fmla="*/ 923 w 2158"/>
                <a:gd name="T51" fmla="*/ 564 h 3529"/>
                <a:gd name="T52" fmla="*/ 893 w 2158"/>
                <a:gd name="T53" fmla="*/ 524 h 3529"/>
                <a:gd name="T54" fmla="*/ 876 w 2158"/>
                <a:gd name="T55" fmla="*/ 500 h 3529"/>
                <a:gd name="T56" fmla="*/ 847 w 2158"/>
                <a:gd name="T57" fmla="*/ 470 h 3529"/>
                <a:gd name="T58" fmla="*/ 822 w 2158"/>
                <a:gd name="T59" fmla="*/ 443 h 3529"/>
                <a:gd name="T60" fmla="*/ 798 w 2158"/>
                <a:gd name="T61" fmla="*/ 421 h 3529"/>
                <a:gd name="T62" fmla="*/ 782 w 2158"/>
                <a:gd name="T63" fmla="*/ 407 h 3529"/>
                <a:gd name="T64" fmla="*/ 733 w 2158"/>
                <a:gd name="T65" fmla="*/ 367 h 3529"/>
                <a:gd name="T66" fmla="*/ 697 w 2158"/>
                <a:gd name="T67" fmla="*/ 336 h 3529"/>
                <a:gd name="T68" fmla="*/ 679 w 2158"/>
                <a:gd name="T69" fmla="*/ 325 h 3529"/>
                <a:gd name="T70" fmla="*/ 648 w 2158"/>
                <a:gd name="T71" fmla="*/ 302 h 3529"/>
                <a:gd name="T72" fmla="*/ 617 w 2158"/>
                <a:gd name="T73" fmla="*/ 283 h 3529"/>
                <a:gd name="T74" fmla="*/ 585 w 2158"/>
                <a:gd name="T75" fmla="*/ 260 h 3529"/>
                <a:gd name="T76" fmla="*/ 552 w 2158"/>
                <a:gd name="T77" fmla="*/ 238 h 3529"/>
                <a:gd name="T78" fmla="*/ 516 w 2158"/>
                <a:gd name="T79" fmla="*/ 215 h 3529"/>
                <a:gd name="T80" fmla="*/ 481 w 2158"/>
                <a:gd name="T81" fmla="*/ 194 h 3529"/>
                <a:gd name="T82" fmla="*/ 445 w 2158"/>
                <a:gd name="T83" fmla="*/ 174 h 3529"/>
                <a:gd name="T84" fmla="*/ 406 w 2158"/>
                <a:gd name="T85" fmla="*/ 155 h 3529"/>
                <a:gd name="T86" fmla="*/ 368 w 2158"/>
                <a:gd name="T87" fmla="*/ 135 h 3529"/>
                <a:gd name="T88" fmla="*/ 329 w 2158"/>
                <a:gd name="T89" fmla="*/ 117 h 3529"/>
                <a:gd name="T90" fmla="*/ 290 w 2158"/>
                <a:gd name="T91" fmla="*/ 101 h 3529"/>
                <a:gd name="T92" fmla="*/ 252 w 2158"/>
                <a:gd name="T93" fmla="*/ 85 h 3529"/>
                <a:gd name="T94" fmla="*/ 209 w 2158"/>
                <a:gd name="T95" fmla="*/ 70 h 3529"/>
                <a:gd name="T96" fmla="*/ 169 w 2158"/>
                <a:gd name="T97" fmla="*/ 54 h 3529"/>
                <a:gd name="T98" fmla="*/ 131 w 2158"/>
                <a:gd name="T99" fmla="*/ 40 h 3529"/>
                <a:gd name="T100" fmla="*/ 88 w 2158"/>
                <a:gd name="T101" fmla="*/ 27 h 3529"/>
                <a:gd name="T102" fmla="*/ 45 w 2158"/>
                <a:gd name="T103" fmla="*/ 15 h 3529"/>
                <a:gd name="T104" fmla="*/ 0 w 2158"/>
                <a:gd name="T105" fmla="*/ 0 h 352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158"/>
                <a:gd name="T160" fmla="*/ 0 h 3529"/>
                <a:gd name="T161" fmla="*/ 2158 w 2158"/>
                <a:gd name="T162" fmla="*/ 3529 h 352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158" h="3529">
                  <a:moveTo>
                    <a:pt x="2054" y="3529"/>
                  </a:moveTo>
                  <a:lnTo>
                    <a:pt x="2076" y="3429"/>
                  </a:lnTo>
                  <a:lnTo>
                    <a:pt x="2093" y="3325"/>
                  </a:lnTo>
                  <a:lnTo>
                    <a:pt x="2111" y="3225"/>
                  </a:lnTo>
                  <a:lnTo>
                    <a:pt x="2124" y="3125"/>
                  </a:lnTo>
                  <a:lnTo>
                    <a:pt x="2138" y="3020"/>
                  </a:lnTo>
                  <a:lnTo>
                    <a:pt x="2146" y="2918"/>
                  </a:lnTo>
                  <a:lnTo>
                    <a:pt x="2154" y="2820"/>
                  </a:lnTo>
                  <a:lnTo>
                    <a:pt x="2156" y="2720"/>
                  </a:lnTo>
                  <a:lnTo>
                    <a:pt x="2158" y="2614"/>
                  </a:lnTo>
                  <a:lnTo>
                    <a:pt x="2158" y="2514"/>
                  </a:lnTo>
                  <a:lnTo>
                    <a:pt x="2154" y="2412"/>
                  </a:lnTo>
                  <a:lnTo>
                    <a:pt x="2150" y="2307"/>
                  </a:lnTo>
                  <a:lnTo>
                    <a:pt x="2140" y="2205"/>
                  </a:lnTo>
                  <a:lnTo>
                    <a:pt x="2130" y="2103"/>
                  </a:lnTo>
                  <a:lnTo>
                    <a:pt x="2117" y="2005"/>
                  </a:lnTo>
                  <a:lnTo>
                    <a:pt x="2099" y="1903"/>
                  </a:lnTo>
                  <a:lnTo>
                    <a:pt x="2082" y="1801"/>
                  </a:lnTo>
                  <a:lnTo>
                    <a:pt x="2062" y="1699"/>
                  </a:lnTo>
                  <a:lnTo>
                    <a:pt x="2041" y="1599"/>
                  </a:lnTo>
                  <a:lnTo>
                    <a:pt x="2014" y="1497"/>
                  </a:lnTo>
                  <a:lnTo>
                    <a:pt x="1986" y="1399"/>
                  </a:lnTo>
                  <a:lnTo>
                    <a:pt x="1959" y="1336"/>
                  </a:lnTo>
                  <a:lnTo>
                    <a:pt x="1936" y="1276"/>
                  </a:lnTo>
                  <a:lnTo>
                    <a:pt x="1889" y="1197"/>
                  </a:lnTo>
                  <a:lnTo>
                    <a:pt x="1846" y="1128"/>
                  </a:lnTo>
                  <a:lnTo>
                    <a:pt x="1786" y="1047"/>
                  </a:lnTo>
                  <a:lnTo>
                    <a:pt x="1753" y="999"/>
                  </a:lnTo>
                  <a:lnTo>
                    <a:pt x="1694" y="940"/>
                  </a:lnTo>
                  <a:lnTo>
                    <a:pt x="1645" y="886"/>
                  </a:lnTo>
                  <a:lnTo>
                    <a:pt x="1597" y="842"/>
                  </a:lnTo>
                  <a:lnTo>
                    <a:pt x="1564" y="813"/>
                  </a:lnTo>
                  <a:lnTo>
                    <a:pt x="1466" y="734"/>
                  </a:lnTo>
                  <a:lnTo>
                    <a:pt x="1394" y="671"/>
                  </a:lnTo>
                  <a:lnTo>
                    <a:pt x="1359" y="649"/>
                  </a:lnTo>
                  <a:lnTo>
                    <a:pt x="1297" y="603"/>
                  </a:lnTo>
                  <a:lnTo>
                    <a:pt x="1235" y="565"/>
                  </a:lnTo>
                  <a:lnTo>
                    <a:pt x="1170" y="519"/>
                  </a:lnTo>
                  <a:lnTo>
                    <a:pt x="1104" y="475"/>
                  </a:lnTo>
                  <a:lnTo>
                    <a:pt x="1032" y="430"/>
                  </a:lnTo>
                  <a:lnTo>
                    <a:pt x="962" y="388"/>
                  </a:lnTo>
                  <a:lnTo>
                    <a:pt x="890" y="348"/>
                  </a:lnTo>
                  <a:lnTo>
                    <a:pt x="812" y="309"/>
                  </a:lnTo>
                  <a:lnTo>
                    <a:pt x="736" y="269"/>
                  </a:lnTo>
                  <a:lnTo>
                    <a:pt x="658" y="234"/>
                  </a:lnTo>
                  <a:lnTo>
                    <a:pt x="580" y="202"/>
                  </a:lnTo>
                  <a:lnTo>
                    <a:pt x="504" y="169"/>
                  </a:lnTo>
                  <a:lnTo>
                    <a:pt x="419" y="140"/>
                  </a:lnTo>
                  <a:lnTo>
                    <a:pt x="339" y="107"/>
                  </a:lnTo>
                  <a:lnTo>
                    <a:pt x="261" y="79"/>
                  </a:lnTo>
                  <a:lnTo>
                    <a:pt x="177" y="54"/>
                  </a:lnTo>
                  <a:lnTo>
                    <a:pt x="91" y="2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5" name="Freeform 21"/>
            <p:cNvSpPr>
              <a:spLocks/>
            </p:cNvSpPr>
            <p:nvPr/>
          </p:nvSpPr>
          <p:spPr bwMode="auto">
            <a:xfrm>
              <a:off x="3654" y="1073"/>
              <a:ext cx="1225" cy="1770"/>
            </a:xfrm>
            <a:custGeom>
              <a:avLst/>
              <a:gdLst>
                <a:gd name="T0" fmla="*/ 972 w 2449"/>
                <a:gd name="T1" fmla="*/ 1742 h 3539"/>
                <a:gd name="T2" fmla="*/ 1020 w 2449"/>
                <a:gd name="T3" fmla="*/ 1681 h 3539"/>
                <a:gd name="T4" fmla="*/ 1059 w 2449"/>
                <a:gd name="T5" fmla="*/ 1619 h 3539"/>
                <a:gd name="T6" fmla="*/ 1098 w 2449"/>
                <a:gd name="T7" fmla="*/ 1555 h 3539"/>
                <a:gd name="T8" fmla="*/ 1132 w 2449"/>
                <a:gd name="T9" fmla="*/ 1489 h 3539"/>
                <a:gd name="T10" fmla="*/ 1158 w 2449"/>
                <a:gd name="T11" fmla="*/ 1427 h 3539"/>
                <a:gd name="T12" fmla="*/ 1181 w 2449"/>
                <a:gd name="T13" fmla="*/ 1357 h 3539"/>
                <a:gd name="T14" fmla="*/ 1201 w 2449"/>
                <a:gd name="T15" fmla="*/ 1289 h 3539"/>
                <a:gd name="T16" fmla="*/ 1214 w 2449"/>
                <a:gd name="T17" fmla="*/ 1220 h 3539"/>
                <a:gd name="T18" fmla="*/ 1221 w 2449"/>
                <a:gd name="T19" fmla="*/ 1150 h 3539"/>
                <a:gd name="T20" fmla="*/ 1225 w 2449"/>
                <a:gd name="T21" fmla="*/ 1080 h 3539"/>
                <a:gd name="T22" fmla="*/ 1223 w 2449"/>
                <a:gd name="T23" fmla="*/ 1012 h 3539"/>
                <a:gd name="T24" fmla="*/ 1216 w 2449"/>
                <a:gd name="T25" fmla="*/ 942 h 3539"/>
                <a:gd name="T26" fmla="*/ 1206 w 2449"/>
                <a:gd name="T27" fmla="*/ 874 h 3539"/>
                <a:gd name="T28" fmla="*/ 1190 w 2449"/>
                <a:gd name="T29" fmla="*/ 807 h 3539"/>
                <a:gd name="T30" fmla="*/ 1168 w 2449"/>
                <a:gd name="T31" fmla="*/ 735 h 3539"/>
                <a:gd name="T32" fmla="*/ 1143 w 2449"/>
                <a:gd name="T33" fmla="*/ 670 h 3539"/>
                <a:gd name="T34" fmla="*/ 1112 w 2449"/>
                <a:gd name="T35" fmla="*/ 606 h 3539"/>
                <a:gd name="T36" fmla="*/ 1068 w 2449"/>
                <a:gd name="T37" fmla="*/ 536 h 3539"/>
                <a:gd name="T38" fmla="*/ 1018 w 2449"/>
                <a:gd name="T39" fmla="*/ 477 h 3539"/>
                <a:gd name="T40" fmla="*/ 947 w 2449"/>
                <a:gd name="T41" fmla="*/ 417 h 3539"/>
                <a:gd name="T42" fmla="*/ 876 w 2449"/>
                <a:gd name="T43" fmla="*/ 365 h 3539"/>
                <a:gd name="T44" fmla="*/ 799 w 2449"/>
                <a:gd name="T45" fmla="*/ 313 h 3539"/>
                <a:gd name="T46" fmla="*/ 717 w 2449"/>
                <a:gd name="T47" fmla="*/ 267 h 3539"/>
                <a:gd name="T48" fmla="*/ 620 w 2449"/>
                <a:gd name="T49" fmla="*/ 215 h 3539"/>
                <a:gd name="T50" fmla="*/ 546 w 2449"/>
                <a:gd name="T51" fmla="*/ 178 h 3539"/>
                <a:gd name="T52" fmla="*/ 458 w 2449"/>
                <a:gd name="T53" fmla="*/ 142 h 3539"/>
                <a:gd name="T54" fmla="*/ 368 w 2449"/>
                <a:gd name="T55" fmla="*/ 107 h 3539"/>
                <a:gd name="T56" fmla="*/ 274 w 2449"/>
                <a:gd name="T57" fmla="*/ 75 h 3539"/>
                <a:gd name="T58" fmla="*/ 179 w 2449"/>
                <a:gd name="T59" fmla="*/ 47 h 3539"/>
                <a:gd name="T60" fmla="*/ 83 w 2449"/>
                <a:gd name="T61" fmla="*/ 22 h 3539"/>
                <a:gd name="T62" fmla="*/ 0 w 2449"/>
                <a:gd name="T63" fmla="*/ 0 h 35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49"/>
                <a:gd name="T97" fmla="*/ 0 h 3539"/>
                <a:gd name="T98" fmla="*/ 2449 w 2449"/>
                <a:gd name="T99" fmla="*/ 3539 h 35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49" h="3539">
                  <a:moveTo>
                    <a:pt x="1898" y="3539"/>
                  </a:moveTo>
                  <a:lnTo>
                    <a:pt x="1943" y="3483"/>
                  </a:lnTo>
                  <a:lnTo>
                    <a:pt x="1994" y="3422"/>
                  </a:lnTo>
                  <a:lnTo>
                    <a:pt x="2039" y="3362"/>
                  </a:lnTo>
                  <a:lnTo>
                    <a:pt x="2079" y="3300"/>
                  </a:lnTo>
                  <a:lnTo>
                    <a:pt x="2118" y="3237"/>
                  </a:lnTo>
                  <a:lnTo>
                    <a:pt x="2161" y="3170"/>
                  </a:lnTo>
                  <a:lnTo>
                    <a:pt x="2196" y="3110"/>
                  </a:lnTo>
                  <a:lnTo>
                    <a:pt x="2229" y="3043"/>
                  </a:lnTo>
                  <a:lnTo>
                    <a:pt x="2263" y="2977"/>
                  </a:lnTo>
                  <a:lnTo>
                    <a:pt x="2290" y="2912"/>
                  </a:lnTo>
                  <a:lnTo>
                    <a:pt x="2315" y="2853"/>
                  </a:lnTo>
                  <a:lnTo>
                    <a:pt x="2342" y="2783"/>
                  </a:lnTo>
                  <a:lnTo>
                    <a:pt x="2362" y="2714"/>
                  </a:lnTo>
                  <a:lnTo>
                    <a:pt x="2385" y="2643"/>
                  </a:lnTo>
                  <a:lnTo>
                    <a:pt x="2401" y="2578"/>
                  </a:lnTo>
                  <a:lnTo>
                    <a:pt x="2412" y="2508"/>
                  </a:lnTo>
                  <a:lnTo>
                    <a:pt x="2428" y="2439"/>
                  </a:lnTo>
                  <a:lnTo>
                    <a:pt x="2438" y="2372"/>
                  </a:lnTo>
                  <a:lnTo>
                    <a:pt x="2442" y="2299"/>
                  </a:lnTo>
                  <a:lnTo>
                    <a:pt x="2448" y="2232"/>
                  </a:lnTo>
                  <a:lnTo>
                    <a:pt x="2449" y="2159"/>
                  </a:lnTo>
                  <a:lnTo>
                    <a:pt x="2449" y="2093"/>
                  </a:lnTo>
                  <a:lnTo>
                    <a:pt x="2446" y="2024"/>
                  </a:lnTo>
                  <a:lnTo>
                    <a:pt x="2440" y="1955"/>
                  </a:lnTo>
                  <a:lnTo>
                    <a:pt x="2432" y="1884"/>
                  </a:lnTo>
                  <a:lnTo>
                    <a:pt x="2422" y="1816"/>
                  </a:lnTo>
                  <a:lnTo>
                    <a:pt x="2411" y="1747"/>
                  </a:lnTo>
                  <a:lnTo>
                    <a:pt x="2399" y="1676"/>
                  </a:lnTo>
                  <a:lnTo>
                    <a:pt x="2379" y="1613"/>
                  </a:lnTo>
                  <a:lnTo>
                    <a:pt x="2358" y="1540"/>
                  </a:lnTo>
                  <a:lnTo>
                    <a:pt x="2335" y="1470"/>
                  </a:lnTo>
                  <a:lnTo>
                    <a:pt x="2309" y="1409"/>
                  </a:lnTo>
                  <a:lnTo>
                    <a:pt x="2286" y="1340"/>
                  </a:lnTo>
                  <a:lnTo>
                    <a:pt x="2253" y="1276"/>
                  </a:lnTo>
                  <a:lnTo>
                    <a:pt x="2224" y="1211"/>
                  </a:lnTo>
                  <a:lnTo>
                    <a:pt x="2173" y="1132"/>
                  </a:lnTo>
                  <a:lnTo>
                    <a:pt x="2136" y="1072"/>
                  </a:lnTo>
                  <a:lnTo>
                    <a:pt x="2085" y="1005"/>
                  </a:lnTo>
                  <a:lnTo>
                    <a:pt x="2035" y="953"/>
                  </a:lnTo>
                  <a:lnTo>
                    <a:pt x="1968" y="892"/>
                  </a:lnTo>
                  <a:lnTo>
                    <a:pt x="1893" y="834"/>
                  </a:lnTo>
                  <a:lnTo>
                    <a:pt x="1824" y="782"/>
                  </a:lnTo>
                  <a:lnTo>
                    <a:pt x="1752" y="730"/>
                  </a:lnTo>
                  <a:lnTo>
                    <a:pt x="1669" y="678"/>
                  </a:lnTo>
                  <a:lnTo>
                    <a:pt x="1597" y="626"/>
                  </a:lnTo>
                  <a:lnTo>
                    <a:pt x="1513" y="582"/>
                  </a:lnTo>
                  <a:lnTo>
                    <a:pt x="1433" y="534"/>
                  </a:lnTo>
                  <a:lnTo>
                    <a:pt x="1349" y="490"/>
                  </a:lnTo>
                  <a:lnTo>
                    <a:pt x="1240" y="430"/>
                  </a:lnTo>
                  <a:lnTo>
                    <a:pt x="1176" y="396"/>
                  </a:lnTo>
                  <a:lnTo>
                    <a:pt x="1092" y="355"/>
                  </a:lnTo>
                  <a:lnTo>
                    <a:pt x="1005" y="325"/>
                  </a:lnTo>
                  <a:lnTo>
                    <a:pt x="915" y="284"/>
                  </a:lnTo>
                  <a:lnTo>
                    <a:pt x="825" y="250"/>
                  </a:lnTo>
                  <a:lnTo>
                    <a:pt x="736" y="213"/>
                  </a:lnTo>
                  <a:lnTo>
                    <a:pt x="640" y="180"/>
                  </a:lnTo>
                  <a:lnTo>
                    <a:pt x="547" y="150"/>
                  </a:lnTo>
                  <a:lnTo>
                    <a:pt x="450" y="123"/>
                  </a:lnTo>
                  <a:lnTo>
                    <a:pt x="358" y="94"/>
                  </a:lnTo>
                  <a:lnTo>
                    <a:pt x="257" y="67"/>
                  </a:lnTo>
                  <a:lnTo>
                    <a:pt x="165" y="44"/>
                  </a:lnTo>
                  <a:lnTo>
                    <a:pt x="58" y="13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6" name="Freeform 22"/>
            <p:cNvSpPr>
              <a:spLocks/>
            </p:cNvSpPr>
            <p:nvPr/>
          </p:nvSpPr>
          <p:spPr bwMode="auto">
            <a:xfrm>
              <a:off x="3749" y="1073"/>
              <a:ext cx="1344" cy="1771"/>
            </a:xfrm>
            <a:custGeom>
              <a:avLst/>
              <a:gdLst>
                <a:gd name="T0" fmla="*/ 892 w 2687"/>
                <a:gd name="T1" fmla="*/ 1743 h 3541"/>
                <a:gd name="T2" fmla="*/ 945 w 2687"/>
                <a:gd name="T3" fmla="*/ 1696 h 3541"/>
                <a:gd name="T4" fmla="*/ 1003 w 2687"/>
                <a:gd name="T5" fmla="*/ 1645 h 3541"/>
                <a:gd name="T6" fmla="*/ 1055 w 2687"/>
                <a:gd name="T7" fmla="*/ 1593 h 3541"/>
                <a:gd name="T8" fmla="*/ 1105 w 2687"/>
                <a:gd name="T9" fmla="*/ 1540 h 3541"/>
                <a:gd name="T10" fmla="*/ 1149 w 2687"/>
                <a:gd name="T11" fmla="*/ 1483 h 3541"/>
                <a:gd name="T12" fmla="*/ 1190 w 2687"/>
                <a:gd name="T13" fmla="*/ 1427 h 3541"/>
                <a:gd name="T14" fmla="*/ 1226 w 2687"/>
                <a:gd name="T15" fmla="*/ 1369 h 3541"/>
                <a:gd name="T16" fmla="*/ 1255 w 2687"/>
                <a:gd name="T17" fmla="*/ 1306 h 3541"/>
                <a:gd name="T18" fmla="*/ 1281 w 2687"/>
                <a:gd name="T19" fmla="*/ 1244 h 3541"/>
                <a:gd name="T20" fmla="*/ 1304 w 2687"/>
                <a:gd name="T21" fmla="*/ 1180 h 3541"/>
                <a:gd name="T22" fmla="*/ 1321 w 2687"/>
                <a:gd name="T23" fmla="*/ 1116 h 3541"/>
                <a:gd name="T24" fmla="*/ 1332 w 2687"/>
                <a:gd name="T25" fmla="*/ 1051 h 3541"/>
                <a:gd name="T26" fmla="*/ 1340 w 2687"/>
                <a:gd name="T27" fmla="*/ 988 h 3541"/>
                <a:gd name="T28" fmla="*/ 1344 w 2687"/>
                <a:gd name="T29" fmla="*/ 922 h 3541"/>
                <a:gd name="T30" fmla="*/ 1340 w 2687"/>
                <a:gd name="T31" fmla="*/ 856 h 3541"/>
                <a:gd name="T32" fmla="*/ 1332 w 2687"/>
                <a:gd name="T33" fmla="*/ 791 h 3541"/>
                <a:gd name="T34" fmla="*/ 1321 w 2687"/>
                <a:gd name="T35" fmla="*/ 726 h 3541"/>
                <a:gd name="T36" fmla="*/ 1304 w 2687"/>
                <a:gd name="T37" fmla="*/ 662 h 3541"/>
                <a:gd name="T38" fmla="*/ 1254 w 2687"/>
                <a:gd name="T39" fmla="*/ 576 h 3541"/>
                <a:gd name="T40" fmla="*/ 1202 w 2687"/>
                <a:gd name="T41" fmla="*/ 512 h 3541"/>
                <a:gd name="T42" fmla="*/ 1133 w 2687"/>
                <a:gd name="T43" fmla="*/ 451 h 3541"/>
                <a:gd name="T44" fmla="*/ 1062 w 2687"/>
                <a:gd name="T45" fmla="*/ 397 h 3541"/>
                <a:gd name="T46" fmla="*/ 999 w 2687"/>
                <a:gd name="T47" fmla="*/ 358 h 3541"/>
                <a:gd name="T48" fmla="*/ 925 w 2687"/>
                <a:gd name="T49" fmla="*/ 310 h 3541"/>
                <a:gd name="T50" fmla="*/ 848 w 2687"/>
                <a:gd name="T51" fmla="*/ 267 h 3541"/>
                <a:gd name="T52" fmla="*/ 770 w 2687"/>
                <a:gd name="T53" fmla="*/ 224 h 3541"/>
                <a:gd name="T54" fmla="*/ 670 w 2687"/>
                <a:gd name="T55" fmla="*/ 184 h 3541"/>
                <a:gd name="T56" fmla="*/ 572 w 2687"/>
                <a:gd name="T57" fmla="*/ 149 h 3541"/>
                <a:gd name="T58" fmla="*/ 477 w 2687"/>
                <a:gd name="T59" fmla="*/ 117 h 3541"/>
                <a:gd name="T60" fmla="*/ 390 w 2687"/>
                <a:gd name="T61" fmla="*/ 91 h 3541"/>
                <a:gd name="T62" fmla="*/ 303 w 2687"/>
                <a:gd name="T63" fmla="*/ 66 h 3541"/>
                <a:gd name="T64" fmla="*/ 205 w 2687"/>
                <a:gd name="T65" fmla="*/ 43 h 3541"/>
                <a:gd name="T66" fmla="*/ 87 w 2687"/>
                <a:gd name="T67" fmla="*/ 18 h 354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687"/>
                <a:gd name="T103" fmla="*/ 0 h 3541"/>
                <a:gd name="T104" fmla="*/ 2687 w 2687"/>
                <a:gd name="T105" fmla="*/ 3541 h 354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687" h="3541">
                  <a:moveTo>
                    <a:pt x="1707" y="3541"/>
                  </a:moveTo>
                  <a:lnTo>
                    <a:pt x="1783" y="3485"/>
                  </a:lnTo>
                  <a:lnTo>
                    <a:pt x="1836" y="3439"/>
                  </a:lnTo>
                  <a:lnTo>
                    <a:pt x="1890" y="3391"/>
                  </a:lnTo>
                  <a:lnTo>
                    <a:pt x="1945" y="3341"/>
                  </a:lnTo>
                  <a:lnTo>
                    <a:pt x="2005" y="3289"/>
                  </a:lnTo>
                  <a:lnTo>
                    <a:pt x="2056" y="3241"/>
                  </a:lnTo>
                  <a:lnTo>
                    <a:pt x="2110" y="3185"/>
                  </a:lnTo>
                  <a:lnTo>
                    <a:pt x="2159" y="3135"/>
                  </a:lnTo>
                  <a:lnTo>
                    <a:pt x="2210" y="3079"/>
                  </a:lnTo>
                  <a:lnTo>
                    <a:pt x="2255" y="3022"/>
                  </a:lnTo>
                  <a:lnTo>
                    <a:pt x="2297" y="2966"/>
                  </a:lnTo>
                  <a:lnTo>
                    <a:pt x="2338" y="2908"/>
                  </a:lnTo>
                  <a:lnTo>
                    <a:pt x="2379" y="2853"/>
                  </a:lnTo>
                  <a:lnTo>
                    <a:pt x="2416" y="2793"/>
                  </a:lnTo>
                  <a:lnTo>
                    <a:pt x="2451" y="2737"/>
                  </a:lnTo>
                  <a:lnTo>
                    <a:pt x="2482" y="2674"/>
                  </a:lnTo>
                  <a:lnTo>
                    <a:pt x="2510" y="2612"/>
                  </a:lnTo>
                  <a:lnTo>
                    <a:pt x="2539" y="2551"/>
                  </a:lnTo>
                  <a:lnTo>
                    <a:pt x="2562" y="2487"/>
                  </a:lnTo>
                  <a:lnTo>
                    <a:pt x="2588" y="2426"/>
                  </a:lnTo>
                  <a:lnTo>
                    <a:pt x="2607" y="2360"/>
                  </a:lnTo>
                  <a:lnTo>
                    <a:pt x="2627" y="2299"/>
                  </a:lnTo>
                  <a:lnTo>
                    <a:pt x="2642" y="2232"/>
                  </a:lnTo>
                  <a:lnTo>
                    <a:pt x="2654" y="2166"/>
                  </a:lnTo>
                  <a:lnTo>
                    <a:pt x="2664" y="2101"/>
                  </a:lnTo>
                  <a:lnTo>
                    <a:pt x="2673" y="2037"/>
                  </a:lnTo>
                  <a:lnTo>
                    <a:pt x="2679" y="1976"/>
                  </a:lnTo>
                  <a:lnTo>
                    <a:pt x="2685" y="1905"/>
                  </a:lnTo>
                  <a:lnTo>
                    <a:pt x="2687" y="1843"/>
                  </a:lnTo>
                  <a:lnTo>
                    <a:pt x="2685" y="1776"/>
                  </a:lnTo>
                  <a:lnTo>
                    <a:pt x="2679" y="1711"/>
                  </a:lnTo>
                  <a:lnTo>
                    <a:pt x="2673" y="1645"/>
                  </a:lnTo>
                  <a:lnTo>
                    <a:pt x="2664" y="1582"/>
                  </a:lnTo>
                  <a:lnTo>
                    <a:pt x="2654" y="1515"/>
                  </a:lnTo>
                  <a:lnTo>
                    <a:pt x="2642" y="1451"/>
                  </a:lnTo>
                  <a:lnTo>
                    <a:pt x="2627" y="1388"/>
                  </a:lnTo>
                  <a:lnTo>
                    <a:pt x="2607" y="1324"/>
                  </a:lnTo>
                  <a:lnTo>
                    <a:pt x="2580" y="1263"/>
                  </a:lnTo>
                  <a:lnTo>
                    <a:pt x="2508" y="1151"/>
                  </a:lnTo>
                  <a:lnTo>
                    <a:pt x="2457" y="1086"/>
                  </a:lnTo>
                  <a:lnTo>
                    <a:pt x="2403" y="1024"/>
                  </a:lnTo>
                  <a:lnTo>
                    <a:pt x="2334" y="959"/>
                  </a:lnTo>
                  <a:lnTo>
                    <a:pt x="2266" y="901"/>
                  </a:lnTo>
                  <a:lnTo>
                    <a:pt x="2194" y="842"/>
                  </a:lnTo>
                  <a:lnTo>
                    <a:pt x="2124" y="794"/>
                  </a:lnTo>
                  <a:lnTo>
                    <a:pt x="2058" y="751"/>
                  </a:lnTo>
                  <a:lnTo>
                    <a:pt x="1998" y="715"/>
                  </a:lnTo>
                  <a:lnTo>
                    <a:pt x="1925" y="667"/>
                  </a:lnTo>
                  <a:lnTo>
                    <a:pt x="1850" y="619"/>
                  </a:lnTo>
                  <a:lnTo>
                    <a:pt x="1777" y="576"/>
                  </a:lnTo>
                  <a:lnTo>
                    <a:pt x="1696" y="534"/>
                  </a:lnTo>
                  <a:lnTo>
                    <a:pt x="1628" y="490"/>
                  </a:lnTo>
                  <a:lnTo>
                    <a:pt x="1540" y="448"/>
                  </a:lnTo>
                  <a:lnTo>
                    <a:pt x="1456" y="413"/>
                  </a:lnTo>
                  <a:lnTo>
                    <a:pt x="1339" y="367"/>
                  </a:lnTo>
                  <a:lnTo>
                    <a:pt x="1250" y="332"/>
                  </a:lnTo>
                  <a:lnTo>
                    <a:pt x="1143" y="298"/>
                  </a:lnTo>
                  <a:lnTo>
                    <a:pt x="1049" y="267"/>
                  </a:lnTo>
                  <a:lnTo>
                    <a:pt x="954" y="234"/>
                  </a:lnTo>
                  <a:lnTo>
                    <a:pt x="854" y="207"/>
                  </a:lnTo>
                  <a:lnTo>
                    <a:pt x="779" y="182"/>
                  </a:lnTo>
                  <a:lnTo>
                    <a:pt x="677" y="150"/>
                  </a:lnTo>
                  <a:lnTo>
                    <a:pt x="605" y="132"/>
                  </a:lnTo>
                  <a:lnTo>
                    <a:pt x="516" y="107"/>
                  </a:lnTo>
                  <a:lnTo>
                    <a:pt x="409" y="86"/>
                  </a:lnTo>
                  <a:lnTo>
                    <a:pt x="249" y="48"/>
                  </a:lnTo>
                  <a:lnTo>
                    <a:pt x="173" y="3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7" name="Line 23"/>
            <p:cNvSpPr>
              <a:spLocks noChangeShapeType="1"/>
            </p:cNvSpPr>
            <p:nvPr/>
          </p:nvSpPr>
          <p:spPr bwMode="auto">
            <a:xfrm>
              <a:off x="1139" y="1071"/>
              <a:ext cx="502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8" name="Line 24"/>
            <p:cNvSpPr>
              <a:spLocks noChangeShapeType="1"/>
            </p:cNvSpPr>
            <p:nvPr/>
          </p:nvSpPr>
          <p:spPr bwMode="auto">
            <a:xfrm>
              <a:off x="3035" y="1073"/>
              <a:ext cx="800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09" name="Line 25"/>
            <p:cNvSpPr>
              <a:spLocks noChangeShapeType="1"/>
            </p:cNvSpPr>
            <p:nvPr/>
          </p:nvSpPr>
          <p:spPr bwMode="auto">
            <a:xfrm>
              <a:off x="743" y="1289"/>
              <a:ext cx="1148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0" name="Line 26"/>
            <p:cNvSpPr>
              <a:spLocks noChangeShapeType="1"/>
            </p:cNvSpPr>
            <p:nvPr/>
          </p:nvSpPr>
          <p:spPr bwMode="auto">
            <a:xfrm>
              <a:off x="2535" y="1289"/>
              <a:ext cx="213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1" name="Line 27"/>
            <p:cNvSpPr>
              <a:spLocks noChangeShapeType="1"/>
            </p:cNvSpPr>
            <p:nvPr/>
          </p:nvSpPr>
          <p:spPr bwMode="auto">
            <a:xfrm>
              <a:off x="571" y="1480"/>
              <a:ext cx="1479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2" name="Line 28"/>
            <p:cNvSpPr>
              <a:spLocks noChangeShapeType="1"/>
            </p:cNvSpPr>
            <p:nvPr/>
          </p:nvSpPr>
          <p:spPr bwMode="auto">
            <a:xfrm flipV="1">
              <a:off x="2374" y="1477"/>
              <a:ext cx="2735" cy="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3" name="Line 29"/>
            <p:cNvSpPr>
              <a:spLocks noChangeShapeType="1"/>
            </p:cNvSpPr>
            <p:nvPr/>
          </p:nvSpPr>
          <p:spPr bwMode="auto">
            <a:xfrm>
              <a:off x="472" y="1672"/>
              <a:ext cx="1667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4" name="Line 30"/>
            <p:cNvSpPr>
              <a:spLocks noChangeShapeType="1"/>
            </p:cNvSpPr>
            <p:nvPr/>
          </p:nvSpPr>
          <p:spPr bwMode="auto">
            <a:xfrm flipV="1">
              <a:off x="2262" y="1671"/>
              <a:ext cx="3073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5" name="Line 31"/>
            <p:cNvSpPr>
              <a:spLocks noChangeShapeType="1"/>
            </p:cNvSpPr>
            <p:nvPr/>
          </p:nvSpPr>
          <p:spPr bwMode="auto">
            <a:xfrm flipV="1">
              <a:off x="440" y="1899"/>
              <a:ext cx="492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6" name="Line 32"/>
            <p:cNvSpPr>
              <a:spLocks noChangeShapeType="1"/>
            </p:cNvSpPr>
            <p:nvPr/>
          </p:nvSpPr>
          <p:spPr bwMode="auto">
            <a:xfrm>
              <a:off x="444" y="2117"/>
              <a:ext cx="948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7" name="Line 33"/>
            <p:cNvSpPr>
              <a:spLocks noChangeShapeType="1"/>
            </p:cNvSpPr>
            <p:nvPr/>
          </p:nvSpPr>
          <p:spPr bwMode="auto">
            <a:xfrm>
              <a:off x="1417" y="2117"/>
              <a:ext cx="959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8" name="Line 34"/>
            <p:cNvSpPr>
              <a:spLocks noChangeShapeType="1"/>
            </p:cNvSpPr>
            <p:nvPr/>
          </p:nvSpPr>
          <p:spPr bwMode="auto">
            <a:xfrm>
              <a:off x="2389" y="2117"/>
              <a:ext cx="130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19" name="Line 35"/>
            <p:cNvSpPr>
              <a:spLocks noChangeShapeType="1"/>
            </p:cNvSpPr>
            <p:nvPr/>
          </p:nvSpPr>
          <p:spPr bwMode="auto">
            <a:xfrm>
              <a:off x="3797" y="2117"/>
              <a:ext cx="151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0" name="Line 36"/>
            <p:cNvSpPr>
              <a:spLocks noChangeShapeType="1"/>
            </p:cNvSpPr>
            <p:nvPr/>
          </p:nvSpPr>
          <p:spPr bwMode="auto">
            <a:xfrm>
              <a:off x="474" y="2349"/>
              <a:ext cx="827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1" name="Line 37"/>
            <p:cNvSpPr>
              <a:spLocks noChangeShapeType="1"/>
            </p:cNvSpPr>
            <p:nvPr/>
          </p:nvSpPr>
          <p:spPr bwMode="auto">
            <a:xfrm>
              <a:off x="1505" y="2348"/>
              <a:ext cx="835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2" name="Line 38"/>
            <p:cNvSpPr>
              <a:spLocks noChangeShapeType="1"/>
            </p:cNvSpPr>
            <p:nvPr/>
          </p:nvSpPr>
          <p:spPr bwMode="auto">
            <a:xfrm>
              <a:off x="2470" y="2349"/>
              <a:ext cx="1141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3" name="Line 39"/>
            <p:cNvSpPr>
              <a:spLocks noChangeShapeType="1"/>
            </p:cNvSpPr>
            <p:nvPr/>
          </p:nvSpPr>
          <p:spPr bwMode="auto">
            <a:xfrm>
              <a:off x="3930" y="2349"/>
              <a:ext cx="1259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4" name="Line 40"/>
            <p:cNvSpPr>
              <a:spLocks noChangeShapeType="1"/>
            </p:cNvSpPr>
            <p:nvPr/>
          </p:nvSpPr>
          <p:spPr bwMode="auto">
            <a:xfrm>
              <a:off x="544" y="2550"/>
              <a:ext cx="60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5" name="Line 41"/>
            <p:cNvSpPr>
              <a:spLocks noChangeShapeType="1"/>
            </p:cNvSpPr>
            <p:nvPr/>
          </p:nvSpPr>
          <p:spPr bwMode="auto">
            <a:xfrm>
              <a:off x="1655" y="2548"/>
              <a:ext cx="619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6" name="Line 42"/>
            <p:cNvSpPr>
              <a:spLocks noChangeShapeType="1"/>
            </p:cNvSpPr>
            <p:nvPr/>
          </p:nvSpPr>
          <p:spPr bwMode="auto">
            <a:xfrm flipV="1">
              <a:off x="2604" y="2548"/>
              <a:ext cx="855" cy="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7" name="Line 43"/>
            <p:cNvSpPr>
              <a:spLocks noChangeShapeType="1"/>
            </p:cNvSpPr>
            <p:nvPr/>
          </p:nvSpPr>
          <p:spPr bwMode="auto">
            <a:xfrm>
              <a:off x="4113" y="2548"/>
              <a:ext cx="916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8" name="Freeform 44"/>
            <p:cNvSpPr>
              <a:spLocks/>
            </p:cNvSpPr>
            <p:nvPr/>
          </p:nvSpPr>
          <p:spPr bwMode="auto">
            <a:xfrm>
              <a:off x="645" y="2638"/>
              <a:ext cx="343" cy="202"/>
            </a:xfrm>
            <a:custGeom>
              <a:avLst/>
              <a:gdLst>
                <a:gd name="T0" fmla="*/ 295 w 686"/>
                <a:gd name="T1" fmla="*/ 0 h 404"/>
                <a:gd name="T2" fmla="*/ 203 w 686"/>
                <a:gd name="T3" fmla="*/ 39 h 404"/>
                <a:gd name="T4" fmla="*/ 192 w 686"/>
                <a:gd name="T5" fmla="*/ 13 h 404"/>
                <a:gd name="T6" fmla="*/ 113 w 686"/>
                <a:gd name="T7" fmla="*/ 63 h 404"/>
                <a:gd name="T8" fmla="*/ 48 w 686"/>
                <a:gd name="T9" fmla="*/ 76 h 404"/>
                <a:gd name="T10" fmla="*/ 60 w 686"/>
                <a:gd name="T11" fmla="*/ 101 h 404"/>
                <a:gd name="T12" fmla="*/ 35 w 686"/>
                <a:gd name="T13" fmla="*/ 112 h 404"/>
                <a:gd name="T14" fmla="*/ 0 w 686"/>
                <a:gd name="T15" fmla="*/ 112 h 404"/>
                <a:gd name="T16" fmla="*/ 55 w 686"/>
                <a:gd name="T17" fmla="*/ 202 h 404"/>
                <a:gd name="T18" fmla="*/ 217 w 686"/>
                <a:gd name="T19" fmla="*/ 127 h 404"/>
                <a:gd name="T20" fmla="*/ 343 w 686"/>
                <a:gd name="T21" fmla="*/ 49 h 404"/>
                <a:gd name="T22" fmla="*/ 295 w 686"/>
                <a:gd name="T23" fmla="*/ 0 h 40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686"/>
                <a:gd name="T37" fmla="*/ 0 h 404"/>
                <a:gd name="T38" fmla="*/ 686 w 686"/>
                <a:gd name="T39" fmla="*/ 404 h 40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686" h="404">
                  <a:moveTo>
                    <a:pt x="589" y="0"/>
                  </a:moveTo>
                  <a:lnTo>
                    <a:pt x="406" y="77"/>
                  </a:lnTo>
                  <a:lnTo>
                    <a:pt x="384" y="25"/>
                  </a:lnTo>
                  <a:lnTo>
                    <a:pt x="226" y="127"/>
                  </a:lnTo>
                  <a:lnTo>
                    <a:pt x="96" y="152"/>
                  </a:lnTo>
                  <a:lnTo>
                    <a:pt x="121" y="202"/>
                  </a:lnTo>
                  <a:lnTo>
                    <a:pt x="69" y="225"/>
                  </a:lnTo>
                  <a:lnTo>
                    <a:pt x="0" y="225"/>
                  </a:lnTo>
                  <a:lnTo>
                    <a:pt x="110" y="404"/>
                  </a:lnTo>
                  <a:lnTo>
                    <a:pt x="435" y="254"/>
                  </a:lnTo>
                  <a:lnTo>
                    <a:pt x="686" y="98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29" name="Freeform 45"/>
            <p:cNvSpPr>
              <a:spLocks/>
            </p:cNvSpPr>
            <p:nvPr/>
          </p:nvSpPr>
          <p:spPr bwMode="auto">
            <a:xfrm>
              <a:off x="1834" y="2587"/>
              <a:ext cx="352" cy="251"/>
            </a:xfrm>
            <a:custGeom>
              <a:avLst/>
              <a:gdLst>
                <a:gd name="T0" fmla="*/ 0 w 703"/>
                <a:gd name="T1" fmla="*/ 110 h 502"/>
                <a:gd name="T2" fmla="*/ 28 w 703"/>
                <a:gd name="T3" fmla="*/ 72 h 502"/>
                <a:gd name="T4" fmla="*/ 80 w 703"/>
                <a:gd name="T5" fmla="*/ 99 h 502"/>
                <a:gd name="T6" fmla="*/ 165 w 703"/>
                <a:gd name="T7" fmla="*/ 0 h 502"/>
                <a:gd name="T8" fmla="*/ 216 w 703"/>
                <a:gd name="T9" fmla="*/ 123 h 502"/>
                <a:gd name="T10" fmla="*/ 352 w 703"/>
                <a:gd name="T11" fmla="*/ 133 h 502"/>
                <a:gd name="T12" fmla="*/ 273 w 703"/>
                <a:gd name="T13" fmla="*/ 251 h 502"/>
                <a:gd name="T14" fmla="*/ 105 w 703"/>
                <a:gd name="T15" fmla="*/ 173 h 502"/>
                <a:gd name="T16" fmla="*/ 0 w 703"/>
                <a:gd name="T17" fmla="*/ 110 h 5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03"/>
                <a:gd name="T28" fmla="*/ 0 h 502"/>
                <a:gd name="T29" fmla="*/ 703 w 703"/>
                <a:gd name="T30" fmla="*/ 502 h 50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03" h="502">
                  <a:moveTo>
                    <a:pt x="0" y="220"/>
                  </a:moveTo>
                  <a:lnTo>
                    <a:pt x="55" y="143"/>
                  </a:lnTo>
                  <a:lnTo>
                    <a:pt x="160" y="198"/>
                  </a:lnTo>
                  <a:lnTo>
                    <a:pt x="329" y="0"/>
                  </a:lnTo>
                  <a:lnTo>
                    <a:pt x="432" y="245"/>
                  </a:lnTo>
                  <a:lnTo>
                    <a:pt x="703" y="266"/>
                  </a:lnTo>
                  <a:lnTo>
                    <a:pt x="545" y="502"/>
                  </a:lnTo>
                  <a:lnTo>
                    <a:pt x="210" y="345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0" name="Freeform 46"/>
            <p:cNvSpPr>
              <a:spLocks/>
            </p:cNvSpPr>
            <p:nvPr/>
          </p:nvSpPr>
          <p:spPr bwMode="auto">
            <a:xfrm>
              <a:off x="2758" y="2630"/>
              <a:ext cx="608" cy="217"/>
            </a:xfrm>
            <a:custGeom>
              <a:avLst/>
              <a:gdLst>
                <a:gd name="T0" fmla="*/ 0 w 1215"/>
                <a:gd name="T1" fmla="*/ 62 h 434"/>
                <a:gd name="T2" fmla="*/ 143 w 1215"/>
                <a:gd name="T3" fmla="*/ 150 h 434"/>
                <a:gd name="T4" fmla="*/ 282 w 1215"/>
                <a:gd name="T5" fmla="*/ 217 h 434"/>
                <a:gd name="T6" fmla="*/ 473 w 1215"/>
                <a:gd name="T7" fmla="*/ 111 h 434"/>
                <a:gd name="T8" fmla="*/ 608 w 1215"/>
                <a:gd name="T9" fmla="*/ 9 h 434"/>
                <a:gd name="T10" fmla="*/ 440 w 1215"/>
                <a:gd name="T11" fmla="*/ 0 h 434"/>
                <a:gd name="T12" fmla="*/ 467 w 1215"/>
                <a:gd name="T13" fmla="*/ 25 h 434"/>
                <a:gd name="T14" fmla="*/ 272 w 1215"/>
                <a:gd name="T15" fmla="*/ 62 h 434"/>
                <a:gd name="T16" fmla="*/ 0 w 1215"/>
                <a:gd name="T17" fmla="*/ 62 h 4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15"/>
                <a:gd name="T28" fmla="*/ 0 h 434"/>
                <a:gd name="T29" fmla="*/ 1215 w 1215"/>
                <a:gd name="T30" fmla="*/ 434 h 43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15" h="434">
                  <a:moveTo>
                    <a:pt x="0" y="125"/>
                  </a:moveTo>
                  <a:lnTo>
                    <a:pt x="285" y="300"/>
                  </a:lnTo>
                  <a:lnTo>
                    <a:pt x="563" y="434"/>
                  </a:lnTo>
                  <a:lnTo>
                    <a:pt x="945" y="223"/>
                  </a:lnTo>
                  <a:lnTo>
                    <a:pt x="1215" y="17"/>
                  </a:lnTo>
                  <a:lnTo>
                    <a:pt x="880" y="0"/>
                  </a:lnTo>
                  <a:lnTo>
                    <a:pt x="933" y="50"/>
                  </a:lnTo>
                  <a:lnTo>
                    <a:pt x="543" y="125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1" name="Freeform 47"/>
            <p:cNvSpPr>
              <a:spLocks/>
            </p:cNvSpPr>
            <p:nvPr/>
          </p:nvSpPr>
          <p:spPr bwMode="auto">
            <a:xfrm>
              <a:off x="4242" y="2617"/>
              <a:ext cx="586" cy="230"/>
            </a:xfrm>
            <a:custGeom>
              <a:avLst/>
              <a:gdLst>
                <a:gd name="T0" fmla="*/ 0 w 1172"/>
                <a:gd name="T1" fmla="*/ 38 h 459"/>
                <a:gd name="T2" fmla="*/ 127 w 1172"/>
                <a:gd name="T3" fmla="*/ 118 h 459"/>
                <a:gd name="T4" fmla="*/ 251 w 1172"/>
                <a:gd name="T5" fmla="*/ 181 h 459"/>
                <a:gd name="T6" fmla="*/ 361 w 1172"/>
                <a:gd name="T7" fmla="*/ 230 h 459"/>
                <a:gd name="T8" fmla="*/ 452 w 1172"/>
                <a:gd name="T9" fmla="*/ 181 h 459"/>
                <a:gd name="T10" fmla="*/ 586 w 1172"/>
                <a:gd name="T11" fmla="*/ 100 h 459"/>
                <a:gd name="T12" fmla="*/ 464 w 1172"/>
                <a:gd name="T13" fmla="*/ 112 h 459"/>
                <a:gd name="T14" fmla="*/ 413 w 1172"/>
                <a:gd name="T15" fmla="*/ 75 h 459"/>
                <a:gd name="T16" fmla="*/ 515 w 1172"/>
                <a:gd name="T17" fmla="*/ 38 h 459"/>
                <a:gd name="T18" fmla="*/ 440 w 1172"/>
                <a:gd name="T19" fmla="*/ 13 h 459"/>
                <a:gd name="T20" fmla="*/ 62 w 1172"/>
                <a:gd name="T21" fmla="*/ 0 h 459"/>
                <a:gd name="T22" fmla="*/ 0 w 1172"/>
                <a:gd name="T23" fmla="*/ 38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72"/>
                <a:gd name="T37" fmla="*/ 0 h 459"/>
                <a:gd name="T38" fmla="*/ 1172 w 1172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72" h="459">
                  <a:moveTo>
                    <a:pt x="0" y="75"/>
                  </a:moveTo>
                  <a:lnTo>
                    <a:pt x="255" y="236"/>
                  </a:lnTo>
                  <a:lnTo>
                    <a:pt x="502" y="361"/>
                  </a:lnTo>
                  <a:lnTo>
                    <a:pt x="722" y="459"/>
                  </a:lnTo>
                  <a:lnTo>
                    <a:pt x="905" y="361"/>
                  </a:lnTo>
                  <a:lnTo>
                    <a:pt x="1172" y="200"/>
                  </a:lnTo>
                  <a:lnTo>
                    <a:pt x="929" y="223"/>
                  </a:lnTo>
                  <a:lnTo>
                    <a:pt x="826" y="150"/>
                  </a:lnTo>
                  <a:lnTo>
                    <a:pt x="1030" y="75"/>
                  </a:lnTo>
                  <a:lnTo>
                    <a:pt x="880" y="25"/>
                  </a:lnTo>
                  <a:lnTo>
                    <a:pt x="125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2" name="Freeform 48"/>
            <p:cNvSpPr>
              <a:spLocks/>
            </p:cNvSpPr>
            <p:nvPr/>
          </p:nvSpPr>
          <p:spPr bwMode="auto">
            <a:xfrm>
              <a:off x="881" y="1180"/>
              <a:ext cx="1422" cy="1338"/>
            </a:xfrm>
            <a:custGeom>
              <a:avLst/>
              <a:gdLst>
                <a:gd name="T0" fmla="*/ 205 w 2845"/>
                <a:gd name="T1" fmla="*/ 14 h 2676"/>
                <a:gd name="T2" fmla="*/ 72 w 2845"/>
                <a:gd name="T3" fmla="*/ 103 h 2676"/>
                <a:gd name="T4" fmla="*/ 98 w 2845"/>
                <a:gd name="T5" fmla="*/ 154 h 2676"/>
                <a:gd name="T6" fmla="*/ 228 w 2845"/>
                <a:gd name="T7" fmla="*/ 116 h 2676"/>
                <a:gd name="T8" fmla="*/ 322 w 2845"/>
                <a:gd name="T9" fmla="*/ 230 h 2676"/>
                <a:gd name="T10" fmla="*/ 297 w 2845"/>
                <a:gd name="T11" fmla="*/ 318 h 2676"/>
                <a:gd name="T12" fmla="*/ 322 w 2845"/>
                <a:gd name="T13" fmla="*/ 410 h 2676"/>
                <a:gd name="T14" fmla="*/ 396 w 2845"/>
                <a:gd name="T15" fmla="*/ 499 h 2676"/>
                <a:gd name="T16" fmla="*/ 420 w 2845"/>
                <a:gd name="T17" fmla="*/ 484 h 2676"/>
                <a:gd name="T18" fmla="*/ 410 w 2845"/>
                <a:gd name="T19" fmla="*/ 421 h 2676"/>
                <a:gd name="T20" fmla="*/ 475 w 2845"/>
                <a:gd name="T21" fmla="*/ 538 h 2676"/>
                <a:gd name="T22" fmla="*/ 604 w 2845"/>
                <a:gd name="T23" fmla="*/ 599 h 2676"/>
                <a:gd name="T24" fmla="*/ 682 w 2845"/>
                <a:gd name="T25" fmla="*/ 589 h 2676"/>
                <a:gd name="T26" fmla="*/ 748 w 2845"/>
                <a:gd name="T27" fmla="*/ 650 h 2676"/>
                <a:gd name="T28" fmla="*/ 799 w 2845"/>
                <a:gd name="T29" fmla="*/ 804 h 2676"/>
                <a:gd name="T30" fmla="*/ 839 w 2845"/>
                <a:gd name="T31" fmla="*/ 893 h 2676"/>
                <a:gd name="T32" fmla="*/ 942 w 2845"/>
                <a:gd name="T33" fmla="*/ 1018 h 2676"/>
                <a:gd name="T34" fmla="*/ 932 w 2845"/>
                <a:gd name="T35" fmla="*/ 1176 h 2676"/>
                <a:gd name="T36" fmla="*/ 957 w 2845"/>
                <a:gd name="T37" fmla="*/ 1325 h 2676"/>
                <a:gd name="T38" fmla="*/ 1033 w 2845"/>
                <a:gd name="T39" fmla="*/ 1314 h 2676"/>
                <a:gd name="T40" fmla="*/ 1019 w 2845"/>
                <a:gd name="T41" fmla="*/ 1263 h 2676"/>
                <a:gd name="T42" fmla="*/ 1073 w 2845"/>
                <a:gd name="T43" fmla="*/ 1187 h 2676"/>
                <a:gd name="T44" fmla="*/ 1213 w 2845"/>
                <a:gd name="T45" fmla="*/ 1060 h 2676"/>
                <a:gd name="T46" fmla="*/ 1213 w 2845"/>
                <a:gd name="T47" fmla="*/ 1006 h 2676"/>
                <a:gd name="T48" fmla="*/ 1422 w 2845"/>
                <a:gd name="T49" fmla="*/ 816 h 2676"/>
                <a:gd name="T50" fmla="*/ 1279 w 2845"/>
                <a:gd name="T51" fmla="*/ 739 h 2676"/>
                <a:gd name="T52" fmla="*/ 1202 w 2845"/>
                <a:gd name="T53" fmla="*/ 701 h 2676"/>
                <a:gd name="T54" fmla="*/ 1152 w 2845"/>
                <a:gd name="T55" fmla="*/ 676 h 2676"/>
                <a:gd name="T56" fmla="*/ 1046 w 2845"/>
                <a:gd name="T57" fmla="*/ 625 h 2676"/>
                <a:gd name="T58" fmla="*/ 968 w 2845"/>
                <a:gd name="T59" fmla="*/ 599 h 2676"/>
                <a:gd name="T60" fmla="*/ 865 w 2845"/>
                <a:gd name="T61" fmla="*/ 612 h 2676"/>
                <a:gd name="T62" fmla="*/ 799 w 2845"/>
                <a:gd name="T63" fmla="*/ 639 h 2676"/>
                <a:gd name="T64" fmla="*/ 736 w 2845"/>
                <a:gd name="T65" fmla="*/ 589 h 2676"/>
                <a:gd name="T66" fmla="*/ 736 w 2845"/>
                <a:gd name="T67" fmla="*/ 527 h 2676"/>
                <a:gd name="T68" fmla="*/ 656 w 2845"/>
                <a:gd name="T69" fmla="*/ 538 h 2676"/>
                <a:gd name="T70" fmla="*/ 592 w 2845"/>
                <a:gd name="T71" fmla="*/ 499 h 2676"/>
                <a:gd name="T72" fmla="*/ 619 w 2845"/>
                <a:gd name="T73" fmla="*/ 410 h 2676"/>
                <a:gd name="T74" fmla="*/ 710 w 2845"/>
                <a:gd name="T75" fmla="*/ 396 h 2676"/>
                <a:gd name="T76" fmla="*/ 762 w 2845"/>
                <a:gd name="T77" fmla="*/ 421 h 2676"/>
                <a:gd name="T78" fmla="*/ 799 w 2845"/>
                <a:gd name="T79" fmla="*/ 434 h 2676"/>
                <a:gd name="T80" fmla="*/ 813 w 2845"/>
                <a:gd name="T81" fmla="*/ 332 h 2676"/>
                <a:gd name="T82" fmla="*/ 865 w 2845"/>
                <a:gd name="T83" fmla="*/ 282 h 2676"/>
                <a:gd name="T84" fmla="*/ 878 w 2845"/>
                <a:gd name="T85" fmla="*/ 242 h 2676"/>
                <a:gd name="T86" fmla="*/ 901 w 2845"/>
                <a:gd name="T87" fmla="*/ 215 h 2676"/>
                <a:gd name="T88" fmla="*/ 942 w 2845"/>
                <a:gd name="T89" fmla="*/ 192 h 2676"/>
                <a:gd name="T90" fmla="*/ 878 w 2845"/>
                <a:gd name="T91" fmla="*/ 130 h 2676"/>
                <a:gd name="T92" fmla="*/ 786 w 2845"/>
                <a:gd name="T93" fmla="*/ 103 h 2676"/>
                <a:gd name="T94" fmla="*/ 710 w 2845"/>
                <a:gd name="T95" fmla="*/ 103 h 2676"/>
                <a:gd name="T96" fmla="*/ 736 w 2845"/>
                <a:gd name="T97" fmla="*/ 180 h 2676"/>
                <a:gd name="T98" fmla="*/ 619 w 2845"/>
                <a:gd name="T99" fmla="*/ 116 h 2676"/>
                <a:gd name="T100" fmla="*/ 592 w 2845"/>
                <a:gd name="T101" fmla="*/ 89 h 2676"/>
                <a:gd name="T102" fmla="*/ 656 w 2845"/>
                <a:gd name="T103" fmla="*/ 42 h 2676"/>
                <a:gd name="T104" fmla="*/ 580 w 2845"/>
                <a:gd name="T105" fmla="*/ 0 h 2676"/>
                <a:gd name="T106" fmla="*/ 488 w 2845"/>
                <a:gd name="T107" fmla="*/ 42 h 2676"/>
                <a:gd name="T108" fmla="*/ 396 w 2845"/>
                <a:gd name="T109" fmla="*/ 0 h 2676"/>
                <a:gd name="T110" fmla="*/ 283 w 2845"/>
                <a:gd name="T111" fmla="*/ 0 h 267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845"/>
                <a:gd name="T169" fmla="*/ 0 h 2676"/>
                <a:gd name="T170" fmla="*/ 2845 w 2845"/>
                <a:gd name="T171" fmla="*/ 2676 h 267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845" h="2676">
                  <a:moveTo>
                    <a:pt x="539" y="0"/>
                  </a:moveTo>
                  <a:lnTo>
                    <a:pt x="411" y="29"/>
                  </a:lnTo>
                  <a:lnTo>
                    <a:pt x="226" y="156"/>
                  </a:lnTo>
                  <a:lnTo>
                    <a:pt x="144" y="206"/>
                  </a:lnTo>
                  <a:lnTo>
                    <a:pt x="0" y="340"/>
                  </a:lnTo>
                  <a:lnTo>
                    <a:pt x="196" y="308"/>
                  </a:lnTo>
                  <a:lnTo>
                    <a:pt x="331" y="233"/>
                  </a:lnTo>
                  <a:lnTo>
                    <a:pt x="457" y="233"/>
                  </a:lnTo>
                  <a:lnTo>
                    <a:pt x="539" y="283"/>
                  </a:lnTo>
                  <a:lnTo>
                    <a:pt x="644" y="460"/>
                  </a:lnTo>
                  <a:lnTo>
                    <a:pt x="594" y="485"/>
                  </a:lnTo>
                  <a:lnTo>
                    <a:pt x="594" y="636"/>
                  </a:lnTo>
                  <a:lnTo>
                    <a:pt x="666" y="740"/>
                  </a:lnTo>
                  <a:lnTo>
                    <a:pt x="644" y="821"/>
                  </a:lnTo>
                  <a:lnTo>
                    <a:pt x="720" y="792"/>
                  </a:lnTo>
                  <a:lnTo>
                    <a:pt x="792" y="998"/>
                  </a:lnTo>
                  <a:lnTo>
                    <a:pt x="899" y="1054"/>
                  </a:lnTo>
                  <a:lnTo>
                    <a:pt x="841" y="969"/>
                  </a:lnTo>
                  <a:lnTo>
                    <a:pt x="792" y="919"/>
                  </a:lnTo>
                  <a:lnTo>
                    <a:pt x="821" y="842"/>
                  </a:lnTo>
                  <a:lnTo>
                    <a:pt x="950" y="998"/>
                  </a:lnTo>
                  <a:lnTo>
                    <a:pt x="950" y="1075"/>
                  </a:lnTo>
                  <a:lnTo>
                    <a:pt x="1133" y="1152"/>
                  </a:lnTo>
                  <a:lnTo>
                    <a:pt x="1209" y="1198"/>
                  </a:lnTo>
                  <a:lnTo>
                    <a:pt x="1289" y="1198"/>
                  </a:lnTo>
                  <a:lnTo>
                    <a:pt x="1365" y="1177"/>
                  </a:lnTo>
                  <a:lnTo>
                    <a:pt x="1421" y="1223"/>
                  </a:lnTo>
                  <a:lnTo>
                    <a:pt x="1497" y="1300"/>
                  </a:lnTo>
                  <a:lnTo>
                    <a:pt x="1598" y="1478"/>
                  </a:lnTo>
                  <a:lnTo>
                    <a:pt x="1598" y="1609"/>
                  </a:lnTo>
                  <a:lnTo>
                    <a:pt x="1674" y="1659"/>
                  </a:lnTo>
                  <a:lnTo>
                    <a:pt x="1678" y="1786"/>
                  </a:lnTo>
                  <a:lnTo>
                    <a:pt x="1881" y="1909"/>
                  </a:lnTo>
                  <a:lnTo>
                    <a:pt x="1885" y="2036"/>
                  </a:lnTo>
                  <a:lnTo>
                    <a:pt x="1857" y="2090"/>
                  </a:lnTo>
                  <a:lnTo>
                    <a:pt x="1865" y="2351"/>
                  </a:lnTo>
                  <a:lnTo>
                    <a:pt x="1857" y="2526"/>
                  </a:lnTo>
                  <a:lnTo>
                    <a:pt x="1914" y="2649"/>
                  </a:lnTo>
                  <a:lnTo>
                    <a:pt x="2039" y="2676"/>
                  </a:lnTo>
                  <a:lnTo>
                    <a:pt x="2066" y="2628"/>
                  </a:lnTo>
                  <a:lnTo>
                    <a:pt x="1988" y="2626"/>
                  </a:lnTo>
                  <a:lnTo>
                    <a:pt x="2039" y="2526"/>
                  </a:lnTo>
                  <a:lnTo>
                    <a:pt x="2066" y="2422"/>
                  </a:lnTo>
                  <a:lnTo>
                    <a:pt x="2146" y="2374"/>
                  </a:lnTo>
                  <a:lnTo>
                    <a:pt x="2227" y="2295"/>
                  </a:lnTo>
                  <a:lnTo>
                    <a:pt x="2426" y="2119"/>
                  </a:lnTo>
                  <a:lnTo>
                    <a:pt x="2455" y="2065"/>
                  </a:lnTo>
                  <a:lnTo>
                    <a:pt x="2426" y="2013"/>
                  </a:lnTo>
                  <a:lnTo>
                    <a:pt x="2642" y="1888"/>
                  </a:lnTo>
                  <a:lnTo>
                    <a:pt x="2845" y="1632"/>
                  </a:lnTo>
                  <a:lnTo>
                    <a:pt x="2685" y="1503"/>
                  </a:lnTo>
                  <a:lnTo>
                    <a:pt x="2559" y="1478"/>
                  </a:lnTo>
                  <a:lnTo>
                    <a:pt x="2381" y="1478"/>
                  </a:lnTo>
                  <a:lnTo>
                    <a:pt x="2405" y="1403"/>
                  </a:lnTo>
                  <a:lnTo>
                    <a:pt x="2331" y="1403"/>
                  </a:lnTo>
                  <a:lnTo>
                    <a:pt x="2305" y="1352"/>
                  </a:lnTo>
                  <a:lnTo>
                    <a:pt x="2227" y="1352"/>
                  </a:lnTo>
                  <a:lnTo>
                    <a:pt x="2093" y="1250"/>
                  </a:lnTo>
                  <a:lnTo>
                    <a:pt x="2015" y="1250"/>
                  </a:lnTo>
                  <a:lnTo>
                    <a:pt x="1937" y="1198"/>
                  </a:lnTo>
                  <a:lnTo>
                    <a:pt x="1780" y="1198"/>
                  </a:lnTo>
                  <a:lnTo>
                    <a:pt x="1731" y="1223"/>
                  </a:lnTo>
                  <a:lnTo>
                    <a:pt x="1647" y="1250"/>
                  </a:lnTo>
                  <a:lnTo>
                    <a:pt x="1598" y="1278"/>
                  </a:lnTo>
                  <a:lnTo>
                    <a:pt x="1548" y="1250"/>
                  </a:lnTo>
                  <a:lnTo>
                    <a:pt x="1472" y="1177"/>
                  </a:lnTo>
                  <a:lnTo>
                    <a:pt x="1421" y="1125"/>
                  </a:lnTo>
                  <a:lnTo>
                    <a:pt x="1472" y="1054"/>
                  </a:lnTo>
                  <a:lnTo>
                    <a:pt x="1365" y="1054"/>
                  </a:lnTo>
                  <a:lnTo>
                    <a:pt x="1312" y="1075"/>
                  </a:lnTo>
                  <a:lnTo>
                    <a:pt x="1262" y="1025"/>
                  </a:lnTo>
                  <a:lnTo>
                    <a:pt x="1184" y="998"/>
                  </a:lnTo>
                  <a:lnTo>
                    <a:pt x="1160" y="948"/>
                  </a:lnTo>
                  <a:lnTo>
                    <a:pt x="1238" y="821"/>
                  </a:lnTo>
                  <a:lnTo>
                    <a:pt x="1289" y="869"/>
                  </a:lnTo>
                  <a:lnTo>
                    <a:pt x="1421" y="792"/>
                  </a:lnTo>
                  <a:lnTo>
                    <a:pt x="1472" y="842"/>
                  </a:lnTo>
                  <a:lnTo>
                    <a:pt x="1524" y="842"/>
                  </a:lnTo>
                  <a:lnTo>
                    <a:pt x="1548" y="948"/>
                  </a:lnTo>
                  <a:lnTo>
                    <a:pt x="1598" y="869"/>
                  </a:lnTo>
                  <a:lnTo>
                    <a:pt x="1524" y="765"/>
                  </a:lnTo>
                  <a:lnTo>
                    <a:pt x="1626" y="663"/>
                  </a:lnTo>
                  <a:lnTo>
                    <a:pt x="1704" y="636"/>
                  </a:lnTo>
                  <a:lnTo>
                    <a:pt x="1731" y="563"/>
                  </a:lnTo>
                  <a:lnTo>
                    <a:pt x="1780" y="535"/>
                  </a:lnTo>
                  <a:lnTo>
                    <a:pt x="1756" y="485"/>
                  </a:lnTo>
                  <a:lnTo>
                    <a:pt x="1834" y="485"/>
                  </a:lnTo>
                  <a:lnTo>
                    <a:pt x="1803" y="431"/>
                  </a:lnTo>
                  <a:lnTo>
                    <a:pt x="1756" y="385"/>
                  </a:lnTo>
                  <a:lnTo>
                    <a:pt x="1885" y="385"/>
                  </a:lnTo>
                  <a:lnTo>
                    <a:pt x="1857" y="308"/>
                  </a:lnTo>
                  <a:lnTo>
                    <a:pt x="1756" y="260"/>
                  </a:lnTo>
                  <a:lnTo>
                    <a:pt x="1647" y="206"/>
                  </a:lnTo>
                  <a:lnTo>
                    <a:pt x="1573" y="206"/>
                  </a:lnTo>
                  <a:lnTo>
                    <a:pt x="1472" y="156"/>
                  </a:lnTo>
                  <a:lnTo>
                    <a:pt x="1421" y="206"/>
                  </a:lnTo>
                  <a:lnTo>
                    <a:pt x="1472" y="260"/>
                  </a:lnTo>
                  <a:lnTo>
                    <a:pt x="1472" y="360"/>
                  </a:lnTo>
                  <a:lnTo>
                    <a:pt x="1338" y="283"/>
                  </a:lnTo>
                  <a:lnTo>
                    <a:pt x="1238" y="233"/>
                  </a:lnTo>
                  <a:lnTo>
                    <a:pt x="1184" y="233"/>
                  </a:lnTo>
                  <a:lnTo>
                    <a:pt x="1184" y="179"/>
                  </a:lnTo>
                  <a:lnTo>
                    <a:pt x="1209" y="131"/>
                  </a:lnTo>
                  <a:lnTo>
                    <a:pt x="1312" y="83"/>
                  </a:lnTo>
                  <a:lnTo>
                    <a:pt x="1262" y="56"/>
                  </a:lnTo>
                  <a:lnTo>
                    <a:pt x="1160" y="0"/>
                  </a:lnTo>
                  <a:lnTo>
                    <a:pt x="1079" y="56"/>
                  </a:lnTo>
                  <a:lnTo>
                    <a:pt x="977" y="83"/>
                  </a:lnTo>
                  <a:lnTo>
                    <a:pt x="899" y="83"/>
                  </a:lnTo>
                  <a:lnTo>
                    <a:pt x="792" y="0"/>
                  </a:lnTo>
                  <a:lnTo>
                    <a:pt x="720" y="56"/>
                  </a:lnTo>
                  <a:lnTo>
                    <a:pt x="566" y="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3" name="Freeform 49"/>
            <p:cNvSpPr>
              <a:spLocks/>
            </p:cNvSpPr>
            <p:nvPr/>
          </p:nvSpPr>
          <p:spPr bwMode="auto">
            <a:xfrm>
              <a:off x="1883" y="1221"/>
              <a:ext cx="88" cy="47"/>
            </a:xfrm>
            <a:custGeom>
              <a:avLst/>
              <a:gdLst>
                <a:gd name="T0" fmla="*/ 0 w 177"/>
                <a:gd name="T1" fmla="*/ 0 h 92"/>
                <a:gd name="T2" fmla="*/ 27 w 177"/>
                <a:gd name="T3" fmla="*/ 47 h 92"/>
                <a:gd name="T4" fmla="*/ 88 w 177"/>
                <a:gd name="T5" fmla="*/ 47 h 92"/>
                <a:gd name="T6" fmla="*/ 61 w 177"/>
                <a:gd name="T7" fmla="*/ 20 h 92"/>
                <a:gd name="T8" fmla="*/ 0 w 177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92"/>
                <a:gd name="T17" fmla="*/ 177 w 177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92">
                  <a:moveTo>
                    <a:pt x="0" y="0"/>
                  </a:moveTo>
                  <a:lnTo>
                    <a:pt x="54" y="92"/>
                  </a:lnTo>
                  <a:lnTo>
                    <a:pt x="177" y="92"/>
                  </a:lnTo>
                  <a:lnTo>
                    <a:pt x="122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4" name="Freeform 50"/>
            <p:cNvSpPr>
              <a:spLocks/>
            </p:cNvSpPr>
            <p:nvPr/>
          </p:nvSpPr>
          <p:spPr bwMode="auto">
            <a:xfrm>
              <a:off x="1525" y="1077"/>
              <a:ext cx="325" cy="206"/>
            </a:xfrm>
            <a:custGeom>
              <a:avLst/>
              <a:gdLst>
                <a:gd name="T0" fmla="*/ 91 w 648"/>
                <a:gd name="T1" fmla="*/ 0 h 412"/>
                <a:gd name="T2" fmla="*/ 38 w 648"/>
                <a:gd name="T3" fmla="*/ 2 h 412"/>
                <a:gd name="T4" fmla="*/ 0 w 648"/>
                <a:gd name="T5" fmla="*/ 40 h 412"/>
                <a:gd name="T6" fmla="*/ 77 w 648"/>
                <a:gd name="T7" fmla="*/ 67 h 412"/>
                <a:gd name="T8" fmla="*/ 118 w 648"/>
                <a:gd name="T9" fmla="*/ 67 h 412"/>
                <a:gd name="T10" fmla="*/ 118 w 648"/>
                <a:gd name="T11" fmla="*/ 80 h 412"/>
                <a:gd name="T12" fmla="*/ 222 w 648"/>
                <a:gd name="T13" fmla="*/ 131 h 412"/>
                <a:gd name="T14" fmla="*/ 222 w 648"/>
                <a:gd name="T15" fmla="*/ 157 h 412"/>
                <a:gd name="T16" fmla="*/ 285 w 648"/>
                <a:gd name="T17" fmla="*/ 193 h 412"/>
                <a:gd name="T18" fmla="*/ 325 w 648"/>
                <a:gd name="T19" fmla="*/ 206 h 412"/>
                <a:gd name="T20" fmla="*/ 325 w 648"/>
                <a:gd name="T21" fmla="*/ 193 h 412"/>
                <a:gd name="T22" fmla="*/ 299 w 648"/>
                <a:gd name="T23" fmla="*/ 131 h 412"/>
                <a:gd name="T24" fmla="*/ 325 w 648"/>
                <a:gd name="T25" fmla="*/ 117 h 412"/>
                <a:gd name="T26" fmla="*/ 285 w 648"/>
                <a:gd name="T27" fmla="*/ 91 h 412"/>
                <a:gd name="T28" fmla="*/ 278 w 648"/>
                <a:gd name="T29" fmla="*/ 77 h 412"/>
                <a:gd name="T30" fmla="*/ 195 w 648"/>
                <a:gd name="T31" fmla="*/ 39 h 412"/>
                <a:gd name="T32" fmla="*/ 91 w 648"/>
                <a:gd name="T33" fmla="*/ 0 h 4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8"/>
                <a:gd name="T52" fmla="*/ 0 h 412"/>
                <a:gd name="T53" fmla="*/ 648 w 648"/>
                <a:gd name="T54" fmla="*/ 412 h 41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8" h="412">
                  <a:moveTo>
                    <a:pt x="181" y="0"/>
                  </a:moveTo>
                  <a:lnTo>
                    <a:pt x="76" y="4"/>
                  </a:lnTo>
                  <a:lnTo>
                    <a:pt x="0" y="79"/>
                  </a:lnTo>
                  <a:lnTo>
                    <a:pt x="154" y="133"/>
                  </a:lnTo>
                  <a:lnTo>
                    <a:pt x="235" y="133"/>
                  </a:lnTo>
                  <a:lnTo>
                    <a:pt x="235" y="160"/>
                  </a:lnTo>
                  <a:lnTo>
                    <a:pt x="442" y="262"/>
                  </a:lnTo>
                  <a:lnTo>
                    <a:pt x="442" y="314"/>
                  </a:lnTo>
                  <a:lnTo>
                    <a:pt x="568" y="385"/>
                  </a:lnTo>
                  <a:lnTo>
                    <a:pt x="648" y="412"/>
                  </a:lnTo>
                  <a:lnTo>
                    <a:pt x="648" y="385"/>
                  </a:lnTo>
                  <a:lnTo>
                    <a:pt x="596" y="262"/>
                  </a:lnTo>
                  <a:lnTo>
                    <a:pt x="648" y="235"/>
                  </a:lnTo>
                  <a:lnTo>
                    <a:pt x="568" y="181"/>
                  </a:lnTo>
                  <a:lnTo>
                    <a:pt x="555" y="154"/>
                  </a:lnTo>
                  <a:lnTo>
                    <a:pt x="389" y="77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5" name="Freeform 51"/>
            <p:cNvSpPr>
              <a:spLocks/>
            </p:cNvSpPr>
            <p:nvPr/>
          </p:nvSpPr>
          <p:spPr bwMode="auto">
            <a:xfrm>
              <a:off x="1637" y="1669"/>
              <a:ext cx="105" cy="27"/>
            </a:xfrm>
            <a:custGeom>
              <a:avLst/>
              <a:gdLst>
                <a:gd name="T0" fmla="*/ 0 w 208"/>
                <a:gd name="T1" fmla="*/ 5 h 53"/>
                <a:gd name="T2" fmla="*/ 36 w 208"/>
                <a:gd name="T3" fmla="*/ 10 h 53"/>
                <a:gd name="T4" fmla="*/ 55 w 208"/>
                <a:gd name="T5" fmla="*/ 0 h 53"/>
                <a:gd name="T6" fmla="*/ 105 w 208"/>
                <a:gd name="T7" fmla="*/ 16 h 53"/>
                <a:gd name="T8" fmla="*/ 96 w 208"/>
                <a:gd name="T9" fmla="*/ 27 h 53"/>
                <a:gd name="T10" fmla="*/ 45 w 208"/>
                <a:gd name="T11" fmla="*/ 18 h 53"/>
                <a:gd name="T12" fmla="*/ 0 w 208"/>
                <a:gd name="T13" fmla="*/ 18 h 53"/>
                <a:gd name="T14" fmla="*/ 0 w 208"/>
                <a:gd name="T15" fmla="*/ 5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08"/>
                <a:gd name="T25" fmla="*/ 0 h 53"/>
                <a:gd name="T26" fmla="*/ 208 w 208"/>
                <a:gd name="T27" fmla="*/ 53 h 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08" h="53">
                  <a:moveTo>
                    <a:pt x="0" y="9"/>
                  </a:moveTo>
                  <a:lnTo>
                    <a:pt x="72" y="19"/>
                  </a:lnTo>
                  <a:lnTo>
                    <a:pt x="109" y="0"/>
                  </a:lnTo>
                  <a:lnTo>
                    <a:pt x="208" y="32"/>
                  </a:lnTo>
                  <a:lnTo>
                    <a:pt x="191" y="53"/>
                  </a:lnTo>
                  <a:lnTo>
                    <a:pt x="89" y="36"/>
                  </a:lnTo>
                  <a:lnTo>
                    <a:pt x="0" y="36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6" name="Freeform 52"/>
            <p:cNvSpPr>
              <a:spLocks/>
            </p:cNvSpPr>
            <p:nvPr/>
          </p:nvSpPr>
          <p:spPr bwMode="auto">
            <a:xfrm>
              <a:off x="1648" y="1692"/>
              <a:ext cx="25" cy="8"/>
            </a:xfrm>
            <a:custGeom>
              <a:avLst/>
              <a:gdLst>
                <a:gd name="T0" fmla="*/ 0 w 51"/>
                <a:gd name="T1" fmla="*/ 0 h 15"/>
                <a:gd name="T2" fmla="*/ 0 w 51"/>
                <a:gd name="T3" fmla="*/ 8 h 15"/>
                <a:gd name="T4" fmla="*/ 25 w 51"/>
                <a:gd name="T5" fmla="*/ 7 h 15"/>
                <a:gd name="T6" fmla="*/ 0 w 51"/>
                <a:gd name="T7" fmla="*/ 0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15"/>
                <a:gd name="T14" fmla="*/ 51 w 51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15">
                  <a:moveTo>
                    <a:pt x="0" y="0"/>
                  </a:moveTo>
                  <a:lnTo>
                    <a:pt x="0" y="15"/>
                  </a:lnTo>
                  <a:lnTo>
                    <a:pt x="5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7" name="Freeform 53"/>
            <p:cNvSpPr>
              <a:spLocks/>
            </p:cNvSpPr>
            <p:nvPr/>
          </p:nvSpPr>
          <p:spPr bwMode="auto">
            <a:xfrm>
              <a:off x="1760" y="1690"/>
              <a:ext cx="41" cy="21"/>
            </a:xfrm>
            <a:custGeom>
              <a:avLst/>
              <a:gdLst>
                <a:gd name="T0" fmla="*/ 0 w 82"/>
                <a:gd name="T1" fmla="*/ 0 h 40"/>
                <a:gd name="T2" fmla="*/ 0 w 82"/>
                <a:gd name="T3" fmla="*/ 10 h 40"/>
                <a:gd name="T4" fmla="*/ 41 w 82"/>
                <a:gd name="T5" fmla="*/ 21 h 40"/>
                <a:gd name="T6" fmla="*/ 41 w 82"/>
                <a:gd name="T7" fmla="*/ 0 h 40"/>
                <a:gd name="T8" fmla="*/ 0 w 8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40"/>
                <a:gd name="T17" fmla="*/ 82 w 8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40">
                  <a:moveTo>
                    <a:pt x="0" y="0"/>
                  </a:moveTo>
                  <a:lnTo>
                    <a:pt x="0" y="19"/>
                  </a:lnTo>
                  <a:lnTo>
                    <a:pt x="82" y="40"/>
                  </a:lnTo>
                  <a:lnTo>
                    <a:pt x="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8" name="Freeform 54"/>
            <p:cNvSpPr>
              <a:spLocks/>
            </p:cNvSpPr>
            <p:nvPr/>
          </p:nvSpPr>
          <p:spPr bwMode="auto">
            <a:xfrm>
              <a:off x="2562" y="1117"/>
              <a:ext cx="1778" cy="1199"/>
            </a:xfrm>
            <a:custGeom>
              <a:avLst/>
              <a:gdLst>
                <a:gd name="T0" fmla="*/ 181 w 3556"/>
                <a:gd name="T1" fmla="*/ 459 h 2399"/>
                <a:gd name="T2" fmla="*/ 0 w 3556"/>
                <a:gd name="T3" fmla="*/ 662 h 2399"/>
                <a:gd name="T4" fmla="*/ 105 w 3556"/>
                <a:gd name="T5" fmla="*/ 752 h 2399"/>
                <a:gd name="T6" fmla="*/ 378 w 3556"/>
                <a:gd name="T7" fmla="*/ 1007 h 2399"/>
                <a:gd name="T8" fmla="*/ 470 w 3556"/>
                <a:gd name="T9" fmla="*/ 1199 h 2399"/>
                <a:gd name="T10" fmla="*/ 664 w 3556"/>
                <a:gd name="T11" fmla="*/ 1007 h 2399"/>
                <a:gd name="T12" fmla="*/ 727 w 3556"/>
                <a:gd name="T13" fmla="*/ 842 h 2399"/>
                <a:gd name="T14" fmla="*/ 727 w 3556"/>
                <a:gd name="T15" fmla="*/ 626 h 2399"/>
                <a:gd name="T16" fmla="*/ 805 w 3556"/>
                <a:gd name="T17" fmla="*/ 662 h 2399"/>
                <a:gd name="T18" fmla="*/ 1105 w 3556"/>
                <a:gd name="T19" fmla="*/ 525 h 2399"/>
                <a:gd name="T20" fmla="*/ 1284 w 3556"/>
                <a:gd name="T21" fmla="*/ 639 h 2399"/>
                <a:gd name="T22" fmla="*/ 1454 w 3556"/>
                <a:gd name="T23" fmla="*/ 601 h 2399"/>
                <a:gd name="T24" fmla="*/ 1509 w 3556"/>
                <a:gd name="T25" fmla="*/ 662 h 2399"/>
                <a:gd name="T26" fmla="*/ 1532 w 3556"/>
                <a:gd name="T27" fmla="*/ 675 h 2399"/>
                <a:gd name="T28" fmla="*/ 1585 w 3556"/>
                <a:gd name="T29" fmla="*/ 590 h 2399"/>
                <a:gd name="T30" fmla="*/ 1688 w 3556"/>
                <a:gd name="T31" fmla="*/ 523 h 2399"/>
                <a:gd name="T32" fmla="*/ 1715 w 3556"/>
                <a:gd name="T33" fmla="*/ 459 h 2399"/>
                <a:gd name="T34" fmla="*/ 1721 w 3556"/>
                <a:gd name="T35" fmla="*/ 409 h 2399"/>
                <a:gd name="T36" fmla="*/ 1727 w 3556"/>
                <a:gd name="T37" fmla="*/ 372 h 2399"/>
                <a:gd name="T38" fmla="*/ 1688 w 3556"/>
                <a:gd name="T39" fmla="*/ 267 h 2399"/>
                <a:gd name="T40" fmla="*/ 1560 w 3556"/>
                <a:gd name="T41" fmla="*/ 193 h 2399"/>
                <a:gd name="T42" fmla="*/ 1635 w 3556"/>
                <a:gd name="T43" fmla="*/ 153 h 2399"/>
                <a:gd name="T44" fmla="*/ 1778 w 3556"/>
                <a:gd name="T45" fmla="*/ 243 h 2399"/>
                <a:gd name="T46" fmla="*/ 1752 w 3556"/>
                <a:gd name="T47" fmla="*/ 153 h 2399"/>
                <a:gd name="T48" fmla="*/ 1440 w 3556"/>
                <a:gd name="T49" fmla="*/ 63 h 2399"/>
                <a:gd name="T50" fmla="*/ 989 w 3556"/>
                <a:gd name="T51" fmla="*/ 0 h 2399"/>
                <a:gd name="T52" fmla="*/ 945 w 3556"/>
                <a:gd name="T53" fmla="*/ 51 h 2399"/>
                <a:gd name="T54" fmla="*/ 777 w 3556"/>
                <a:gd name="T55" fmla="*/ 78 h 2399"/>
                <a:gd name="T56" fmla="*/ 690 w 3556"/>
                <a:gd name="T57" fmla="*/ 117 h 2399"/>
                <a:gd name="T58" fmla="*/ 572 w 3556"/>
                <a:gd name="T59" fmla="*/ 91 h 2399"/>
                <a:gd name="T60" fmla="*/ 454 w 3556"/>
                <a:gd name="T61" fmla="*/ 166 h 2399"/>
                <a:gd name="T62" fmla="*/ 572 w 3556"/>
                <a:gd name="T63" fmla="*/ 129 h 2399"/>
                <a:gd name="T64" fmla="*/ 561 w 3556"/>
                <a:gd name="T65" fmla="*/ 193 h 2399"/>
                <a:gd name="T66" fmla="*/ 454 w 3556"/>
                <a:gd name="T67" fmla="*/ 231 h 2399"/>
                <a:gd name="T68" fmla="*/ 261 w 3556"/>
                <a:gd name="T69" fmla="*/ 306 h 2399"/>
                <a:gd name="T70" fmla="*/ 327 w 3556"/>
                <a:gd name="T71" fmla="*/ 372 h 2399"/>
                <a:gd name="T72" fmla="*/ 486 w 3556"/>
                <a:gd name="T73" fmla="*/ 356 h 2399"/>
                <a:gd name="T74" fmla="*/ 494 w 3556"/>
                <a:gd name="T75" fmla="*/ 306 h 2399"/>
                <a:gd name="T76" fmla="*/ 585 w 3556"/>
                <a:gd name="T77" fmla="*/ 372 h 2399"/>
                <a:gd name="T78" fmla="*/ 613 w 3556"/>
                <a:gd name="T79" fmla="*/ 381 h 2399"/>
                <a:gd name="T80" fmla="*/ 519 w 3556"/>
                <a:gd name="T81" fmla="*/ 433 h 2399"/>
                <a:gd name="T82" fmla="*/ 430 w 3556"/>
                <a:gd name="T83" fmla="*/ 395 h 239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556"/>
                <a:gd name="T127" fmla="*/ 0 h 2399"/>
                <a:gd name="T128" fmla="*/ 3556 w 3556"/>
                <a:gd name="T129" fmla="*/ 2399 h 239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556" h="2399">
                  <a:moveTo>
                    <a:pt x="471" y="867"/>
                  </a:moveTo>
                  <a:lnTo>
                    <a:pt x="362" y="867"/>
                  </a:lnTo>
                  <a:lnTo>
                    <a:pt x="362" y="919"/>
                  </a:lnTo>
                  <a:lnTo>
                    <a:pt x="103" y="1008"/>
                  </a:lnTo>
                  <a:lnTo>
                    <a:pt x="0" y="1202"/>
                  </a:lnTo>
                  <a:lnTo>
                    <a:pt x="0" y="1325"/>
                  </a:lnTo>
                  <a:lnTo>
                    <a:pt x="56" y="1350"/>
                  </a:lnTo>
                  <a:lnTo>
                    <a:pt x="29" y="1427"/>
                  </a:lnTo>
                  <a:lnTo>
                    <a:pt x="210" y="1504"/>
                  </a:lnTo>
                  <a:lnTo>
                    <a:pt x="623" y="1504"/>
                  </a:lnTo>
                  <a:lnTo>
                    <a:pt x="755" y="1786"/>
                  </a:lnTo>
                  <a:lnTo>
                    <a:pt x="755" y="2015"/>
                  </a:lnTo>
                  <a:lnTo>
                    <a:pt x="884" y="2192"/>
                  </a:lnTo>
                  <a:lnTo>
                    <a:pt x="860" y="2267"/>
                  </a:lnTo>
                  <a:lnTo>
                    <a:pt x="940" y="2399"/>
                  </a:lnTo>
                  <a:lnTo>
                    <a:pt x="1225" y="2267"/>
                  </a:lnTo>
                  <a:lnTo>
                    <a:pt x="1380" y="2113"/>
                  </a:lnTo>
                  <a:lnTo>
                    <a:pt x="1328" y="2015"/>
                  </a:lnTo>
                  <a:lnTo>
                    <a:pt x="1554" y="1913"/>
                  </a:lnTo>
                  <a:lnTo>
                    <a:pt x="1454" y="1813"/>
                  </a:lnTo>
                  <a:lnTo>
                    <a:pt x="1454" y="1684"/>
                  </a:lnTo>
                  <a:lnTo>
                    <a:pt x="1688" y="1380"/>
                  </a:lnTo>
                  <a:lnTo>
                    <a:pt x="1534" y="1377"/>
                  </a:lnTo>
                  <a:lnTo>
                    <a:pt x="1454" y="1252"/>
                  </a:lnTo>
                  <a:lnTo>
                    <a:pt x="1390" y="1254"/>
                  </a:lnTo>
                  <a:lnTo>
                    <a:pt x="1328" y="969"/>
                  </a:lnTo>
                  <a:lnTo>
                    <a:pt x="1610" y="1325"/>
                  </a:lnTo>
                  <a:lnTo>
                    <a:pt x="1978" y="1125"/>
                  </a:lnTo>
                  <a:lnTo>
                    <a:pt x="1891" y="1046"/>
                  </a:lnTo>
                  <a:lnTo>
                    <a:pt x="2210" y="1050"/>
                  </a:lnTo>
                  <a:lnTo>
                    <a:pt x="2175" y="1100"/>
                  </a:lnTo>
                  <a:lnTo>
                    <a:pt x="2440" y="1377"/>
                  </a:lnTo>
                  <a:lnTo>
                    <a:pt x="2568" y="1279"/>
                  </a:lnTo>
                  <a:lnTo>
                    <a:pt x="2547" y="1227"/>
                  </a:lnTo>
                  <a:lnTo>
                    <a:pt x="2755" y="1125"/>
                  </a:lnTo>
                  <a:lnTo>
                    <a:pt x="2907" y="1202"/>
                  </a:lnTo>
                  <a:lnTo>
                    <a:pt x="2907" y="1279"/>
                  </a:lnTo>
                  <a:lnTo>
                    <a:pt x="2964" y="1227"/>
                  </a:lnTo>
                  <a:lnTo>
                    <a:pt x="3018" y="1325"/>
                  </a:lnTo>
                  <a:lnTo>
                    <a:pt x="3018" y="1427"/>
                  </a:lnTo>
                  <a:lnTo>
                    <a:pt x="3170" y="1555"/>
                  </a:lnTo>
                  <a:lnTo>
                    <a:pt x="3063" y="1350"/>
                  </a:lnTo>
                  <a:lnTo>
                    <a:pt x="3143" y="1377"/>
                  </a:lnTo>
                  <a:lnTo>
                    <a:pt x="3297" y="1252"/>
                  </a:lnTo>
                  <a:lnTo>
                    <a:pt x="3170" y="1181"/>
                  </a:lnTo>
                  <a:lnTo>
                    <a:pt x="3170" y="1100"/>
                  </a:lnTo>
                  <a:lnTo>
                    <a:pt x="3221" y="1125"/>
                  </a:lnTo>
                  <a:lnTo>
                    <a:pt x="3376" y="1046"/>
                  </a:lnTo>
                  <a:lnTo>
                    <a:pt x="3478" y="1023"/>
                  </a:lnTo>
                  <a:lnTo>
                    <a:pt x="3478" y="919"/>
                  </a:lnTo>
                  <a:lnTo>
                    <a:pt x="3429" y="919"/>
                  </a:lnTo>
                  <a:lnTo>
                    <a:pt x="3349" y="844"/>
                  </a:lnTo>
                  <a:lnTo>
                    <a:pt x="3376" y="790"/>
                  </a:lnTo>
                  <a:lnTo>
                    <a:pt x="3441" y="819"/>
                  </a:lnTo>
                  <a:lnTo>
                    <a:pt x="3441" y="867"/>
                  </a:lnTo>
                  <a:lnTo>
                    <a:pt x="3478" y="815"/>
                  </a:lnTo>
                  <a:lnTo>
                    <a:pt x="3454" y="744"/>
                  </a:lnTo>
                  <a:lnTo>
                    <a:pt x="3404" y="662"/>
                  </a:lnTo>
                  <a:lnTo>
                    <a:pt x="3429" y="587"/>
                  </a:lnTo>
                  <a:lnTo>
                    <a:pt x="3376" y="535"/>
                  </a:lnTo>
                  <a:lnTo>
                    <a:pt x="3328" y="487"/>
                  </a:lnTo>
                  <a:lnTo>
                    <a:pt x="3143" y="435"/>
                  </a:lnTo>
                  <a:lnTo>
                    <a:pt x="3119" y="387"/>
                  </a:lnTo>
                  <a:lnTo>
                    <a:pt x="3119" y="333"/>
                  </a:lnTo>
                  <a:lnTo>
                    <a:pt x="3221" y="306"/>
                  </a:lnTo>
                  <a:lnTo>
                    <a:pt x="3269" y="306"/>
                  </a:lnTo>
                  <a:lnTo>
                    <a:pt x="3328" y="333"/>
                  </a:lnTo>
                  <a:lnTo>
                    <a:pt x="3454" y="387"/>
                  </a:lnTo>
                  <a:lnTo>
                    <a:pt x="3556" y="487"/>
                  </a:lnTo>
                  <a:lnTo>
                    <a:pt x="3556" y="435"/>
                  </a:lnTo>
                  <a:lnTo>
                    <a:pt x="3404" y="306"/>
                  </a:lnTo>
                  <a:lnTo>
                    <a:pt x="3503" y="306"/>
                  </a:lnTo>
                  <a:lnTo>
                    <a:pt x="3328" y="210"/>
                  </a:lnTo>
                  <a:lnTo>
                    <a:pt x="3143" y="127"/>
                  </a:lnTo>
                  <a:lnTo>
                    <a:pt x="2880" y="127"/>
                  </a:lnTo>
                  <a:lnTo>
                    <a:pt x="2547" y="102"/>
                  </a:lnTo>
                  <a:lnTo>
                    <a:pt x="2052" y="54"/>
                  </a:lnTo>
                  <a:lnTo>
                    <a:pt x="1978" y="0"/>
                  </a:lnTo>
                  <a:lnTo>
                    <a:pt x="1819" y="0"/>
                  </a:lnTo>
                  <a:lnTo>
                    <a:pt x="1764" y="54"/>
                  </a:lnTo>
                  <a:lnTo>
                    <a:pt x="1891" y="102"/>
                  </a:lnTo>
                  <a:lnTo>
                    <a:pt x="1739" y="102"/>
                  </a:lnTo>
                  <a:lnTo>
                    <a:pt x="1610" y="156"/>
                  </a:lnTo>
                  <a:lnTo>
                    <a:pt x="1554" y="156"/>
                  </a:lnTo>
                  <a:lnTo>
                    <a:pt x="1486" y="156"/>
                  </a:lnTo>
                  <a:lnTo>
                    <a:pt x="1454" y="210"/>
                  </a:lnTo>
                  <a:lnTo>
                    <a:pt x="1380" y="235"/>
                  </a:lnTo>
                  <a:lnTo>
                    <a:pt x="1380" y="127"/>
                  </a:lnTo>
                  <a:lnTo>
                    <a:pt x="1225" y="127"/>
                  </a:lnTo>
                  <a:lnTo>
                    <a:pt x="1143" y="183"/>
                  </a:lnTo>
                  <a:lnTo>
                    <a:pt x="1069" y="210"/>
                  </a:lnTo>
                  <a:lnTo>
                    <a:pt x="940" y="283"/>
                  </a:lnTo>
                  <a:lnTo>
                    <a:pt x="909" y="333"/>
                  </a:lnTo>
                  <a:lnTo>
                    <a:pt x="1016" y="306"/>
                  </a:lnTo>
                  <a:lnTo>
                    <a:pt x="1038" y="360"/>
                  </a:lnTo>
                  <a:lnTo>
                    <a:pt x="1143" y="258"/>
                  </a:lnTo>
                  <a:lnTo>
                    <a:pt x="1225" y="235"/>
                  </a:lnTo>
                  <a:lnTo>
                    <a:pt x="1275" y="333"/>
                  </a:lnTo>
                  <a:lnTo>
                    <a:pt x="1121" y="387"/>
                  </a:lnTo>
                  <a:lnTo>
                    <a:pt x="989" y="435"/>
                  </a:lnTo>
                  <a:lnTo>
                    <a:pt x="909" y="410"/>
                  </a:lnTo>
                  <a:lnTo>
                    <a:pt x="909" y="462"/>
                  </a:lnTo>
                  <a:lnTo>
                    <a:pt x="654" y="535"/>
                  </a:lnTo>
                  <a:lnTo>
                    <a:pt x="654" y="635"/>
                  </a:lnTo>
                  <a:lnTo>
                    <a:pt x="522" y="612"/>
                  </a:lnTo>
                  <a:lnTo>
                    <a:pt x="446" y="690"/>
                  </a:lnTo>
                  <a:lnTo>
                    <a:pt x="549" y="790"/>
                  </a:lnTo>
                  <a:lnTo>
                    <a:pt x="654" y="744"/>
                  </a:lnTo>
                  <a:lnTo>
                    <a:pt x="679" y="662"/>
                  </a:lnTo>
                  <a:lnTo>
                    <a:pt x="884" y="612"/>
                  </a:lnTo>
                  <a:lnTo>
                    <a:pt x="973" y="712"/>
                  </a:lnTo>
                  <a:lnTo>
                    <a:pt x="958" y="763"/>
                  </a:lnTo>
                  <a:lnTo>
                    <a:pt x="1016" y="744"/>
                  </a:lnTo>
                  <a:lnTo>
                    <a:pt x="989" y="612"/>
                  </a:lnTo>
                  <a:lnTo>
                    <a:pt x="1094" y="712"/>
                  </a:lnTo>
                  <a:lnTo>
                    <a:pt x="1069" y="763"/>
                  </a:lnTo>
                  <a:lnTo>
                    <a:pt x="1170" y="744"/>
                  </a:lnTo>
                  <a:lnTo>
                    <a:pt x="1143" y="690"/>
                  </a:lnTo>
                  <a:lnTo>
                    <a:pt x="1225" y="690"/>
                  </a:lnTo>
                  <a:lnTo>
                    <a:pt x="1225" y="763"/>
                  </a:lnTo>
                  <a:lnTo>
                    <a:pt x="1380" y="815"/>
                  </a:lnTo>
                  <a:lnTo>
                    <a:pt x="1275" y="892"/>
                  </a:lnTo>
                  <a:lnTo>
                    <a:pt x="1038" y="867"/>
                  </a:lnTo>
                  <a:lnTo>
                    <a:pt x="989" y="892"/>
                  </a:lnTo>
                  <a:lnTo>
                    <a:pt x="804" y="844"/>
                  </a:lnTo>
                  <a:lnTo>
                    <a:pt x="860" y="790"/>
                  </a:lnTo>
                  <a:lnTo>
                    <a:pt x="623" y="844"/>
                  </a:lnTo>
                  <a:lnTo>
                    <a:pt x="471" y="867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39" name="Freeform 55"/>
            <p:cNvSpPr>
              <a:spLocks/>
            </p:cNvSpPr>
            <p:nvPr/>
          </p:nvSpPr>
          <p:spPr bwMode="auto">
            <a:xfrm>
              <a:off x="3801" y="1797"/>
              <a:ext cx="44" cy="66"/>
            </a:xfrm>
            <a:custGeom>
              <a:avLst/>
              <a:gdLst>
                <a:gd name="T0" fmla="*/ 44 w 87"/>
                <a:gd name="T1" fmla="*/ 0 h 133"/>
                <a:gd name="T2" fmla="*/ 0 w 87"/>
                <a:gd name="T3" fmla="*/ 24 h 133"/>
                <a:gd name="T4" fmla="*/ 0 w 87"/>
                <a:gd name="T5" fmla="*/ 66 h 133"/>
                <a:gd name="T6" fmla="*/ 44 w 87"/>
                <a:gd name="T7" fmla="*/ 55 h 133"/>
                <a:gd name="T8" fmla="*/ 44 w 87"/>
                <a:gd name="T9" fmla="*/ 0 h 1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33"/>
                <a:gd name="T17" fmla="*/ 87 w 87"/>
                <a:gd name="T18" fmla="*/ 133 h 1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33">
                  <a:moveTo>
                    <a:pt x="87" y="0"/>
                  </a:moveTo>
                  <a:lnTo>
                    <a:pt x="0" y="48"/>
                  </a:lnTo>
                  <a:lnTo>
                    <a:pt x="0" y="133"/>
                  </a:lnTo>
                  <a:lnTo>
                    <a:pt x="87" y="11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0" name="Freeform 56"/>
            <p:cNvSpPr>
              <a:spLocks/>
            </p:cNvSpPr>
            <p:nvPr/>
          </p:nvSpPr>
          <p:spPr bwMode="auto">
            <a:xfrm>
              <a:off x="4277" y="2023"/>
              <a:ext cx="520" cy="318"/>
            </a:xfrm>
            <a:custGeom>
              <a:avLst/>
              <a:gdLst>
                <a:gd name="T0" fmla="*/ 259 w 1040"/>
                <a:gd name="T1" fmla="*/ 0 h 636"/>
                <a:gd name="T2" fmla="*/ 183 w 1040"/>
                <a:gd name="T3" fmla="*/ 50 h 636"/>
                <a:gd name="T4" fmla="*/ 157 w 1040"/>
                <a:gd name="T5" fmla="*/ 39 h 636"/>
                <a:gd name="T6" fmla="*/ 76 w 1040"/>
                <a:gd name="T7" fmla="*/ 74 h 636"/>
                <a:gd name="T8" fmla="*/ 63 w 1040"/>
                <a:gd name="T9" fmla="*/ 111 h 636"/>
                <a:gd name="T10" fmla="*/ 0 w 1040"/>
                <a:gd name="T11" fmla="*/ 125 h 636"/>
                <a:gd name="T12" fmla="*/ 65 w 1040"/>
                <a:gd name="T13" fmla="*/ 227 h 636"/>
                <a:gd name="T14" fmla="*/ 63 w 1040"/>
                <a:gd name="T15" fmla="*/ 267 h 636"/>
                <a:gd name="T16" fmla="*/ 183 w 1040"/>
                <a:gd name="T17" fmla="*/ 241 h 636"/>
                <a:gd name="T18" fmla="*/ 183 w 1040"/>
                <a:gd name="T19" fmla="*/ 216 h 636"/>
                <a:gd name="T20" fmla="*/ 297 w 1040"/>
                <a:gd name="T21" fmla="*/ 254 h 636"/>
                <a:gd name="T22" fmla="*/ 324 w 1040"/>
                <a:gd name="T23" fmla="*/ 254 h 636"/>
                <a:gd name="T24" fmla="*/ 374 w 1040"/>
                <a:gd name="T25" fmla="*/ 318 h 636"/>
                <a:gd name="T26" fmla="*/ 451 w 1040"/>
                <a:gd name="T27" fmla="*/ 293 h 636"/>
                <a:gd name="T28" fmla="*/ 520 w 1040"/>
                <a:gd name="T29" fmla="*/ 175 h 636"/>
                <a:gd name="T30" fmla="*/ 506 w 1040"/>
                <a:gd name="T31" fmla="*/ 139 h 636"/>
                <a:gd name="T32" fmla="*/ 465 w 1040"/>
                <a:gd name="T33" fmla="*/ 139 h 636"/>
                <a:gd name="T34" fmla="*/ 465 w 1040"/>
                <a:gd name="T35" fmla="*/ 74 h 636"/>
                <a:gd name="T36" fmla="*/ 427 w 1040"/>
                <a:gd name="T37" fmla="*/ 74 h 636"/>
                <a:gd name="T38" fmla="*/ 374 w 1040"/>
                <a:gd name="T39" fmla="*/ 0 h 636"/>
                <a:gd name="T40" fmla="*/ 374 w 1040"/>
                <a:gd name="T41" fmla="*/ 62 h 636"/>
                <a:gd name="T42" fmla="*/ 311 w 1040"/>
                <a:gd name="T43" fmla="*/ 50 h 636"/>
                <a:gd name="T44" fmla="*/ 297 w 1040"/>
                <a:gd name="T45" fmla="*/ 25 h 636"/>
                <a:gd name="T46" fmla="*/ 259 w 1040"/>
                <a:gd name="T47" fmla="*/ 0 h 6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40"/>
                <a:gd name="T73" fmla="*/ 0 h 636"/>
                <a:gd name="T74" fmla="*/ 1040 w 1040"/>
                <a:gd name="T75" fmla="*/ 636 h 6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40" h="636">
                  <a:moveTo>
                    <a:pt x="518" y="0"/>
                  </a:moveTo>
                  <a:lnTo>
                    <a:pt x="366" y="100"/>
                  </a:lnTo>
                  <a:lnTo>
                    <a:pt x="314" y="77"/>
                  </a:lnTo>
                  <a:lnTo>
                    <a:pt x="152" y="148"/>
                  </a:lnTo>
                  <a:lnTo>
                    <a:pt x="127" y="223"/>
                  </a:lnTo>
                  <a:lnTo>
                    <a:pt x="0" y="250"/>
                  </a:lnTo>
                  <a:lnTo>
                    <a:pt x="129" y="454"/>
                  </a:lnTo>
                  <a:lnTo>
                    <a:pt x="127" y="534"/>
                  </a:lnTo>
                  <a:lnTo>
                    <a:pt x="366" y="483"/>
                  </a:lnTo>
                  <a:lnTo>
                    <a:pt x="366" y="433"/>
                  </a:lnTo>
                  <a:lnTo>
                    <a:pt x="594" y="509"/>
                  </a:lnTo>
                  <a:lnTo>
                    <a:pt x="648" y="509"/>
                  </a:lnTo>
                  <a:lnTo>
                    <a:pt x="748" y="636"/>
                  </a:lnTo>
                  <a:lnTo>
                    <a:pt x="902" y="586"/>
                  </a:lnTo>
                  <a:lnTo>
                    <a:pt x="1040" y="350"/>
                  </a:lnTo>
                  <a:lnTo>
                    <a:pt x="1013" y="277"/>
                  </a:lnTo>
                  <a:lnTo>
                    <a:pt x="931" y="277"/>
                  </a:lnTo>
                  <a:lnTo>
                    <a:pt x="931" y="148"/>
                  </a:lnTo>
                  <a:lnTo>
                    <a:pt x="855" y="148"/>
                  </a:lnTo>
                  <a:lnTo>
                    <a:pt x="748" y="0"/>
                  </a:lnTo>
                  <a:lnTo>
                    <a:pt x="748" y="125"/>
                  </a:lnTo>
                  <a:lnTo>
                    <a:pt x="623" y="100"/>
                  </a:lnTo>
                  <a:lnTo>
                    <a:pt x="594" y="5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1" name="Freeform 57"/>
            <p:cNvSpPr>
              <a:spLocks/>
            </p:cNvSpPr>
            <p:nvPr/>
          </p:nvSpPr>
          <p:spPr bwMode="auto">
            <a:xfrm>
              <a:off x="3349" y="2061"/>
              <a:ext cx="83" cy="126"/>
            </a:xfrm>
            <a:custGeom>
              <a:avLst/>
              <a:gdLst>
                <a:gd name="T0" fmla="*/ 70 w 166"/>
                <a:gd name="T1" fmla="*/ 0 h 252"/>
                <a:gd name="T2" fmla="*/ 43 w 166"/>
                <a:gd name="T3" fmla="*/ 24 h 252"/>
                <a:gd name="T4" fmla="*/ 0 w 166"/>
                <a:gd name="T5" fmla="*/ 24 h 252"/>
                <a:gd name="T6" fmla="*/ 0 w 166"/>
                <a:gd name="T7" fmla="*/ 126 h 252"/>
                <a:gd name="T8" fmla="*/ 30 w 166"/>
                <a:gd name="T9" fmla="*/ 125 h 252"/>
                <a:gd name="T10" fmla="*/ 43 w 166"/>
                <a:gd name="T11" fmla="*/ 87 h 252"/>
                <a:gd name="T12" fmla="*/ 83 w 166"/>
                <a:gd name="T13" fmla="*/ 36 h 252"/>
                <a:gd name="T14" fmla="*/ 83 w 166"/>
                <a:gd name="T15" fmla="*/ 12 h 252"/>
                <a:gd name="T16" fmla="*/ 70 w 166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6"/>
                <a:gd name="T28" fmla="*/ 0 h 252"/>
                <a:gd name="T29" fmla="*/ 166 w 166"/>
                <a:gd name="T30" fmla="*/ 252 h 2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6" h="252">
                  <a:moveTo>
                    <a:pt x="140" y="0"/>
                  </a:moveTo>
                  <a:lnTo>
                    <a:pt x="86" y="48"/>
                  </a:lnTo>
                  <a:lnTo>
                    <a:pt x="0" y="48"/>
                  </a:lnTo>
                  <a:lnTo>
                    <a:pt x="0" y="252"/>
                  </a:lnTo>
                  <a:lnTo>
                    <a:pt x="61" y="250"/>
                  </a:lnTo>
                  <a:lnTo>
                    <a:pt x="86" y="173"/>
                  </a:lnTo>
                  <a:lnTo>
                    <a:pt x="166" y="71"/>
                  </a:lnTo>
                  <a:lnTo>
                    <a:pt x="166" y="23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2" name="Freeform 58"/>
            <p:cNvSpPr>
              <a:spLocks/>
            </p:cNvSpPr>
            <p:nvPr/>
          </p:nvSpPr>
          <p:spPr bwMode="auto">
            <a:xfrm>
              <a:off x="4197" y="1830"/>
              <a:ext cx="143" cy="129"/>
            </a:xfrm>
            <a:custGeom>
              <a:avLst/>
              <a:gdLst>
                <a:gd name="T0" fmla="*/ 130 w 287"/>
                <a:gd name="T1" fmla="*/ 13 h 257"/>
                <a:gd name="T2" fmla="*/ 117 w 287"/>
                <a:gd name="T3" fmla="*/ 52 h 257"/>
                <a:gd name="T4" fmla="*/ 143 w 287"/>
                <a:gd name="T5" fmla="*/ 64 h 257"/>
                <a:gd name="T6" fmla="*/ 104 w 287"/>
                <a:gd name="T7" fmla="*/ 89 h 257"/>
                <a:gd name="T8" fmla="*/ 80 w 287"/>
                <a:gd name="T9" fmla="*/ 129 h 257"/>
                <a:gd name="T10" fmla="*/ 67 w 287"/>
                <a:gd name="T11" fmla="*/ 117 h 257"/>
                <a:gd name="T12" fmla="*/ 0 w 287"/>
                <a:gd name="T13" fmla="*/ 102 h 257"/>
                <a:gd name="T14" fmla="*/ 14 w 287"/>
                <a:gd name="T15" fmla="*/ 39 h 257"/>
                <a:gd name="T16" fmla="*/ 67 w 287"/>
                <a:gd name="T17" fmla="*/ 39 h 257"/>
                <a:gd name="T18" fmla="*/ 104 w 287"/>
                <a:gd name="T19" fmla="*/ 0 h 257"/>
                <a:gd name="T20" fmla="*/ 130 w 287"/>
                <a:gd name="T21" fmla="*/ 13 h 2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7"/>
                <a:gd name="T34" fmla="*/ 0 h 257"/>
                <a:gd name="T35" fmla="*/ 287 w 287"/>
                <a:gd name="T36" fmla="*/ 257 h 25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7" h="257">
                  <a:moveTo>
                    <a:pt x="261" y="25"/>
                  </a:moveTo>
                  <a:lnTo>
                    <a:pt x="234" y="103"/>
                  </a:lnTo>
                  <a:lnTo>
                    <a:pt x="287" y="128"/>
                  </a:lnTo>
                  <a:lnTo>
                    <a:pt x="209" y="178"/>
                  </a:lnTo>
                  <a:lnTo>
                    <a:pt x="160" y="257"/>
                  </a:lnTo>
                  <a:lnTo>
                    <a:pt x="135" y="234"/>
                  </a:lnTo>
                  <a:lnTo>
                    <a:pt x="0" y="203"/>
                  </a:lnTo>
                  <a:lnTo>
                    <a:pt x="28" y="77"/>
                  </a:lnTo>
                  <a:lnTo>
                    <a:pt x="135" y="77"/>
                  </a:lnTo>
                  <a:lnTo>
                    <a:pt x="209" y="0"/>
                  </a:lnTo>
                  <a:lnTo>
                    <a:pt x="261" y="25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3" name="Freeform 59"/>
            <p:cNvSpPr>
              <a:spLocks/>
            </p:cNvSpPr>
            <p:nvPr/>
          </p:nvSpPr>
          <p:spPr bwMode="auto">
            <a:xfrm>
              <a:off x="4499" y="1906"/>
              <a:ext cx="270" cy="128"/>
            </a:xfrm>
            <a:custGeom>
              <a:avLst/>
              <a:gdLst>
                <a:gd name="T0" fmla="*/ 0 w 539"/>
                <a:gd name="T1" fmla="*/ 13 h 256"/>
                <a:gd name="T2" fmla="*/ 0 w 539"/>
                <a:gd name="T3" fmla="*/ 41 h 256"/>
                <a:gd name="T4" fmla="*/ 50 w 539"/>
                <a:gd name="T5" fmla="*/ 41 h 256"/>
                <a:gd name="T6" fmla="*/ 113 w 539"/>
                <a:gd name="T7" fmla="*/ 64 h 256"/>
                <a:gd name="T8" fmla="*/ 123 w 539"/>
                <a:gd name="T9" fmla="*/ 87 h 256"/>
                <a:gd name="T10" fmla="*/ 152 w 539"/>
                <a:gd name="T11" fmla="*/ 87 h 256"/>
                <a:gd name="T12" fmla="*/ 194 w 539"/>
                <a:gd name="T13" fmla="*/ 79 h 256"/>
                <a:gd name="T14" fmla="*/ 257 w 539"/>
                <a:gd name="T15" fmla="*/ 128 h 256"/>
                <a:gd name="T16" fmla="*/ 270 w 539"/>
                <a:gd name="T17" fmla="*/ 104 h 256"/>
                <a:gd name="T18" fmla="*/ 206 w 539"/>
                <a:gd name="T19" fmla="*/ 53 h 256"/>
                <a:gd name="T20" fmla="*/ 102 w 539"/>
                <a:gd name="T21" fmla="*/ 0 h 256"/>
                <a:gd name="T22" fmla="*/ 75 w 539"/>
                <a:gd name="T23" fmla="*/ 13 h 256"/>
                <a:gd name="T24" fmla="*/ 50 w 539"/>
                <a:gd name="T25" fmla="*/ 13 h 256"/>
                <a:gd name="T26" fmla="*/ 0 w 539"/>
                <a:gd name="T27" fmla="*/ 13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39"/>
                <a:gd name="T43" fmla="*/ 0 h 256"/>
                <a:gd name="T44" fmla="*/ 539 w 539"/>
                <a:gd name="T45" fmla="*/ 256 h 2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39" h="256">
                  <a:moveTo>
                    <a:pt x="0" y="27"/>
                  </a:moveTo>
                  <a:lnTo>
                    <a:pt x="0" y="83"/>
                  </a:lnTo>
                  <a:lnTo>
                    <a:pt x="99" y="83"/>
                  </a:lnTo>
                  <a:lnTo>
                    <a:pt x="226" y="129"/>
                  </a:lnTo>
                  <a:lnTo>
                    <a:pt x="245" y="175"/>
                  </a:lnTo>
                  <a:lnTo>
                    <a:pt x="304" y="175"/>
                  </a:lnTo>
                  <a:lnTo>
                    <a:pt x="388" y="158"/>
                  </a:lnTo>
                  <a:lnTo>
                    <a:pt x="514" y="256"/>
                  </a:lnTo>
                  <a:lnTo>
                    <a:pt x="539" y="208"/>
                  </a:lnTo>
                  <a:lnTo>
                    <a:pt x="411" y="106"/>
                  </a:lnTo>
                  <a:lnTo>
                    <a:pt x="204" y="0"/>
                  </a:lnTo>
                  <a:lnTo>
                    <a:pt x="150" y="27"/>
                  </a:lnTo>
                  <a:lnTo>
                    <a:pt x="99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4" name="Freeform 60"/>
            <p:cNvSpPr>
              <a:spLocks/>
            </p:cNvSpPr>
            <p:nvPr/>
          </p:nvSpPr>
          <p:spPr bwMode="auto">
            <a:xfrm>
              <a:off x="4848" y="2264"/>
              <a:ext cx="168" cy="140"/>
            </a:xfrm>
            <a:custGeom>
              <a:avLst/>
              <a:gdLst>
                <a:gd name="T0" fmla="*/ 141 w 337"/>
                <a:gd name="T1" fmla="*/ 0 h 278"/>
                <a:gd name="T2" fmla="*/ 130 w 337"/>
                <a:gd name="T3" fmla="*/ 52 h 278"/>
                <a:gd name="T4" fmla="*/ 80 w 337"/>
                <a:gd name="T5" fmla="*/ 77 h 278"/>
                <a:gd name="T6" fmla="*/ 80 w 337"/>
                <a:gd name="T7" fmla="*/ 91 h 278"/>
                <a:gd name="T8" fmla="*/ 0 w 337"/>
                <a:gd name="T9" fmla="*/ 140 h 278"/>
                <a:gd name="T10" fmla="*/ 65 w 337"/>
                <a:gd name="T11" fmla="*/ 140 h 278"/>
                <a:gd name="T12" fmla="*/ 104 w 337"/>
                <a:gd name="T13" fmla="*/ 114 h 278"/>
                <a:gd name="T14" fmla="*/ 141 w 337"/>
                <a:gd name="T15" fmla="*/ 91 h 278"/>
                <a:gd name="T16" fmla="*/ 141 w 337"/>
                <a:gd name="T17" fmla="*/ 63 h 278"/>
                <a:gd name="T18" fmla="*/ 168 w 337"/>
                <a:gd name="T19" fmla="*/ 37 h 278"/>
                <a:gd name="T20" fmla="*/ 141 w 337"/>
                <a:gd name="T21" fmla="*/ 0 h 27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7"/>
                <a:gd name="T34" fmla="*/ 0 h 278"/>
                <a:gd name="T35" fmla="*/ 337 w 337"/>
                <a:gd name="T36" fmla="*/ 278 h 27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7" h="278">
                  <a:moveTo>
                    <a:pt x="283" y="0"/>
                  </a:moveTo>
                  <a:lnTo>
                    <a:pt x="261" y="103"/>
                  </a:lnTo>
                  <a:lnTo>
                    <a:pt x="160" y="153"/>
                  </a:lnTo>
                  <a:lnTo>
                    <a:pt x="160" y="180"/>
                  </a:lnTo>
                  <a:lnTo>
                    <a:pt x="0" y="278"/>
                  </a:lnTo>
                  <a:lnTo>
                    <a:pt x="131" y="278"/>
                  </a:lnTo>
                  <a:lnTo>
                    <a:pt x="209" y="226"/>
                  </a:lnTo>
                  <a:lnTo>
                    <a:pt x="283" y="180"/>
                  </a:lnTo>
                  <a:lnTo>
                    <a:pt x="283" y="126"/>
                  </a:lnTo>
                  <a:lnTo>
                    <a:pt x="337" y="74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5" name="Freeform 61"/>
            <p:cNvSpPr>
              <a:spLocks/>
            </p:cNvSpPr>
            <p:nvPr/>
          </p:nvSpPr>
          <p:spPr bwMode="auto">
            <a:xfrm>
              <a:off x="4651" y="2355"/>
              <a:ext cx="77" cy="49"/>
            </a:xfrm>
            <a:custGeom>
              <a:avLst/>
              <a:gdLst>
                <a:gd name="T0" fmla="*/ 77 w 154"/>
                <a:gd name="T1" fmla="*/ 0 h 98"/>
                <a:gd name="T2" fmla="*/ 0 w 154"/>
                <a:gd name="T3" fmla="*/ 23 h 98"/>
                <a:gd name="T4" fmla="*/ 53 w 154"/>
                <a:gd name="T5" fmla="*/ 49 h 98"/>
                <a:gd name="T6" fmla="*/ 77 w 154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98"/>
                <a:gd name="T14" fmla="*/ 154 w 154"/>
                <a:gd name="T15" fmla="*/ 98 h 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98">
                  <a:moveTo>
                    <a:pt x="154" y="0"/>
                  </a:moveTo>
                  <a:lnTo>
                    <a:pt x="0" y="46"/>
                  </a:lnTo>
                  <a:lnTo>
                    <a:pt x="107" y="98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6" name="Freeform 62"/>
            <p:cNvSpPr>
              <a:spLocks/>
            </p:cNvSpPr>
            <p:nvPr/>
          </p:nvSpPr>
          <p:spPr bwMode="auto">
            <a:xfrm>
              <a:off x="4048" y="1856"/>
              <a:ext cx="113" cy="130"/>
            </a:xfrm>
            <a:custGeom>
              <a:avLst/>
              <a:gdLst>
                <a:gd name="T0" fmla="*/ 0 w 226"/>
                <a:gd name="T1" fmla="*/ 0 h 259"/>
                <a:gd name="T2" fmla="*/ 93 w 226"/>
                <a:gd name="T3" fmla="*/ 54 h 259"/>
                <a:gd name="T4" fmla="*/ 113 w 226"/>
                <a:gd name="T5" fmla="*/ 78 h 259"/>
                <a:gd name="T6" fmla="*/ 86 w 226"/>
                <a:gd name="T7" fmla="*/ 130 h 259"/>
                <a:gd name="T8" fmla="*/ 57 w 226"/>
                <a:gd name="T9" fmla="*/ 103 h 259"/>
                <a:gd name="T10" fmla="*/ 57 w 226"/>
                <a:gd name="T11" fmla="*/ 63 h 259"/>
                <a:gd name="T12" fmla="*/ 14 w 226"/>
                <a:gd name="T13" fmla="*/ 35 h 259"/>
                <a:gd name="T14" fmla="*/ 0 w 226"/>
                <a:gd name="T15" fmla="*/ 0 h 2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6"/>
                <a:gd name="T25" fmla="*/ 0 h 259"/>
                <a:gd name="T26" fmla="*/ 226 w 226"/>
                <a:gd name="T27" fmla="*/ 259 h 2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6" h="259">
                  <a:moveTo>
                    <a:pt x="0" y="0"/>
                  </a:moveTo>
                  <a:lnTo>
                    <a:pt x="185" y="107"/>
                  </a:lnTo>
                  <a:lnTo>
                    <a:pt x="226" y="155"/>
                  </a:lnTo>
                  <a:lnTo>
                    <a:pt x="172" y="259"/>
                  </a:lnTo>
                  <a:lnTo>
                    <a:pt x="115" y="205"/>
                  </a:lnTo>
                  <a:lnTo>
                    <a:pt x="115" y="126"/>
                  </a:lnTo>
                  <a:lnTo>
                    <a:pt x="28" y="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7" name="Freeform 63"/>
            <p:cNvSpPr>
              <a:spLocks/>
            </p:cNvSpPr>
            <p:nvPr/>
          </p:nvSpPr>
          <p:spPr bwMode="auto">
            <a:xfrm>
              <a:off x="4156" y="1959"/>
              <a:ext cx="121" cy="27"/>
            </a:xfrm>
            <a:custGeom>
              <a:avLst/>
              <a:gdLst>
                <a:gd name="T0" fmla="*/ 121 w 241"/>
                <a:gd name="T1" fmla="*/ 27 h 54"/>
                <a:gd name="T2" fmla="*/ 72 w 241"/>
                <a:gd name="T3" fmla="*/ 0 h 54"/>
                <a:gd name="T4" fmla="*/ 41 w 241"/>
                <a:gd name="T5" fmla="*/ 0 h 54"/>
                <a:gd name="T6" fmla="*/ 29 w 241"/>
                <a:gd name="T7" fmla="*/ 12 h 54"/>
                <a:gd name="T8" fmla="*/ 0 w 241"/>
                <a:gd name="T9" fmla="*/ 14 h 54"/>
                <a:gd name="T10" fmla="*/ 5 w 241"/>
                <a:gd name="T11" fmla="*/ 18 h 54"/>
                <a:gd name="T12" fmla="*/ 85 w 241"/>
                <a:gd name="T13" fmla="*/ 27 h 54"/>
                <a:gd name="T14" fmla="*/ 121 w 241"/>
                <a:gd name="T15" fmla="*/ 27 h 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54"/>
                <a:gd name="T26" fmla="*/ 241 w 241"/>
                <a:gd name="T27" fmla="*/ 54 h 5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54">
                  <a:moveTo>
                    <a:pt x="241" y="54"/>
                  </a:moveTo>
                  <a:lnTo>
                    <a:pt x="144" y="0"/>
                  </a:lnTo>
                  <a:lnTo>
                    <a:pt x="81" y="0"/>
                  </a:lnTo>
                  <a:lnTo>
                    <a:pt x="58" y="23"/>
                  </a:lnTo>
                  <a:lnTo>
                    <a:pt x="0" y="27"/>
                  </a:lnTo>
                  <a:lnTo>
                    <a:pt x="9" y="35"/>
                  </a:lnTo>
                  <a:lnTo>
                    <a:pt x="169" y="54"/>
                  </a:lnTo>
                  <a:lnTo>
                    <a:pt x="241" y="54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8" name="Freeform 64"/>
            <p:cNvSpPr>
              <a:spLocks/>
            </p:cNvSpPr>
            <p:nvPr/>
          </p:nvSpPr>
          <p:spPr bwMode="auto">
            <a:xfrm>
              <a:off x="4314" y="1919"/>
              <a:ext cx="54" cy="40"/>
            </a:xfrm>
            <a:custGeom>
              <a:avLst/>
              <a:gdLst>
                <a:gd name="T0" fmla="*/ 27 w 107"/>
                <a:gd name="T1" fmla="*/ 0 h 79"/>
                <a:gd name="T2" fmla="*/ 0 w 107"/>
                <a:gd name="T3" fmla="*/ 15 h 79"/>
                <a:gd name="T4" fmla="*/ 18 w 107"/>
                <a:gd name="T5" fmla="*/ 40 h 79"/>
                <a:gd name="T6" fmla="*/ 27 w 107"/>
                <a:gd name="T7" fmla="*/ 15 h 79"/>
                <a:gd name="T8" fmla="*/ 54 w 107"/>
                <a:gd name="T9" fmla="*/ 15 h 79"/>
                <a:gd name="T10" fmla="*/ 27 w 107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"/>
                <a:gd name="T19" fmla="*/ 0 h 79"/>
                <a:gd name="T20" fmla="*/ 107 w 107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" h="79">
                  <a:moveTo>
                    <a:pt x="53" y="0"/>
                  </a:moveTo>
                  <a:lnTo>
                    <a:pt x="0" y="29"/>
                  </a:lnTo>
                  <a:lnTo>
                    <a:pt x="35" y="79"/>
                  </a:lnTo>
                  <a:lnTo>
                    <a:pt x="53" y="29"/>
                  </a:lnTo>
                  <a:lnTo>
                    <a:pt x="107" y="2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49" name="Freeform 65"/>
            <p:cNvSpPr>
              <a:spLocks/>
            </p:cNvSpPr>
            <p:nvPr/>
          </p:nvSpPr>
          <p:spPr bwMode="auto">
            <a:xfrm>
              <a:off x="4368" y="1815"/>
              <a:ext cx="52" cy="28"/>
            </a:xfrm>
            <a:custGeom>
              <a:avLst/>
              <a:gdLst>
                <a:gd name="T0" fmla="*/ 0 w 105"/>
                <a:gd name="T1" fmla="*/ 0 h 56"/>
                <a:gd name="T2" fmla="*/ 52 w 105"/>
                <a:gd name="T3" fmla="*/ 0 h 56"/>
                <a:gd name="T4" fmla="*/ 52 w 105"/>
                <a:gd name="T5" fmla="*/ 28 h 56"/>
                <a:gd name="T6" fmla="*/ 0 w 105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56"/>
                <a:gd name="T14" fmla="*/ 105 w 105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56">
                  <a:moveTo>
                    <a:pt x="0" y="0"/>
                  </a:moveTo>
                  <a:lnTo>
                    <a:pt x="105" y="0"/>
                  </a:lnTo>
                  <a:lnTo>
                    <a:pt x="105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0" name="Freeform 66"/>
            <p:cNvSpPr>
              <a:spLocks/>
            </p:cNvSpPr>
            <p:nvPr/>
          </p:nvSpPr>
          <p:spPr bwMode="auto">
            <a:xfrm>
              <a:off x="4314" y="1704"/>
              <a:ext cx="61" cy="87"/>
            </a:xfrm>
            <a:custGeom>
              <a:avLst/>
              <a:gdLst>
                <a:gd name="T0" fmla="*/ 0 w 123"/>
                <a:gd name="T1" fmla="*/ 0 h 175"/>
                <a:gd name="T2" fmla="*/ 0 w 123"/>
                <a:gd name="T3" fmla="*/ 13 h 175"/>
                <a:gd name="T4" fmla="*/ 26 w 123"/>
                <a:gd name="T5" fmla="*/ 26 h 175"/>
                <a:gd name="T6" fmla="*/ 26 w 123"/>
                <a:gd name="T7" fmla="*/ 87 h 175"/>
                <a:gd name="T8" fmla="*/ 50 w 123"/>
                <a:gd name="T9" fmla="*/ 87 h 175"/>
                <a:gd name="T10" fmla="*/ 61 w 123"/>
                <a:gd name="T11" fmla="*/ 65 h 175"/>
                <a:gd name="T12" fmla="*/ 39 w 123"/>
                <a:gd name="T13" fmla="*/ 18 h 175"/>
                <a:gd name="T14" fmla="*/ 0 w 123"/>
                <a:gd name="T15" fmla="*/ 0 h 1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3"/>
                <a:gd name="T25" fmla="*/ 0 h 175"/>
                <a:gd name="T26" fmla="*/ 123 w 123"/>
                <a:gd name="T27" fmla="*/ 175 h 1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3" h="175">
                  <a:moveTo>
                    <a:pt x="0" y="0"/>
                  </a:moveTo>
                  <a:lnTo>
                    <a:pt x="0" y="27"/>
                  </a:lnTo>
                  <a:lnTo>
                    <a:pt x="53" y="52"/>
                  </a:lnTo>
                  <a:lnTo>
                    <a:pt x="53" y="175"/>
                  </a:lnTo>
                  <a:lnTo>
                    <a:pt x="101" y="175"/>
                  </a:lnTo>
                  <a:lnTo>
                    <a:pt x="123" y="131"/>
                  </a:lnTo>
                  <a:lnTo>
                    <a:pt x="7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1" name="Freeform 67"/>
            <p:cNvSpPr>
              <a:spLocks/>
            </p:cNvSpPr>
            <p:nvPr/>
          </p:nvSpPr>
          <p:spPr bwMode="auto">
            <a:xfrm>
              <a:off x="4370" y="1410"/>
              <a:ext cx="101" cy="130"/>
            </a:xfrm>
            <a:custGeom>
              <a:avLst/>
              <a:gdLst>
                <a:gd name="T0" fmla="*/ 0 w 203"/>
                <a:gd name="T1" fmla="*/ 0 h 261"/>
                <a:gd name="T2" fmla="*/ 41 w 203"/>
                <a:gd name="T3" fmla="*/ 37 h 261"/>
                <a:gd name="T4" fmla="*/ 43 w 203"/>
                <a:gd name="T5" fmla="*/ 32 h 261"/>
                <a:gd name="T6" fmla="*/ 61 w 203"/>
                <a:gd name="T7" fmla="*/ 78 h 261"/>
                <a:gd name="T8" fmla="*/ 46 w 203"/>
                <a:gd name="T9" fmla="*/ 109 h 261"/>
                <a:gd name="T10" fmla="*/ 5 w 203"/>
                <a:gd name="T11" fmla="*/ 130 h 261"/>
                <a:gd name="T12" fmla="*/ 47 w 203"/>
                <a:gd name="T13" fmla="*/ 119 h 261"/>
                <a:gd name="T14" fmla="*/ 64 w 203"/>
                <a:gd name="T15" fmla="*/ 128 h 261"/>
                <a:gd name="T16" fmla="*/ 91 w 203"/>
                <a:gd name="T17" fmla="*/ 128 h 261"/>
                <a:gd name="T18" fmla="*/ 101 w 203"/>
                <a:gd name="T19" fmla="*/ 100 h 261"/>
                <a:gd name="T20" fmla="*/ 50 w 203"/>
                <a:gd name="T21" fmla="*/ 31 h 261"/>
                <a:gd name="T22" fmla="*/ 61 w 203"/>
                <a:gd name="T23" fmla="*/ 24 h 261"/>
                <a:gd name="T24" fmla="*/ 17 w 203"/>
                <a:gd name="T25" fmla="*/ 0 h 261"/>
                <a:gd name="T26" fmla="*/ 0 w 203"/>
                <a:gd name="T27" fmla="*/ 0 h 2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3"/>
                <a:gd name="T43" fmla="*/ 0 h 261"/>
                <a:gd name="T44" fmla="*/ 203 w 203"/>
                <a:gd name="T45" fmla="*/ 261 h 2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3" h="261">
                  <a:moveTo>
                    <a:pt x="0" y="0"/>
                  </a:moveTo>
                  <a:lnTo>
                    <a:pt x="82" y="75"/>
                  </a:lnTo>
                  <a:lnTo>
                    <a:pt x="86" y="65"/>
                  </a:lnTo>
                  <a:lnTo>
                    <a:pt x="123" y="157"/>
                  </a:lnTo>
                  <a:lnTo>
                    <a:pt x="92" y="219"/>
                  </a:lnTo>
                  <a:lnTo>
                    <a:pt x="10" y="261"/>
                  </a:lnTo>
                  <a:lnTo>
                    <a:pt x="94" y="238"/>
                  </a:lnTo>
                  <a:lnTo>
                    <a:pt x="129" y="257"/>
                  </a:lnTo>
                  <a:lnTo>
                    <a:pt x="183" y="257"/>
                  </a:lnTo>
                  <a:lnTo>
                    <a:pt x="203" y="201"/>
                  </a:lnTo>
                  <a:lnTo>
                    <a:pt x="101" y="63"/>
                  </a:lnTo>
                  <a:lnTo>
                    <a:pt x="123" y="48"/>
                  </a:lnTo>
                  <a:lnTo>
                    <a:pt x="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2" name="Freeform 68"/>
            <p:cNvSpPr>
              <a:spLocks/>
            </p:cNvSpPr>
            <p:nvPr/>
          </p:nvSpPr>
          <p:spPr bwMode="auto">
            <a:xfrm>
              <a:off x="1419" y="1125"/>
              <a:ext cx="298" cy="143"/>
            </a:xfrm>
            <a:custGeom>
              <a:avLst/>
              <a:gdLst>
                <a:gd name="T0" fmla="*/ 33 w 595"/>
                <a:gd name="T1" fmla="*/ 0 h 284"/>
                <a:gd name="T2" fmla="*/ 0 w 595"/>
                <a:gd name="T3" fmla="*/ 10 h 284"/>
                <a:gd name="T4" fmla="*/ 125 w 595"/>
                <a:gd name="T5" fmla="*/ 72 h 284"/>
                <a:gd name="T6" fmla="*/ 181 w 595"/>
                <a:gd name="T7" fmla="*/ 72 h 284"/>
                <a:gd name="T8" fmla="*/ 205 w 595"/>
                <a:gd name="T9" fmla="*/ 117 h 284"/>
                <a:gd name="T10" fmla="*/ 294 w 595"/>
                <a:gd name="T11" fmla="*/ 143 h 284"/>
                <a:gd name="T12" fmla="*/ 298 w 595"/>
                <a:gd name="T13" fmla="*/ 102 h 284"/>
                <a:gd name="T14" fmla="*/ 116 w 595"/>
                <a:gd name="T15" fmla="*/ 10 h 284"/>
                <a:gd name="T16" fmla="*/ 33 w 595"/>
                <a:gd name="T17" fmla="*/ 0 h 2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5"/>
                <a:gd name="T28" fmla="*/ 0 h 284"/>
                <a:gd name="T29" fmla="*/ 595 w 595"/>
                <a:gd name="T30" fmla="*/ 284 h 2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5" h="284">
                  <a:moveTo>
                    <a:pt x="66" y="0"/>
                  </a:moveTo>
                  <a:lnTo>
                    <a:pt x="0" y="19"/>
                  </a:lnTo>
                  <a:lnTo>
                    <a:pt x="249" y="142"/>
                  </a:lnTo>
                  <a:lnTo>
                    <a:pt x="362" y="142"/>
                  </a:lnTo>
                  <a:lnTo>
                    <a:pt x="409" y="232"/>
                  </a:lnTo>
                  <a:lnTo>
                    <a:pt x="588" y="284"/>
                  </a:lnTo>
                  <a:lnTo>
                    <a:pt x="595" y="203"/>
                  </a:lnTo>
                  <a:lnTo>
                    <a:pt x="231" y="1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3" name="Freeform 69"/>
            <p:cNvSpPr>
              <a:spLocks/>
            </p:cNvSpPr>
            <p:nvPr/>
          </p:nvSpPr>
          <p:spPr bwMode="auto">
            <a:xfrm>
              <a:off x="2895" y="1269"/>
              <a:ext cx="58" cy="52"/>
            </a:xfrm>
            <a:custGeom>
              <a:avLst/>
              <a:gdLst>
                <a:gd name="T0" fmla="*/ 42 w 115"/>
                <a:gd name="T1" fmla="*/ 0 h 104"/>
                <a:gd name="T2" fmla="*/ 58 w 115"/>
                <a:gd name="T3" fmla="*/ 23 h 104"/>
                <a:gd name="T4" fmla="*/ 48 w 115"/>
                <a:gd name="T5" fmla="*/ 52 h 104"/>
                <a:gd name="T6" fmla="*/ 0 w 115"/>
                <a:gd name="T7" fmla="*/ 24 h 104"/>
                <a:gd name="T8" fmla="*/ 42 w 115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104"/>
                <a:gd name="T17" fmla="*/ 115 w 115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104">
                  <a:moveTo>
                    <a:pt x="83" y="0"/>
                  </a:moveTo>
                  <a:lnTo>
                    <a:pt x="115" y="46"/>
                  </a:lnTo>
                  <a:lnTo>
                    <a:pt x="95" y="104"/>
                  </a:lnTo>
                  <a:lnTo>
                    <a:pt x="0" y="48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54" name="Freeform 70"/>
            <p:cNvSpPr>
              <a:spLocks/>
            </p:cNvSpPr>
            <p:nvPr/>
          </p:nvSpPr>
          <p:spPr bwMode="auto">
            <a:xfrm>
              <a:off x="2953" y="1227"/>
              <a:ext cx="58" cy="105"/>
            </a:xfrm>
            <a:custGeom>
              <a:avLst/>
              <a:gdLst>
                <a:gd name="T0" fmla="*/ 11 w 116"/>
                <a:gd name="T1" fmla="*/ 0 h 210"/>
                <a:gd name="T2" fmla="*/ 37 w 116"/>
                <a:gd name="T3" fmla="*/ 1 h 210"/>
                <a:gd name="T4" fmla="*/ 36 w 116"/>
                <a:gd name="T5" fmla="*/ 31 h 210"/>
                <a:gd name="T6" fmla="*/ 58 w 116"/>
                <a:gd name="T7" fmla="*/ 51 h 210"/>
                <a:gd name="T8" fmla="*/ 37 w 116"/>
                <a:gd name="T9" fmla="*/ 95 h 210"/>
                <a:gd name="T10" fmla="*/ 0 w 116"/>
                <a:gd name="T11" fmla="*/ 105 h 210"/>
                <a:gd name="T12" fmla="*/ 22 w 116"/>
                <a:gd name="T13" fmla="*/ 59 h 210"/>
                <a:gd name="T14" fmla="*/ 5 w 116"/>
                <a:gd name="T15" fmla="*/ 41 h 210"/>
                <a:gd name="T16" fmla="*/ 11 w 116"/>
                <a:gd name="T17" fmla="*/ 0 h 2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6"/>
                <a:gd name="T28" fmla="*/ 0 h 210"/>
                <a:gd name="T29" fmla="*/ 116 w 116"/>
                <a:gd name="T30" fmla="*/ 210 h 2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6" h="210">
                  <a:moveTo>
                    <a:pt x="21" y="0"/>
                  </a:moveTo>
                  <a:lnTo>
                    <a:pt x="74" y="2"/>
                  </a:lnTo>
                  <a:lnTo>
                    <a:pt x="72" y="62"/>
                  </a:lnTo>
                  <a:lnTo>
                    <a:pt x="116" y="102"/>
                  </a:lnTo>
                  <a:lnTo>
                    <a:pt x="74" y="189"/>
                  </a:lnTo>
                  <a:lnTo>
                    <a:pt x="0" y="210"/>
                  </a:lnTo>
                  <a:lnTo>
                    <a:pt x="44" y="119"/>
                  </a:lnTo>
                  <a:lnTo>
                    <a:pt x="9" y="8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0C0C0"/>
            </a:solidFill>
            <a:ln w="1651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29" name="Group 71"/>
          <p:cNvGrpSpPr>
            <a:grpSpLocks/>
          </p:cNvGrpSpPr>
          <p:nvPr/>
        </p:nvGrpSpPr>
        <p:grpSpPr bwMode="auto">
          <a:xfrm>
            <a:off x="2438400" y="3455988"/>
            <a:ext cx="4343400" cy="2106612"/>
            <a:chOff x="912" y="1440"/>
            <a:chExt cx="3945" cy="2258"/>
          </a:xfrm>
        </p:grpSpPr>
        <p:sp>
          <p:nvSpPr>
            <p:cNvPr id="26630" name="Freeform 72"/>
            <p:cNvSpPr>
              <a:spLocks/>
            </p:cNvSpPr>
            <p:nvPr/>
          </p:nvSpPr>
          <p:spPr bwMode="auto">
            <a:xfrm>
              <a:off x="2602" y="3205"/>
              <a:ext cx="1113" cy="424"/>
            </a:xfrm>
            <a:custGeom>
              <a:avLst/>
              <a:gdLst>
                <a:gd name="T0" fmla="*/ 0 w 2226"/>
                <a:gd name="T1" fmla="*/ 258 h 849"/>
                <a:gd name="T2" fmla="*/ 414 w 2226"/>
                <a:gd name="T3" fmla="*/ 0 h 849"/>
                <a:gd name="T4" fmla="*/ 1113 w 2226"/>
                <a:gd name="T5" fmla="*/ 129 h 849"/>
                <a:gd name="T6" fmla="*/ 743 w 2226"/>
                <a:gd name="T7" fmla="*/ 424 h 849"/>
                <a:gd name="T8" fmla="*/ 0 w 2226"/>
                <a:gd name="T9" fmla="*/ 258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6"/>
                <a:gd name="T16" fmla="*/ 0 h 849"/>
                <a:gd name="T17" fmla="*/ 2226 w 2226"/>
                <a:gd name="T18" fmla="*/ 849 h 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6" h="849">
                  <a:moveTo>
                    <a:pt x="0" y="516"/>
                  </a:moveTo>
                  <a:lnTo>
                    <a:pt x="828" y="0"/>
                  </a:lnTo>
                  <a:lnTo>
                    <a:pt x="2226" y="258"/>
                  </a:lnTo>
                  <a:lnTo>
                    <a:pt x="1487" y="849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rgbClr val="FFFF00"/>
            </a:solidFill>
            <a:ln w="1588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1" name="Freeform 73"/>
            <p:cNvSpPr>
              <a:spLocks/>
            </p:cNvSpPr>
            <p:nvPr/>
          </p:nvSpPr>
          <p:spPr bwMode="auto">
            <a:xfrm>
              <a:off x="3899" y="2526"/>
              <a:ext cx="862" cy="986"/>
            </a:xfrm>
            <a:custGeom>
              <a:avLst/>
              <a:gdLst>
                <a:gd name="T0" fmla="*/ 0 w 1724"/>
                <a:gd name="T1" fmla="*/ 809 h 1972"/>
                <a:gd name="T2" fmla="*/ 80 w 1724"/>
                <a:gd name="T3" fmla="*/ 765 h 1972"/>
                <a:gd name="T4" fmla="*/ 192 w 1724"/>
                <a:gd name="T5" fmla="*/ 690 h 1972"/>
                <a:gd name="T6" fmla="*/ 277 w 1724"/>
                <a:gd name="T7" fmla="*/ 644 h 1972"/>
                <a:gd name="T8" fmla="*/ 296 w 1724"/>
                <a:gd name="T9" fmla="*/ 366 h 1972"/>
                <a:gd name="T10" fmla="*/ 328 w 1724"/>
                <a:gd name="T11" fmla="*/ 237 h 1972"/>
                <a:gd name="T12" fmla="*/ 504 w 1724"/>
                <a:gd name="T13" fmla="*/ 0 h 1972"/>
                <a:gd name="T14" fmla="*/ 652 w 1724"/>
                <a:gd name="T15" fmla="*/ 42 h 1972"/>
                <a:gd name="T16" fmla="*/ 722 w 1724"/>
                <a:gd name="T17" fmla="*/ 70 h 1972"/>
                <a:gd name="T18" fmla="*/ 787 w 1724"/>
                <a:gd name="T19" fmla="*/ 111 h 1972"/>
                <a:gd name="T20" fmla="*/ 828 w 1724"/>
                <a:gd name="T21" fmla="*/ 159 h 1972"/>
                <a:gd name="T22" fmla="*/ 843 w 1724"/>
                <a:gd name="T23" fmla="*/ 190 h 1972"/>
                <a:gd name="T24" fmla="*/ 862 w 1724"/>
                <a:gd name="T25" fmla="*/ 351 h 1972"/>
                <a:gd name="T26" fmla="*/ 760 w 1724"/>
                <a:gd name="T27" fmla="*/ 665 h 1972"/>
                <a:gd name="T28" fmla="*/ 474 w 1724"/>
                <a:gd name="T29" fmla="*/ 850 h 1972"/>
                <a:gd name="T30" fmla="*/ 342 w 1724"/>
                <a:gd name="T31" fmla="*/ 926 h 1972"/>
                <a:gd name="T32" fmla="*/ 140 w 1724"/>
                <a:gd name="T33" fmla="*/ 986 h 1972"/>
                <a:gd name="T34" fmla="*/ 21 w 1724"/>
                <a:gd name="T35" fmla="*/ 864 h 1972"/>
                <a:gd name="T36" fmla="*/ 0 w 1724"/>
                <a:gd name="T37" fmla="*/ 809 h 19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24"/>
                <a:gd name="T58" fmla="*/ 0 h 1972"/>
                <a:gd name="T59" fmla="*/ 1724 w 1724"/>
                <a:gd name="T60" fmla="*/ 1972 h 19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24" h="1972">
                  <a:moveTo>
                    <a:pt x="0" y="1618"/>
                  </a:moveTo>
                  <a:lnTo>
                    <a:pt x="160" y="1529"/>
                  </a:lnTo>
                  <a:lnTo>
                    <a:pt x="384" y="1380"/>
                  </a:lnTo>
                  <a:lnTo>
                    <a:pt x="554" y="1287"/>
                  </a:lnTo>
                  <a:lnTo>
                    <a:pt x="591" y="731"/>
                  </a:lnTo>
                  <a:lnTo>
                    <a:pt x="655" y="473"/>
                  </a:lnTo>
                  <a:lnTo>
                    <a:pt x="1009" y="0"/>
                  </a:lnTo>
                  <a:lnTo>
                    <a:pt x="1303" y="83"/>
                  </a:lnTo>
                  <a:lnTo>
                    <a:pt x="1444" y="140"/>
                  </a:lnTo>
                  <a:lnTo>
                    <a:pt x="1573" y="222"/>
                  </a:lnTo>
                  <a:lnTo>
                    <a:pt x="1655" y="317"/>
                  </a:lnTo>
                  <a:lnTo>
                    <a:pt x="1685" y="379"/>
                  </a:lnTo>
                  <a:lnTo>
                    <a:pt x="1724" y="701"/>
                  </a:lnTo>
                  <a:lnTo>
                    <a:pt x="1520" y="1329"/>
                  </a:lnTo>
                  <a:lnTo>
                    <a:pt x="948" y="1700"/>
                  </a:lnTo>
                  <a:lnTo>
                    <a:pt x="683" y="1851"/>
                  </a:lnTo>
                  <a:lnTo>
                    <a:pt x="280" y="1972"/>
                  </a:lnTo>
                  <a:lnTo>
                    <a:pt x="42" y="1727"/>
                  </a:lnTo>
                  <a:lnTo>
                    <a:pt x="0" y="1618"/>
                  </a:lnTo>
                  <a:close/>
                </a:path>
              </a:pathLst>
            </a:custGeom>
            <a:solidFill>
              <a:srgbClr val="002060"/>
            </a:solidFill>
            <a:ln w="1588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2" name="Freeform 74"/>
            <p:cNvSpPr>
              <a:spLocks/>
            </p:cNvSpPr>
            <p:nvPr/>
          </p:nvSpPr>
          <p:spPr bwMode="auto">
            <a:xfrm>
              <a:off x="3405" y="3262"/>
              <a:ext cx="486" cy="367"/>
            </a:xfrm>
            <a:custGeom>
              <a:avLst/>
              <a:gdLst>
                <a:gd name="T0" fmla="*/ 187 w 971"/>
                <a:gd name="T1" fmla="*/ 0 h 733"/>
                <a:gd name="T2" fmla="*/ 184 w 971"/>
                <a:gd name="T3" fmla="*/ 2 h 733"/>
                <a:gd name="T4" fmla="*/ 190 w 971"/>
                <a:gd name="T5" fmla="*/ 33 h 733"/>
                <a:gd name="T6" fmla="*/ 202 w 971"/>
                <a:gd name="T7" fmla="*/ 55 h 733"/>
                <a:gd name="T8" fmla="*/ 213 w 971"/>
                <a:gd name="T9" fmla="*/ 70 h 733"/>
                <a:gd name="T10" fmla="*/ 224 w 971"/>
                <a:gd name="T11" fmla="*/ 79 h 733"/>
                <a:gd name="T12" fmla="*/ 258 w 971"/>
                <a:gd name="T13" fmla="*/ 82 h 733"/>
                <a:gd name="T14" fmla="*/ 263 w 971"/>
                <a:gd name="T15" fmla="*/ 89 h 733"/>
                <a:gd name="T16" fmla="*/ 269 w 971"/>
                <a:gd name="T17" fmla="*/ 98 h 733"/>
                <a:gd name="T18" fmla="*/ 234 w 971"/>
                <a:gd name="T19" fmla="*/ 117 h 733"/>
                <a:gd name="T20" fmla="*/ 202 w 971"/>
                <a:gd name="T21" fmla="*/ 128 h 733"/>
                <a:gd name="T22" fmla="*/ 145 w 971"/>
                <a:gd name="T23" fmla="*/ 141 h 733"/>
                <a:gd name="T24" fmla="*/ 45 w 971"/>
                <a:gd name="T25" fmla="*/ 159 h 733"/>
                <a:gd name="T26" fmla="*/ 22 w 971"/>
                <a:gd name="T27" fmla="*/ 169 h 733"/>
                <a:gd name="T28" fmla="*/ 21 w 971"/>
                <a:gd name="T29" fmla="*/ 180 h 733"/>
                <a:gd name="T30" fmla="*/ 26 w 971"/>
                <a:gd name="T31" fmla="*/ 182 h 733"/>
                <a:gd name="T32" fmla="*/ 204 w 971"/>
                <a:gd name="T33" fmla="*/ 173 h 733"/>
                <a:gd name="T34" fmla="*/ 145 w 971"/>
                <a:gd name="T35" fmla="*/ 199 h 733"/>
                <a:gd name="T36" fmla="*/ 111 w 971"/>
                <a:gd name="T37" fmla="*/ 207 h 733"/>
                <a:gd name="T38" fmla="*/ 37 w 971"/>
                <a:gd name="T39" fmla="*/ 219 h 733"/>
                <a:gd name="T40" fmla="*/ 17 w 971"/>
                <a:gd name="T41" fmla="*/ 227 h 733"/>
                <a:gd name="T42" fmla="*/ 0 w 971"/>
                <a:gd name="T43" fmla="*/ 239 h 733"/>
                <a:gd name="T44" fmla="*/ 0 w 971"/>
                <a:gd name="T45" fmla="*/ 241 h 733"/>
                <a:gd name="T46" fmla="*/ 16 w 971"/>
                <a:gd name="T47" fmla="*/ 253 h 733"/>
                <a:gd name="T48" fmla="*/ 223 w 971"/>
                <a:gd name="T49" fmla="*/ 222 h 733"/>
                <a:gd name="T50" fmla="*/ 213 w 971"/>
                <a:gd name="T51" fmla="*/ 239 h 733"/>
                <a:gd name="T52" fmla="*/ 172 w 971"/>
                <a:gd name="T53" fmla="*/ 260 h 733"/>
                <a:gd name="T54" fmla="*/ 125 w 971"/>
                <a:gd name="T55" fmla="*/ 283 h 733"/>
                <a:gd name="T56" fmla="*/ 65 w 971"/>
                <a:gd name="T57" fmla="*/ 304 h 733"/>
                <a:gd name="T58" fmla="*/ 62 w 971"/>
                <a:gd name="T59" fmla="*/ 309 h 733"/>
                <a:gd name="T60" fmla="*/ 63 w 971"/>
                <a:gd name="T61" fmla="*/ 317 h 733"/>
                <a:gd name="T62" fmla="*/ 70 w 971"/>
                <a:gd name="T63" fmla="*/ 323 h 733"/>
                <a:gd name="T64" fmla="*/ 86 w 971"/>
                <a:gd name="T65" fmla="*/ 323 h 733"/>
                <a:gd name="T66" fmla="*/ 116 w 971"/>
                <a:gd name="T67" fmla="*/ 317 h 733"/>
                <a:gd name="T68" fmla="*/ 187 w 971"/>
                <a:gd name="T69" fmla="*/ 293 h 733"/>
                <a:gd name="T70" fmla="*/ 234 w 971"/>
                <a:gd name="T71" fmla="*/ 280 h 733"/>
                <a:gd name="T72" fmla="*/ 263 w 971"/>
                <a:gd name="T73" fmla="*/ 277 h 733"/>
                <a:gd name="T74" fmla="*/ 261 w 971"/>
                <a:gd name="T75" fmla="*/ 282 h 733"/>
                <a:gd name="T76" fmla="*/ 238 w 971"/>
                <a:gd name="T77" fmla="*/ 314 h 733"/>
                <a:gd name="T78" fmla="*/ 217 w 971"/>
                <a:gd name="T79" fmla="*/ 336 h 733"/>
                <a:gd name="T80" fmla="*/ 155 w 971"/>
                <a:gd name="T81" fmla="*/ 359 h 733"/>
                <a:gd name="T82" fmla="*/ 156 w 971"/>
                <a:gd name="T83" fmla="*/ 362 h 733"/>
                <a:gd name="T84" fmla="*/ 167 w 971"/>
                <a:gd name="T85" fmla="*/ 367 h 733"/>
                <a:gd name="T86" fmla="*/ 204 w 971"/>
                <a:gd name="T87" fmla="*/ 360 h 733"/>
                <a:gd name="T88" fmla="*/ 258 w 971"/>
                <a:gd name="T89" fmla="*/ 347 h 733"/>
                <a:gd name="T90" fmla="*/ 270 w 971"/>
                <a:gd name="T91" fmla="*/ 339 h 733"/>
                <a:gd name="T92" fmla="*/ 293 w 971"/>
                <a:gd name="T93" fmla="*/ 311 h 733"/>
                <a:gd name="T94" fmla="*/ 361 w 971"/>
                <a:gd name="T95" fmla="*/ 280 h 733"/>
                <a:gd name="T96" fmla="*/ 403 w 971"/>
                <a:gd name="T97" fmla="*/ 256 h 733"/>
                <a:gd name="T98" fmla="*/ 436 w 971"/>
                <a:gd name="T99" fmla="*/ 242 h 733"/>
                <a:gd name="T100" fmla="*/ 466 w 971"/>
                <a:gd name="T101" fmla="*/ 236 h 733"/>
                <a:gd name="T102" fmla="*/ 486 w 971"/>
                <a:gd name="T103" fmla="*/ 230 h 733"/>
                <a:gd name="T104" fmla="*/ 486 w 971"/>
                <a:gd name="T105" fmla="*/ 219 h 733"/>
                <a:gd name="T106" fmla="*/ 477 w 971"/>
                <a:gd name="T107" fmla="*/ 182 h 733"/>
                <a:gd name="T108" fmla="*/ 472 w 971"/>
                <a:gd name="T109" fmla="*/ 155 h 733"/>
                <a:gd name="T110" fmla="*/ 436 w 971"/>
                <a:gd name="T111" fmla="*/ 119 h 733"/>
                <a:gd name="T112" fmla="*/ 396 w 971"/>
                <a:gd name="T113" fmla="*/ 96 h 733"/>
                <a:gd name="T114" fmla="*/ 350 w 971"/>
                <a:gd name="T115" fmla="*/ 68 h 733"/>
                <a:gd name="T116" fmla="*/ 299 w 971"/>
                <a:gd name="T117" fmla="*/ 47 h 733"/>
                <a:gd name="T118" fmla="*/ 258 w 971"/>
                <a:gd name="T119" fmla="*/ 44 h 733"/>
                <a:gd name="T120" fmla="*/ 225 w 971"/>
                <a:gd name="T121" fmla="*/ 37 h 733"/>
                <a:gd name="T122" fmla="*/ 208 w 971"/>
                <a:gd name="T123" fmla="*/ 23 h 733"/>
                <a:gd name="T124" fmla="*/ 187 w 971"/>
                <a:gd name="T125" fmla="*/ 0 h 73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71"/>
                <a:gd name="T190" fmla="*/ 0 h 733"/>
                <a:gd name="T191" fmla="*/ 971 w 971"/>
                <a:gd name="T192" fmla="*/ 733 h 73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71" h="733">
                  <a:moveTo>
                    <a:pt x="373" y="0"/>
                  </a:moveTo>
                  <a:lnTo>
                    <a:pt x="367" y="4"/>
                  </a:lnTo>
                  <a:lnTo>
                    <a:pt x="379" y="65"/>
                  </a:lnTo>
                  <a:lnTo>
                    <a:pt x="403" y="110"/>
                  </a:lnTo>
                  <a:lnTo>
                    <a:pt x="426" y="140"/>
                  </a:lnTo>
                  <a:lnTo>
                    <a:pt x="448" y="157"/>
                  </a:lnTo>
                  <a:lnTo>
                    <a:pt x="515" y="163"/>
                  </a:lnTo>
                  <a:lnTo>
                    <a:pt x="525" y="178"/>
                  </a:lnTo>
                  <a:lnTo>
                    <a:pt x="538" y="195"/>
                  </a:lnTo>
                  <a:lnTo>
                    <a:pt x="468" y="233"/>
                  </a:lnTo>
                  <a:lnTo>
                    <a:pt x="403" y="256"/>
                  </a:lnTo>
                  <a:lnTo>
                    <a:pt x="289" y="281"/>
                  </a:lnTo>
                  <a:lnTo>
                    <a:pt x="89" y="318"/>
                  </a:lnTo>
                  <a:lnTo>
                    <a:pt x="44" y="338"/>
                  </a:lnTo>
                  <a:lnTo>
                    <a:pt x="41" y="359"/>
                  </a:lnTo>
                  <a:lnTo>
                    <a:pt x="51" y="363"/>
                  </a:lnTo>
                  <a:lnTo>
                    <a:pt x="407" y="346"/>
                  </a:lnTo>
                  <a:lnTo>
                    <a:pt x="289" y="397"/>
                  </a:lnTo>
                  <a:lnTo>
                    <a:pt x="222" y="413"/>
                  </a:lnTo>
                  <a:lnTo>
                    <a:pt x="73" y="438"/>
                  </a:lnTo>
                  <a:lnTo>
                    <a:pt x="33" y="453"/>
                  </a:lnTo>
                  <a:lnTo>
                    <a:pt x="0" y="477"/>
                  </a:lnTo>
                  <a:lnTo>
                    <a:pt x="0" y="481"/>
                  </a:lnTo>
                  <a:lnTo>
                    <a:pt x="31" y="506"/>
                  </a:lnTo>
                  <a:lnTo>
                    <a:pt x="445" y="444"/>
                  </a:lnTo>
                  <a:lnTo>
                    <a:pt x="426" y="477"/>
                  </a:lnTo>
                  <a:lnTo>
                    <a:pt x="344" y="520"/>
                  </a:lnTo>
                  <a:lnTo>
                    <a:pt x="249" y="565"/>
                  </a:lnTo>
                  <a:lnTo>
                    <a:pt x="129" y="607"/>
                  </a:lnTo>
                  <a:lnTo>
                    <a:pt x="123" y="617"/>
                  </a:lnTo>
                  <a:lnTo>
                    <a:pt x="125" y="634"/>
                  </a:lnTo>
                  <a:lnTo>
                    <a:pt x="139" y="646"/>
                  </a:lnTo>
                  <a:lnTo>
                    <a:pt x="171" y="646"/>
                  </a:lnTo>
                  <a:lnTo>
                    <a:pt x="232" y="634"/>
                  </a:lnTo>
                  <a:lnTo>
                    <a:pt x="373" y="585"/>
                  </a:lnTo>
                  <a:lnTo>
                    <a:pt x="468" y="559"/>
                  </a:lnTo>
                  <a:lnTo>
                    <a:pt x="525" y="554"/>
                  </a:lnTo>
                  <a:lnTo>
                    <a:pt x="521" y="564"/>
                  </a:lnTo>
                  <a:lnTo>
                    <a:pt x="476" y="627"/>
                  </a:lnTo>
                  <a:lnTo>
                    <a:pt x="434" y="671"/>
                  </a:lnTo>
                  <a:lnTo>
                    <a:pt x="309" y="718"/>
                  </a:lnTo>
                  <a:lnTo>
                    <a:pt x="311" y="724"/>
                  </a:lnTo>
                  <a:lnTo>
                    <a:pt x="333" y="733"/>
                  </a:lnTo>
                  <a:lnTo>
                    <a:pt x="407" y="719"/>
                  </a:lnTo>
                  <a:lnTo>
                    <a:pt x="515" y="693"/>
                  </a:lnTo>
                  <a:lnTo>
                    <a:pt x="539" y="677"/>
                  </a:lnTo>
                  <a:lnTo>
                    <a:pt x="586" y="621"/>
                  </a:lnTo>
                  <a:lnTo>
                    <a:pt x="721" y="559"/>
                  </a:lnTo>
                  <a:lnTo>
                    <a:pt x="805" y="512"/>
                  </a:lnTo>
                  <a:lnTo>
                    <a:pt x="872" y="484"/>
                  </a:lnTo>
                  <a:lnTo>
                    <a:pt x="931" y="471"/>
                  </a:lnTo>
                  <a:lnTo>
                    <a:pt x="971" y="460"/>
                  </a:lnTo>
                  <a:lnTo>
                    <a:pt x="971" y="438"/>
                  </a:lnTo>
                  <a:lnTo>
                    <a:pt x="953" y="363"/>
                  </a:lnTo>
                  <a:lnTo>
                    <a:pt x="943" y="310"/>
                  </a:lnTo>
                  <a:lnTo>
                    <a:pt x="872" y="237"/>
                  </a:lnTo>
                  <a:lnTo>
                    <a:pt x="791" y="191"/>
                  </a:lnTo>
                  <a:lnTo>
                    <a:pt x="699" y="136"/>
                  </a:lnTo>
                  <a:lnTo>
                    <a:pt x="597" y="93"/>
                  </a:lnTo>
                  <a:lnTo>
                    <a:pt x="516" y="88"/>
                  </a:lnTo>
                  <a:lnTo>
                    <a:pt x="449" y="74"/>
                  </a:lnTo>
                  <a:lnTo>
                    <a:pt x="415" y="45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Freeform 75"/>
            <p:cNvSpPr>
              <a:spLocks/>
            </p:cNvSpPr>
            <p:nvPr/>
          </p:nvSpPr>
          <p:spPr bwMode="auto">
            <a:xfrm>
              <a:off x="3832" y="3340"/>
              <a:ext cx="204" cy="179"/>
            </a:xfrm>
            <a:custGeom>
              <a:avLst/>
              <a:gdLst>
                <a:gd name="T0" fmla="*/ 84 w 407"/>
                <a:gd name="T1" fmla="*/ 0 h 357"/>
                <a:gd name="T2" fmla="*/ 113 w 407"/>
                <a:gd name="T3" fmla="*/ 16 h 357"/>
                <a:gd name="T4" fmla="*/ 151 w 407"/>
                <a:gd name="T5" fmla="*/ 49 h 357"/>
                <a:gd name="T6" fmla="*/ 178 w 407"/>
                <a:gd name="T7" fmla="*/ 74 h 357"/>
                <a:gd name="T8" fmla="*/ 198 w 407"/>
                <a:gd name="T9" fmla="*/ 103 h 357"/>
                <a:gd name="T10" fmla="*/ 204 w 407"/>
                <a:gd name="T11" fmla="*/ 123 h 357"/>
                <a:gd name="T12" fmla="*/ 204 w 407"/>
                <a:gd name="T13" fmla="*/ 141 h 357"/>
                <a:gd name="T14" fmla="*/ 201 w 407"/>
                <a:gd name="T15" fmla="*/ 155 h 357"/>
                <a:gd name="T16" fmla="*/ 58 w 407"/>
                <a:gd name="T17" fmla="*/ 179 h 357"/>
                <a:gd name="T18" fmla="*/ 57 w 407"/>
                <a:gd name="T19" fmla="*/ 145 h 357"/>
                <a:gd name="T20" fmla="*/ 53 w 407"/>
                <a:gd name="T21" fmla="*/ 107 h 357"/>
                <a:gd name="T22" fmla="*/ 44 w 407"/>
                <a:gd name="T23" fmla="*/ 80 h 357"/>
                <a:gd name="T24" fmla="*/ 0 w 407"/>
                <a:gd name="T25" fmla="*/ 26 h 357"/>
                <a:gd name="T26" fmla="*/ 84 w 407"/>
                <a:gd name="T27" fmla="*/ 0 h 35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7"/>
                <a:gd name="T43" fmla="*/ 0 h 357"/>
                <a:gd name="T44" fmla="*/ 407 w 407"/>
                <a:gd name="T45" fmla="*/ 357 h 35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7" h="357">
                  <a:moveTo>
                    <a:pt x="168" y="0"/>
                  </a:moveTo>
                  <a:lnTo>
                    <a:pt x="225" y="32"/>
                  </a:lnTo>
                  <a:lnTo>
                    <a:pt x="301" y="98"/>
                  </a:lnTo>
                  <a:lnTo>
                    <a:pt x="356" y="147"/>
                  </a:lnTo>
                  <a:lnTo>
                    <a:pt x="396" y="206"/>
                  </a:lnTo>
                  <a:lnTo>
                    <a:pt x="407" y="245"/>
                  </a:lnTo>
                  <a:lnTo>
                    <a:pt x="407" y="281"/>
                  </a:lnTo>
                  <a:lnTo>
                    <a:pt x="401" y="310"/>
                  </a:lnTo>
                  <a:lnTo>
                    <a:pt x="116" y="357"/>
                  </a:lnTo>
                  <a:lnTo>
                    <a:pt x="113" y="290"/>
                  </a:lnTo>
                  <a:lnTo>
                    <a:pt x="105" y="214"/>
                  </a:lnTo>
                  <a:lnTo>
                    <a:pt x="88" y="160"/>
                  </a:lnTo>
                  <a:lnTo>
                    <a:pt x="0" y="5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76"/>
            <p:cNvSpPr>
              <a:spLocks/>
            </p:cNvSpPr>
            <p:nvPr/>
          </p:nvSpPr>
          <p:spPr bwMode="auto">
            <a:xfrm>
              <a:off x="4069" y="2485"/>
              <a:ext cx="268" cy="723"/>
            </a:xfrm>
            <a:custGeom>
              <a:avLst/>
              <a:gdLst>
                <a:gd name="T0" fmla="*/ 250 w 536"/>
                <a:gd name="T1" fmla="*/ 0 h 1446"/>
                <a:gd name="T2" fmla="*/ 268 w 536"/>
                <a:gd name="T3" fmla="*/ 24 h 1446"/>
                <a:gd name="T4" fmla="*/ 246 w 536"/>
                <a:gd name="T5" fmla="*/ 122 h 1446"/>
                <a:gd name="T6" fmla="*/ 167 w 536"/>
                <a:gd name="T7" fmla="*/ 272 h 1446"/>
                <a:gd name="T8" fmla="*/ 147 w 536"/>
                <a:gd name="T9" fmla="*/ 326 h 1446"/>
                <a:gd name="T10" fmla="*/ 133 w 536"/>
                <a:gd name="T11" fmla="*/ 388 h 1446"/>
                <a:gd name="T12" fmla="*/ 124 w 536"/>
                <a:gd name="T13" fmla="*/ 441 h 1446"/>
                <a:gd name="T14" fmla="*/ 127 w 536"/>
                <a:gd name="T15" fmla="*/ 494 h 1446"/>
                <a:gd name="T16" fmla="*/ 135 w 536"/>
                <a:gd name="T17" fmla="*/ 561 h 1446"/>
                <a:gd name="T18" fmla="*/ 147 w 536"/>
                <a:gd name="T19" fmla="*/ 668 h 1446"/>
                <a:gd name="T20" fmla="*/ 42 w 536"/>
                <a:gd name="T21" fmla="*/ 723 h 1446"/>
                <a:gd name="T22" fmla="*/ 28 w 536"/>
                <a:gd name="T23" fmla="*/ 568 h 1446"/>
                <a:gd name="T24" fmla="*/ 31 w 536"/>
                <a:gd name="T25" fmla="*/ 457 h 1446"/>
                <a:gd name="T26" fmla="*/ 42 w 536"/>
                <a:gd name="T27" fmla="*/ 396 h 1446"/>
                <a:gd name="T28" fmla="*/ 49 w 536"/>
                <a:gd name="T29" fmla="*/ 341 h 1446"/>
                <a:gd name="T30" fmla="*/ 0 w 536"/>
                <a:gd name="T31" fmla="*/ 170 h 1446"/>
                <a:gd name="T32" fmla="*/ 144 w 536"/>
                <a:gd name="T33" fmla="*/ 33 h 1446"/>
                <a:gd name="T34" fmla="*/ 250 w 536"/>
                <a:gd name="T35" fmla="*/ 0 h 144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36"/>
                <a:gd name="T55" fmla="*/ 0 h 1446"/>
                <a:gd name="T56" fmla="*/ 536 w 536"/>
                <a:gd name="T57" fmla="*/ 1446 h 144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36" h="1446">
                  <a:moveTo>
                    <a:pt x="500" y="0"/>
                  </a:moveTo>
                  <a:lnTo>
                    <a:pt x="536" y="48"/>
                  </a:lnTo>
                  <a:lnTo>
                    <a:pt x="492" y="244"/>
                  </a:lnTo>
                  <a:lnTo>
                    <a:pt x="334" y="544"/>
                  </a:lnTo>
                  <a:lnTo>
                    <a:pt x="295" y="651"/>
                  </a:lnTo>
                  <a:lnTo>
                    <a:pt x="265" y="777"/>
                  </a:lnTo>
                  <a:lnTo>
                    <a:pt x="248" y="882"/>
                  </a:lnTo>
                  <a:lnTo>
                    <a:pt x="255" y="988"/>
                  </a:lnTo>
                  <a:lnTo>
                    <a:pt x="270" y="1122"/>
                  </a:lnTo>
                  <a:lnTo>
                    <a:pt x="295" y="1336"/>
                  </a:lnTo>
                  <a:lnTo>
                    <a:pt x="85" y="1446"/>
                  </a:lnTo>
                  <a:lnTo>
                    <a:pt x="57" y="1136"/>
                  </a:lnTo>
                  <a:lnTo>
                    <a:pt x="63" y="914"/>
                  </a:lnTo>
                  <a:lnTo>
                    <a:pt x="85" y="792"/>
                  </a:lnTo>
                  <a:lnTo>
                    <a:pt x="99" y="682"/>
                  </a:lnTo>
                  <a:lnTo>
                    <a:pt x="0" y="340"/>
                  </a:lnTo>
                  <a:lnTo>
                    <a:pt x="289" y="6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Freeform 77"/>
            <p:cNvSpPr>
              <a:spLocks/>
            </p:cNvSpPr>
            <p:nvPr/>
          </p:nvSpPr>
          <p:spPr bwMode="auto">
            <a:xfrm>
              <a:off x="3909" y="2205"/>
              <a:ext cx="422" cy="458"/>
            </a:xfrm>
            <a:custGeom>
              <a:avLst/>
              <a:gdLst>
                <a:gd name="T0" fmla="*/ 17 w 843"/>
                <a:gd name="T1" fmla="*/ 33 h 915"/>
                <a:gd name="T2" fmla="*/ 0 w 843"/>
                <a:gd name="T3" fmla="*/ 176 h 915"/>
                <a:gd name="T4" fmla="*/ 17 w 843"/>
                <a:gd name="T5" fmla="*/ 212 h 915"/>
                <a:gd name="T6" fmla="*/ 17 w 843"/>
                <a:gd name="T7" fmla="*/ 226 h 915"/>
                <a:gd name="T8" fmla="*/ 17 w 843"/>
                <a:gd name="T9" fmla="*/ 252 h 915"/>
                <a:gd name="T10" fmla="*/ 11 w 843"/>
                <a:gd name="T11" fmla="*/ 275 h 915"/>
                <a:gd name="T12" fmla="*/ 21 w 843"/>
                <a:gd name="T13" fmla="*/ 304 h 915"/>
                <a:gd name="T14" fmla="*/ 48 w 843"/>
                <a:gd name="T15" fmla="*/ 339 h 915"/>
                <a:gd name="T16" fmla="*/ 58 w 843"/>
                <a:gd name="T17" fmla="*/ 357 h 915"/>
                <a:gd name="T18" fmla="*/ 78 w 843"/>
                <a:gd name="T19" fmla="*/ 391 h 915"/>
                <a:gd name="T20" fmla="*/ 93 w 843"/>
                <a:gd name="T21" fmla="*/ 445 h 915"/>
                <a:gd name="T22" fmla="*/ 107 w 843"/>
                <a:gd name="T23" fmla="*/ 458 h 915"/>
                <a:gd name="T24" fmla="*/ 141 w 843"/>
                <a:gd name="T25" fmla="*/ 458 h 915"/>
                <a:gd name="T26" fmla="*/ 197 w 843"/>
                <a:gd name="T27" fmla="*/ 450 h 915"/>
                <a:gd name="T28" fmla="*/ 235 w 843"/>
                <a:gd name="T29" fmla="*/ 441 h 915"/>
                <a:gd name="T30" fmla="*/ 280 w 843"/>
                <a:gd name="T31" fmla="*/ 454 h 915"/>
                <a:gd name="T32" fmla="*/ 310 w 843"/>
                <a:gd name="T33" fmla="*/ 440 h 915"/>
                <a:gd name="T34" fmla="*/ 342 w 843"/>
                <a:gd name="T35" fmla="*/ 402 h 915"/>
                <a:gd name="T36" fmla="*/ 387 w 843"/>
                <a:gd name="T37" fmla="*/ 357 h 915"/>
                <a:gd name="T38" fmla="*/ 400 w 843"/>
                <a:gd name="T39" fmla="*/ 330 h 915"/>
                <a:gd name="T40" fmla="*/ 408 w 843"/>
                <a:gd name="T41" fmla="*/ 301 h 915"/>
                <a:gd name="T42" fmla="*/ 406 w 843"/>
                <a:gd name="T43" fmla="*/ 264 h 915"/>
                <a:gd name="T44" fmla="*/ 403 w 843"/>
                <a:gd name="T45" fmla="*/ 216 h 915"/>
                <a:gd name="T46" fmla="*/ 413 w 843"/>
                <a:gd name="T47" fmla="*/ 197 h 915"/>
                <a:gd name="T48" fmla="*/ 422 w 843"/>
                <a:gd name="T49" fmla="*/ 152 h 915"/>
                <a:gd name="T50" fmla="*/ 419 w 843"/>
                <a:gd name="T51" fmla="*/ 134 h 915"/>
                <a:gd name="T52" fmla="*/ 406 w 843"/>
                <a:gd name="T53" fmla="*/ 122 h 915"/>
                <a:gd name="T54" fmla="*/ 176 w 843"/>
                <a:gd name="T55" fmla="*/ 0 h 915"/>
                <a:gd name="T56" fmla="*/ 136 w 843"/>
                <a:gd name="T57" fmla="*/ 0 h 915"/>
                <a:gd name="T58" fmla="*/ 40 w 843"/>
                <a:gd name="T59" fmla="*/ 30 h 915"/>
                <a:gd name="T60" fmla="*/ 17 w 843"/>
                <a:gd name="T61" fmla="*/ 33 h 91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843"/>
                <a:gd name="T94" fmla="*/ 0 h 915"/>
                <a:gd name="T95" fmla="*/ 843 w 843"/>
                <a:gd name="T96" fmla="*/ 915 h 91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843" h="915">
                  <a:moveTo>
                    <a:pt x="34" y="65"/>
                  </a:moveTo>
                  <a:lnTo>
                    <a:pt x="0" y="351"/>
                  </a:lnTo>
                  <a:lnTo>
                    <a:pt x="34" y="424"/>
                  </a:lnTo>
                  <a:lnTo>
                    <a:pt x="34" y="452"/>
                  </a:lnTo>
                  <a:lnTo>
                    <a:pt x="34" y="503"/>
                  </a:lnTo>
                  <a:lnTo>
                    <a:pt x="21" y="550"/>
                  </a:lnTo>
                  <a:lnTo>
                    <a:pt x="42" y="607"/>
                  </a:lnTo>
                  <a:lnTo>
                    <a:pt x="96" y="677"/>
                  </a:lnTo>
                  <a:lnTo>
                    <a:pt x="116" y="714"/>
                  </a:lnTo>
                  <a:lnTo>
                    <a:pt x="155" y="781"/>
                  </a:lnTo>
                  <a:lnTo>
                    <a:pt x="186" y="890"/>
                  </a:lnTo>
                  <a:lnTo>
                    <a:pt x="213" y="915"/>
                  </a:lnTo>
                  <a:lnTo>
                    <a:pt x="282" y="915"/>
                  </a:lnTo>
                  <a:lnTo>
                    <a:pt x="394" y="899"/>
                  </a:lnTo>
                  <a:lnTo>
                    <a:pt x="469" y="881"/>
                  </a:lnTo>
                  <a:lnTo>
                    <a:pt x="559" y="908"/>
                  </a:lnTo>
                  <a:lnTo>
                    <a:pt x="620" y="879"/>
                  </a:lnTo>
                  <a:lnTo>
                    <a:pt x="683" y="803"/>
                  </a:lnTo>
                  <a:lnTo>
                    <a:pt x="773" y="714"/>
                  </a:lnTo>
                  <a:lnTo>
                    <a:pt x="800" y="660"/>
                  </a:lnTo>
                  <a:lnTo>
                    <a:pt x="815" y="602"/>
                  </a:lnTo>
                  <a:lnTo>
                    <a:pt x="812" y="528"/>
                  </a:lnTo>
                  <a:lnTo>
                    <a:pt x="805" y="431"/>
                  </a:lnTo>
                  <a:lnTo>
                    <a:pt x="826" y="393"/>
                  </a:lnTo>
                  <a:lnTo>
                    <a:pt x="843" y="304"/>
                  </a:lnTo>
                  <a:lnTo>
                    <a:pt x="837" y="267"/>
                  </a:lnTo>
                  <a:lnTo>
                    <a:pt x="812" y="243"/>
                  </a:lnTo>
                  <a:lnTo>
                    <a:pt x="351" y="0"/>
                  </a:lnTo>
                  <a:lnTo>
                    <a:pt x="272" y="0"/>
                  </a:lnTo>
                  <a:lnTo>
                    <a:pt x="80" y="59"/>
                  </a:lnTo>
                  <a:lnTo>
                    <a:pt x="34" y="65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Freeform 78"/>
            <p:cNvSpPr>
              <a:spLocks/>
            </p:cNvSpPr>
            <p:nvPr/>
          </p:nvSpPr>
          <p:spPr bwMode="auto">
            <a:xfrm>
              <a:off x="4101" y="2702"/>
              <a:ext cx="116" cy="502"/>
            </a:xfrm>
            <a:custGeom>
              <a:avLst/>
              <a:gdLst>
                <a:gd name="T0" fmla="*/ 53 w 232"/>
                <a:gd name="T1" fmla="*/ 0 h 1004"/>
                <a:gd name="T2" fmla="*/ 38 w 232"/>
                <a:gd name="T3" fmla="*/ 24 h 1004"/>
                <a:gd name="T4" fmla="*/ 32 w 232"/>
                <a:gd name="T5" fmla="*/ 52 h 1004"/>
                <a:gd name="T6" fmla="*/ 32 w 232"/>
                <a:gd name="T7" fmla="*/ 76 h 1004"/>
                <a:gd name="T8" fmla="*/ 35 w 232"/>
                <a:gd name="T9" fmla="*/ 90 h 1004"/>
                <a:gd name="T10" fmla="*/ 17 w 232"/>
                <a:gd name="T11" fmla="*/ 142 h 1004"/>
                <a:gd name="T12" fmla="*/ 6 w 232"/>
                <a:gd name="T13" fmla="*/ 187 h 1004"/>
                <a:gd name="T14" fmla="*/ 0 w 232"/>
                <a:gd name="T15" fmla="*/ 266 h 1004"/>
                <a:gd name="T16" fmla="*/ 0 w 232"/>
                <a:gd name="T17" fmla="*/ 334 h 1004"/>
                <a:gd name="T18" fmla="*/ 3 w 232"/>
                <a:gd name="T19" fmla="*/ 400 h 1004"/>
                <a:gd name="T20" fmla="*/ 17 w 232"/>
                <a:gd name="T21" fmla="*/ 502 h 1004"/>
                <a:gd name="T22" fmla="*/ 116 w 232"/>
                <a:gd name="T23" fmla="*/ 451 h 1004"/>
                <a:gd name="T24" fmla="*/ 101 w 232"/>
                <a:gd name="T25" fmla="*/ 333 h 1004"/>
                <a:gd name="T26" fmla="*/ 96 w 232"/>
                <a:gd name="T27" fmla="*/ 252 h 1004"/>
                <a:gd name="T28" fmla="*/ 88 w 232"/>
                <a:gd name="T29" fmla="*/ 160 h 1004"/>
                <a:gd name="T30" fmla="*/ 85 w 232"/>
                <a:gd name="T31" fmla="*/ 121 h 1004"/>
                <a:gd name="T32" fmla="*/ 74 w 232"/>
                <a:gd name="T33" fmla="*/ 81 h 1004"/>
                <a:gd name="T34" fmla="*/ 56 w 232"/>
                <a:gd name="T35" fmla="*/ 30 h 1004"/>
                <a:gd name="T36" fmla="*/ 53 w 232"/>
                <a:gd name="T37" fmla="*/ 0 h 10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2"/>
                <a:gd name="T58" fmla="*/ 0 h 1004"/>
                <a:gd name="T59" fmla="*/ 232 w 232"/>
                <a:gd name="T60" fmla="*/ 1004 h 10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2" h="1004">
                  <a:moveTo>
                    <a:pt x="105" y="0"/>
                  </a:moveTo>
                  <a:lnTo>
                    <a:pt x="75" y="47"/>
                  </a:lnTo>
                  <a:lnTo>
                    <a:pt x="64" y="103"/>
                  </a:lnTo>
                  <a:lnTo>
                    <a:pt x="64" y="151"/>
                  </a:lnTo>
                  <a:lnTo>
                    <a:pt x="69" y="180"/>
                  </a:lnTo>
                  <a:lnTo>
                    <a:pt x="33" y="283"/>
                  </a:lnTo>
                  <a:lnTo>
                    <a:pt x="11" y="374"/>
                  </a:lnTo>
                  <a:lnTo>
                    <a:pt x="0" y="531"/>
                  </a:lnTo>
                  <a:lnTo>
                    <a:pt x="0" y="668"/>
                  </a:lnTo>
                  <a:lnTo>
                    <a:pt x="5" y="799"/>
                  </a:lnTo>
                  <a:lnTo>
                    <a:pt x="33" y="1004"/>
                  </a:lnTo>
                  <a:lnTo>
                    <a:pt x="232" y="901"/>
                  </a:lnTo>
                  <a:lnTo>
                    <a:pt x="202" y="665"/>
                  </a:lnTo>
                  <a:lnTo>
                    <a:pt x="192" y="505"/>
                  </a:lnTo>
                  <a:lnTo>
                    <a:pt x="176" y="320"/>
                  </a:lnTo>
                  <a:lnTo>
                    <a:pt x="170" y="241"/>
                  </a:lnTo>
                  <a:lnTo>
                    <a:pt x="148" y="162"/>
                  </a:lnTo>
                  <a:lnTo>
                    <a:pt x="112" y="59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00"/>
            </a:solidFill>
            <a:ln w="1588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Freeform 79"/>
            <p:cNvSpPr>
              <a:spLocks/>
            </p:cNvSpPr>
            <p:nvPr/>
          </p:nvSpPr>
          <p:spPr bwMode="auto">
            <a:xfrm>
              <a:off x="3985" y="2556"/>
              <a:ext cx="74" cy="27"/>
            </a:xfrm>
            <a:custGeom>
              <a:avLst/>
              <a:gdLst>
                <a:gd name="T0" fmla="*/ 0 w 150"/>
                <a:gd name="T1" fmla="*/ 6 h 53"/>
                <a:gd name="T2" fmla="*/ 12 w 150"/>
                <a:gd name="T3" fmla="*/ 6 h 53"/>
                <a:gd name="T4" fmla="*/ 27 w 150"/>
                <a:gd name="T5" fmla="*/ 3 h 53"/>
                <a:gd name="T6" fmla="*/ 74 w 150"/>
                <a:gd name="T7" fmla="*/ 0 h 53"/>
                <a:gd name="T8" fmla="*/ 72 w 150"/>
                <a:gd name="T9" fmla="*/ 11 h 53"/>
                <a:gd name="T10" fmla="*/ 43 w 150"/>
                <a:gd name="T11" fmla="*/ 27 h 53"/>
                <a:gd name="T12" fmla="*/ 14 w 150"/>
                <a:gd name="T13" fmla="*/ 27 h 53"/>
                <a:gd name="T14" fmla="*/ 0 w 150"/>
                <a:gd name="T15" fmla="*/ 6 h 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0"/>
                <a:gd name="T25" fmla="*/ 0 h 53"/>
                <a:gd name="T26" fmla="*/ 150 w 150"/>
                <a:gd name="T27" fmla="*/ 53 h 5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0" h="53">
                  <a:moveTo>
                    <a:pt x="0" y="12"/>
                  </a:moveTo>
                  <a:lnTo>
                    <a:pt x="25" y="12"/>
                  </a:lnTo>
                  <a:lnTo>
                    <a:pt x="55" y="6"/>
                  </a:lnTo>
                  <a:lnTo>
                    <a:pt x="150" y="0"/>
                  </a:lnTo>
                  <a:lnTo>
                    <a:pt x="145" y="22"/>
                  </a:lnTo>
                  <a:lnTo>
                    <a:pt x="87" y="53"/>
                  </a:lnTo>
                  <a:lnTo>
                    <a:pt x="28" y="5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Freeform 80"/>
            <p:cNvSpPr>
              <a:spLocks/>
            </p:cNvSpPr>
            <p:nvPr/>
          </p:nvSpPr>
          <p:spPr bwMode="auto">
            <a:xfrm>
              <a:off x="2989" y="2461"/>
              <a:ext cx="906" cy="787"/>
            </a:xfrm>
            <a:custGeom>
              <a:avLst/>
              <a:gdLst>
                <a:gd name="T0" fmla="*/ 867 w 1812"/>
                <a:gd name="T1" fmla="*/ 787 h 1574"/>
                <a:gd name="T2" fmla="*/ 906 w 1812"/>
                <a:gd name="T3" fmla="*/ 460 h 1574"/>
                <a:gd name="T4" fmla="*/ 893 w 1812"/>
                <a:gd name="T5" fmla="*/ 265 h 1574"/>
                <a:gd name="T6" fmla="*/ 864 w 1812"/>
                <a:gd name="T7" fmla="*/ 168 h 1574"/>
                <a:gd name="T8" fmla="*/ 859 w 1812"/>
                <a:gd name="T9" fmla="*/ 109 h 1574"/>
                <a:gd name="T10" fmla="*/ 755 w 1812"/>
                <a:gd name="T11" fmla="*/ 72 h 1574"/>
                <a:gd name="T12" fmla="*/ 631 w 1812"/>
                <a:gd name="T13" fmla="*/ 40 h 1574"/>
                <a:gd name="T14" fmla="*/ 558 w 1812"/>
                <a:gd name="T15" fmla="*/ 0 h 1574"/>
                <a:gd name="T16" fmla="*/ 302 w 1812"/>
                <a:gd name="T17" fmla="*/ 38 h 1574"/>
                <a:gd name="T18" fmla="*/ 222 w 1812"/>
                <a:gd name="T19" fmla="*/ 72 h 1574"/>
                <a:gd name="T20" fmla="*/ 138 w 1812"/>
                <a:gd name="T21" fmla="*/ 93 h 1574"/>
                <a:gd name="T22" fmla="*/ 132 w 1812"/>
                <a:gd name="T23" fmla="*/ 109 h 1574"/>
                <a:gd name="T24" fmla="*/ 138 w 1812"/>
                <a:gd name="T25" fmla="*/ 194 h 1574"/>
                <a:gd name="T26" fmla="*/ 128 w 1812"/>
                <a:gd name="T27" fmla="*/ 241 h 1574"/>
                <a:gd name="T28" fmla="*/ 122 w 1812"/>
                <a:gd name="T29" fmla="*/ 275 h 1574"/>
                <a:gd name="T30" fmla="*/ 128 w 1812"/>
                <a:gd name="T31" fmla="*/ 297 h 1574"/>
                <a:gd name="T32" fmla="*/ 138 w 1812"/>
                <a:gd name="T33" fmla="*/ 319 h 1574"/>
                <a:gd name="T34" fmla="*/ 125 w 1812"/>
                <a:gd name="T35" fmla="*/ 357 h 1574"/>
                <a:gd name="T36" fmla="*/ 128 w 1812"/>
                <a:gd name="T37" fmla="*/ 389 h 1574"/>
                <a:gd name="T38" fmla="*/ 98 w 1812"/>
                <a:gd name="T39" fmla="*/ 447 h 1574"/>
                <a:gd name="T40" fmla="*/ 75 w 1812"/>
                <a:gd name="T41" fmla="*/ 507 h 1574"/>
                <a:gd name="T42" fmla="*/ 45 w 1812"/>
                <a:gd name="T43" fmla="*/ 534 h 1574"/>
                <a:gd name="T44" fmla="*/ 0 w 1812"/>
                <a:gd name="T45" fmla="*/ 630 h 1574"/>
                <a:gd name="T46" fmla="*/ 867 w 1812"/>
                <a:gd name="T47" fmla="*/ 787 h 157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12"/>
                <a:gd name="T73" fmla="*/ 0 h 1574"/>
                <a:gd name="T74" fmla="*/ 1812 w 1812"/>
                <a:gd name="T75" fmla="*/ 1574 h 157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12" h="1574">
                  <a:moveTo>
                    <a:pt x="1734" y="1574"/>
                  </a:moveTo>
                  <a:lnTo>
                    <a:pt x="1812" y="920"/>
                  </a:lnTo>
                  <a:lnTo>
                    <a:pt x="1785" y="530"/>
                  </a:lnTo>
                  <a:lnTo>
                    <a:pt x="1728" y="335"/>
                  </a:lnTo>
                  <a:lnTo>
                    <a:pt x="1717" y="219"/>
                  </a:lnTo>
                  <a:lnTo>
                    <a:pt x="1509" y="143"/>
                  </a:lnTo>
                  <a:lnTo>
                    <a:pt x="1262" y="79"/>
                  </a:lnTo>
                  <a:lnTo>
                    <a:pt x="1116" y="0"/>
                  </a:lnTo>
                  <a:lnTo>
                    <a:pt x="604" y="76"/>
                  </a:lnTo>
                  <a:lnTo>
                    <a:pt x="444" y="143"/>
                  </a:lnTo>
                  <a:lnTo>
                    <a:pt x="275" y="185"/>
                  </a:lnTo>
                  <a:lnTo>
                    <a:pt x="264" y="219"/>
                  </a:lnTo>
                  <a:lnTo>
                    <a:pt x="275" y="388"/>
                  </a:lnTo>
                  <a:lnTo>
                    <a:pt x="256" y="483"/>
                  </a:lnTo>
                  <a:lnTo>
                    <a:pt x="245" y="550"/>
                  </a:lnTo>
                  <a:lnTo>
                    <a:pt x="256" y="593"/>
                  </a:lnTo>
                  <a:lnTo>
                    <a:pt x="275" y="638"/>
                  </a:lnTo>
                  <a:lnTo>
                    <a:pt x="250" y="713"/>
                  </a:lnTo>
                  <a:lnTo>
                    <a:pt x="256" y="778"/>
                  </a:lnTo>
                  <a:lnTo>
                    <a:pt x="196" y="895"/>
                  </a:lnTo>
                  <a:lnTo>
                    <a:pt x="149" y="1014"/>
                  </a:lnTo>
                  <a:lnTo>
                    <a:pt x="90" y="1067"/>
                  </a:lnTo>
                  <a:lnTo>
                    <a:pt x="0" y="1260"/>
                  </a:lnTo>
                  <a:lnTo>
                    <a:pt x="1734" y="1574"/>
                  </a:lnTo>
                  <a:close/>
                </a:path>
              </a:pathLst>
            </a:custGeom>
            <a:solidFill>
              <a:srgbClr val="004200"/>
            </a:solidFill>
            <a:ln w="1588">
              <a:solidFill>
                <a:srgbClr val="0042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Freeform 81"/>
            <p:cNvSpPr>
              <a:spLocks/>
            </p:cNvSpPr>
            <p:nvPr/>
          </p:nvSpPr>
          <p:spPr bwMode="auto">
            <a:xfrm>
              <a:off x="3446" y="2605"/>
              <a:ext cx="675" cy="505"/>
            </a:xfrm>
            <a:custGeom>
              <a:avLst/>
              <a:gdLst>
                <a:gd name="T0" fmla="*/ 637 w 1352"/>
                <a:gd name="T1" fmla="*/ 52 h 1010"/>
                <a:gd name="T2" fmla="*/ 640 w 1352"/>
                <a:gd name="T3" fmla="*/ 77 h 1010"/>
                <a:gd name="T4" fmla="*/ 646 w 1352"/>
                <a:gd name="T5" fmla="*/ 98 h 1010"/>
                <a:gd name="T6" fmla="*/ 658 w 1352"/>
                <a:gd name="T7" fmla="*/ 127 h 1010"/>
                <a:gd name="T8" fmla="*/ 664 w 1352"/>
                <a:gd name="T9" fmla="*/ 159 h 1010"/>
                <a:gd name="T10" fmla="*/ 669 w 1352"/>
                <a:gd name="T11" fmla="*/ 200 h 1010"/>
                <a:gd name="T12" fmla="*/ 675 w 1352"/>
                <a:gd name="T13" fmla="*/ 226 h 1010"/>
                <a:gd name="T14" fmla="*/ 661 w 1352"/>
                <a:gd name="T15" fmla="*/ 272 h 1010"/>
                <a:gd name="T16" fmla="*/ 657 w 1352"/>
                <a:gd name="T17" fmla="*/ 325 h 1010"/>
                <a:gd name="T18" fmla="*/ 653 w 1352"/>
                <a:gd name="T19" fmla="*/ 380 h 1010"/>
                <a:gd name="T20" fmla="*/ 593 w 1352"/>
                <a:gd name="T21" fmla="*/ 471 h 1010"/>
                <a:gd name="T22" fmla="*/ 494 w 1352"/>
                <a:gd name="T23" fmla="*/ 415 h 1010"/>
                <a:gd name="T24" fmla="*/ 11 w 1352"/>
                <a:gd name="T25" fmla="*/ 505 h 1010"/>
                <a:gd name="T26" fmla="*/ 0 w 1352"/>
                <a:gd name="T27" fmla="*/ 390 h 1010"/>
                <a:gd name="T28" fmla="*/ 115 w 1352"/>
                <a:gd name="T29" fmla="*/ 340 h 1010"/>
                <a:gd name="T30" fmla="*/ 343 w 1352"/>
                <a:gd name="T31" fmla="*/ 230 h 1010"/>
                <a:gd name="T32" fmla="*/ 348 w 1352"/>
                <a:gd name="T33" fmla="*/ 176 h 1010"/>
                <a:gd name="T34" fmla="*/ 404 w 1352"/>
                <a:gd name="T35" fmla="*/ 144 h 1010"/>
                <a:gd name="T36" fmla="*/ 455 w 1352"/>
                <a:gd name="T37" fmla="*/ 55 h 1010"/>
                <a:gd name="T38" fmla="*/ 486 w 1352"/>
                <a:gd name="T39" fmla="*/ 24 h 1010"/>
                <a:gd name="T40" fmla="*/ 538 w 1352"/>
                <a:gd name="T41" fmla="*/ 0 h 1010"/>
                <a:gd name="T42" fmla="*/ 561 w 1352"/>
                <a:gd name="T43" fmla="*/ 46 h 1010"/>
                <a:gd name="T44" fmla="*/ 579 w 1352"/>
                <a:gd name="T45" fmla="*/ 59 h 1010"/>
                <a:gd name="T46" fmla="*/ 625 w 1352"/>
                <a:gd name="T47" fmla="*/ 59 h 1010"/>
                <a:gd name="T48" fmla="*/ 637 w 1352"/>
                <a:gd name="T49" fmla="*/ 52 h 101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352"/>
                <a:gd name="T76" fmla="*/ 0 h 1010"/>
                <a:gd name="T77" fmla="*/ 1352 w 1352"/>
                <a:gd name="T78" fmla="*/ 1010 h 101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352" h="1010">
                  <a:moveTo>
                    <a:pt x="1276" y="104"/>
                  </a:moveTo>
                  <a:lnTo>
                    <a:pt x="1282" y="154"/>
                  </a:lnTo>
                  <a:lnTo>
                    <a:pt x="1294" y="196"/>
                  </a:lnTo>
                  <a:lnTo>
                    <a:pt x="1318" y="255"/>
                  </a:lnTo>
                  <a:lnTo>
                    <a:pt x="1330" y="317"/>
                  </a:lnTo>
                  <a:lnTo>
                    <a:pt x="1339" y="399"/>
                  </a:lnTo>
                  <a:lnTo>
                    <a:pt x="1352" y="452"/>
                  </a:lnTo>
                  <a:lnTo>
                    <a:pt x="1324" y="544"/>
                  </a:lnTo>
                  <a:lnTo>
                    <a:pt x="1315" y="650"/>
                  </a:lnTo>
                  <a:lnTo>
                    <a:pt x="1308" y="760"/>
                  </a:lnTo>
                  <a:lnTo>
                    <a:pt x="1187" y="942"/>
                  </a:lnTo>
                  <a:lnTo>
                    <a:pt x="990" y="830"/>
                  </a:lnTo>
                  <a:lnTo>
                    <a:pt x="22" y="1010"/>
                  </a:lnTo>
                  <a:lnTo>
                    <a:pt x="0" y="780"/>
                  </a:lnTo>
                  <a:lnTo>
                    <a:pt x="230" y="679"/>
                  </a:lnTo>
                  <a:lnTo>
                    <a:pt x="688" y="459"/>
                  </a:lnTo>
                  <a:lnTo>
                    <a:pt x="698" y="351"/>
                  </a:lnTo>
                  <a:lnTo>
                    <a:pt x="810" y="288"/>
                  </a:lnTo>
                  <a:lnTo>
                    <a:pt x="911" y="110"/>
                  </a:lnTo>
                  <a:lnTo>
                    <a:pt x="973" y="48"/>
                  </a:lnTo>
                  <a:lnTo>
                    <a:pt x="1078" y="0"/>
                  </a:lnTo>
                  <a:lnTo>
                    <a:pt x="1123" y="92"/>
                  </a:lnTo>
                  <a:lnTo>
                    <a:pt x="1159" y="117"/>
                  </a:lnTo>
                  <a:lnTo>
                    <a:pt x="1251" y="117"/>
                  </a:lnTo>
                  <a:lnTo>
                    <a:pt x="1276" y="104"/>
                  </a:lnTo>
                  <a:close/>
                </a:path>
              </a:pathLst>
            </a:custGeom>
            <a:solidFill>
              <a:srgbClr val="002060"/>
            </a:solidFill>
            <a:ln w="1588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Freeform 82"/>
            <p:cNvSpPr>
              <a:spLocks/>
            </p:cNvSpPr>
            <p:nvPr/>
          </p:nvSpPr>
          <p:spPr bwMode="auto">
            <a:xfrm>
              <a:off x="3386" y="3000"/>
              <a:ext cx="132" cy="170"/>
            </a:xfrm>
            <a:custGeom>
              <a:avLst/>
              <a:gdLst>
                <a:gd name="T0" fmla="*/ 63 w 263"/>
                <a:gd name="T1" fmla="*/ 0 h 340"/>
                <a:gd name="T2" fmla="*/ 0 w 263"/>
                <a:gd name="T3" fmla="*/ 20 h 340"/>
                <a:gd name="T4" fmla="*/ 69 w 263"/>
                <a:gd name="T5" fmla="*/ 170 h 340"/>
                <a:gd name="T6" fmla="*/ 110 w 263"/>
                <a:gd name="T7" fmla="*/ 168 h 340"/>
                <a:gd name="T8" fmla="*/ 123 w 263"/>
                <a:gd name="T9" fmla="*/ 157 h 340"/>
                <a:gd name="T10" fmla="*/ 132 w 263"/>
                <a:gd name="T11" fmla="*/ 132 h 340"/>
                <a:gd name="T12" fmla="*/ 132 w 263"/>
                <a:gd name="T13" fmla="*/ 88 h 340"/>
                <a:gd name="T14" fmla="*/ 123 w 263"/>
                <a:gd name="T15" fmla="*/ 53 h 340"/>
                <a:gd name="T16" fmla="*/ 107 w 263"/>
                <a:gd name="T17" fmla="*/ 24 h 340"/>
                <a:gd name="T18" fmla="*/ 88 w 263"/>
                <a:gd name="T19" fmla="*/ 9 h 340"/>
                <a:gd name="T20" fmla="*/ 63 w 263"/>
                <a:gd name="T21" fmla="*/ 0 h 3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3"/>
                <a:gd name="T34" fmla="*/ 0 h 340"/>
                <a:gd name="T35" fmla="*/ 263 w 263"/>
                <a:gd name="T36" fmla="*/ 340 h 3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3" h="340">
                  <a:moveTo>
                    <a:pt x="126" y="0"/>
                  </a:moveTo>
                  <a:lnTo>
                    <a:pt x="0" y="39"/>
                  </a:lnTo>
                  <a:lnTo>
                    <a:pt x="137" y="340"/>
                  </a:lnTo>
                  <a:lnTo>
                    <a:pt x="219" y="336"/>
                  </a:lnTo>
                  <a:lnTo>
                    <a:pt x="245" y="314"/>
                  </a:lnTo>
                  <a:lnTo>
                    <a:pt x="263" y="263"/>
                  </a:lnTo>
                  <a:lnTo>
                    <a:pt x="263" y="177"/>
                  </a:lnTo>
                  <a:lnTo>
                    <a:pt x="245" y="106"/>
                  </a:lnTo>
                  <a:lnTo>
                    <a:pt x="214" y="48"/>
                  </a:lnTo>
                  <a:lnTo>
                    <a:pt x="176" y="17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Freeform 83"/>
            <p:cNvSpPr>
              <a:spLocks/>
            </p:cNvSpPr>
            <p:nvPr/>
          </p:nvSpPr>
          <p:spPr bwMode="auto">
            <a:xfrm>
              <a:off x="3125" y="3026"/>
              <a:ext cx="330" cy="244"/>
            </a:xfrm>
            <a:custGeom>
              <a:avLst/>
              <a:gdLst>
                <a:gd name="T0" fmla="*/ 14 w 661"/>
                <a:gd name="T1" fmla="*/ 155 h 486"/>
                <a:gd name="T2" fmla="*/ 0 w 661"/>
                <a:gd name="T3" fmla="*/ 68 h 486"/>
                <a:gd name="T4" fmla="*/ 120 w 661"/>
                <a:gd name="T5" fmla="*/ 27 h 486"/>
                <a:gd name="T6" fmla="*/ 243 w 661"/>
                <a:gd name="T7" fmla="*/ 0 h 486"/>
                <a:gd name="T8" fmla="*/ 271 w 661"/>
                <a:gd name="T9" fmla="*/ 3 h 486"/>
                <a:gd name="T10" fmla="*/ 299 w 661"/>
                <a:gd name="T11" fmla="*/ 20 h 486"/>
                <a:gd name="T12" fmla="*/ 318 w 661"/>
                <a:gd name="T13" fmla="*/ 46 h 486"/>
                <a:gd name="T14" fmla="*/ 330 w 661"/>
                <a:gd name="T15" fmla="*/ 78 h 486"/>
                <a:gd name="T16" fmla="*/ 325 w 661"/>
                <a:gd name="T17" fmla="*/ 89 h 486"/>
                <a:gd name="T18" fmla="*/ 297 w 661"/>
                <a:gd name="T19" fmla="*/ 105 h 486"/>
                <a:gd name="T20" fmla="*/ 273 w 661"/>
                <a:gd name="T21" fmla="*/ 148 h 486"/>
                <a:gd name="T22" fmla="*/ 271 w 661"/>
                <a:gd name="T23" fmla="*/ 163 h 486"/>
                <a:gd name="T24" fmla="*/ 177 w 661"/>
                <a:gd name="T25" fmla="*/ 216 h 486"/>
                <a:gd name="T26" fmla="*/ 177 w 661"/>
                <a:gd name="T27" fmla="*/ 200 h 486"/>
                <a:gd name="T28" fmla="*/ 185 w 661"/>
                <a:gd name="T29" fmla="*/ 166 h 486"/>
                <a:gd name="T30" fmla="*/ 219 w 661"/>
                <a:gd name="T31" fmla="*/ 142 h 486"/>
                <a:gd name="T32" fmla="*/ 213 w 661"/>
                <a:gd name="T33" fmla="*/ 118 h 486"/>
                <a:gd name="T34" fmla="*/ 148 w 661"/>
                <a:gd name="T35" fmla="*/ 107 h 486"/>
                <a:gd name="T36" fmla="*/ 123 w 661"/>
                <a:gd name="T37" fmla="*/ 144 h 486"/>
                <a:gd name="T38" fmla="*/ 97 w 661"/>
                <a:gd name="T39" fmla="*/ 182 h 486"/>
                <a:gd name="T40" fmla="*/ 75 w 661"/>
                <a:gd name="T41" fmla="*/ 206 h 486"/>
                <a:gd name="T42" fmla="*/ 50 w 661"/>
                <a:gd name="T43" fmla="*/ 229 h 486"/>
                <a:gd name="T44" fmla="*/ 33 w 661"/>
                <a:gd name="T45" fmla="*/ 241 h 486"/>
                <a:gd name="T46" fmla="*/ 16 w 661"/>
                <a:gd name="T47" fmla="*/ 244 h 486"/>
                <a:gd name="T48" fmla="*/ 8 w 661"/>
                <a:gd name="T49" fmla="*/ 238 h 486"/>
                <a:gd name="T50" fmla="*/ 35 w 661"/>
                <a:gd name="T51" fmla="*/ 206 h 486"/>
                <a:gd name="T52" fmla="*/ 48 w 661"/>
                <a:gd name="T53" fmla="*/ 184 h 486"/>
                <a:gd name="T54" fmla="*/ 35 w 661"/>
                <a:gd name="T55" fmla="*/ 169 h 486"/>
                <a:gd name="T56" fmla="*/ 14 w 661"/>
                <a:gd name="T57" fmla="*/ 155 h 48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61"/>
                <a:gd name="T88" fmla="*/ 0 h 486"/>
                <a:gd name="T89" fmla="*/ 661 w 661"/>
                <a:gd name="T90" fmla="*/ 486 h 48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61" h="486">
                  <a:moveTo>
                    <a:pt x="28" y="309"/>
                  </a:moveTo>
                  <a:lnTo>
                    <a:pt x="0" y="135"/>
                  </a:lnTo>
                  <a:lnTo>
                    <a:pt x="241" y="53"/>
                  </a:lnTo>
                  <a:lnTo>
                    <a:pt x="487" y="0"/>
                  </a:lnTo>
                  <a:lnTo>
                    <a:pt x="543" y="6"/>
                  </a:lnTo>
                  <a:lnTo>
                    <a:pt x="599" y="39"/>
                  </a:lnTo>
                  <a:lnTo>
                    <a:pt x="637" y="92"/>
                  </a:lnTo>
                  <a:lnTo>
                    <a:pt x="661" y="155"/>
                  </a:lnTo>
                  <a:lnTo>
                    <a:pt x="651" y="177"/>
                  </a:lnTo>
                  <a:lnTo>
                    <a:pt x="594" y="210"/>
                  </a:lnTo>
                  <a:lnTo>
                    <a:pt x="546" y="295"/>
                  </a:lnTo>
                  <a:lnTo>
                    <a:pt x="543" y="325"/>
                  </a:lnTo>
                  <a:lnTo>
                    <a:pt x="355" y="430"/>
                  </a:lnTo>
                  <a:lnTo>
                    <a:pt x="355" y="399"/>
                  </a:lnTo>
                  <a:lnTo>
                    <a:pt x="370" y="331"/>
                  </a:lnTo>
                  <a:lnTo>
                    <a:pt x="438" y="283"/>
                  </a:lnTo>
                  <a:lnTo>
                    <a:pt x="426" y="235"/>
                  </a:lnTo>
                  <a:lnTo>
                    <a:pt x="297" y="214"/>
                  </a:lnTo>
                  <a:lnTo>
                    <a:pt x="247" y="287"/>
                  </a:lnTo>
                  <a:lnTo>
                    <a:pt x="195" y="363"/>
                  </a:lnTo>
                  <a:lnTo>
                    <a:pt x="151" y="410"/>
                  </a:lnTo>
                  <a:lnTo>
                    <a:pt x="100" y="457"/>
                  </a:lnTo>
                  <a:lnTo>
                    <a:pt x="66" y="480"/>
                  </a:lnTo>
                  <a:lnTo>
                    <a:pt x="33" y="486"/>
                  </a:lnTo>
                  <a:lnTo>
                    <a:pt x="17" y="474"/>
                  </a:lnTo>
                  <a:lnTo>
                    <a:pt x="70" y="410"/>
                  </a:lnTo>
                  <a:lnTo>
                    <a:pt x="97" y="367"/>
                  </a:lnTo>
                  <a:lnTo>
                    <a:pt x="70" y="336"/>
                  </a:lnTo>
                  <a:lnTo>
                    <a:pt x="28" y="309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2" name="Freeform 84"/>
            <p:cNvSpPr>
              <a:spLocks/>
            </p:cNvSpPr>
            <p:nvPr/>
          </p:nvSpPr>
          <p:spPr bwMode="auto">
            <a:xfrm>
              <a:off x="3248" y="2291"/>
              <a:ext cx="280" cy="496"/>
            </a:xfrm>
            <a:custGeom>
              <a:avLst/>
              <a:gdLst>
                <a:gd name="T0" fmla="*/ 8 w 560"/>
                <a:gd name="T1" fmla="*/ 13 h 991"/>
                <a:gd name="T2" fmla="*/ 3 w 560"/>
                <a:gd name="T3" fmla="*/ 36 h 991"/>
                <a:gd name="T4" fmla="*/ 0 w 560"/>
                <a:gd name="T5" fmla="*/ 64 h 991"/>
                <a:gd name="T6" fmla="*/ 3 w 560"/>
                <a:gd name="T7" fmla="*/ 93 h 991"/>
                <a:gd name="T8" fmla="*/ 8 w 560"/>
                <a:gd name="T9" fmla="*/ 140 h 991"/>
                <a:gd name="T10" fmla="*/ 25 w 560"/>
                <a:gd name="T11" fmla="*/ 173 h 991"/>
                <a:gd name="T12" fmla="*/ 54 w 560"/>
                <a:gd name="T13" fmla="*/ 218 h 991"/>
                <a:gd name="T14" fmla="*/ 99 w 560"/>
                <a:gd name="T15" fmla="*/ 274 h 991"/>
                <a:gd name="T16" fmla="*/ 129 w 560"/>
                <a:gd name="T17" fmla="*/ 300 h 991"/>
                <a:gd name="T18" fmla="*/ 189 w 560"/>
                <a:gd name="T19" fmla="*/ 496 h 991"/>
                <a:gd name="T20" fmla="*/ 278 w 560"/>
                <a:gd name="T21" fmla="*/ 342 h 991"/>
                <a:gd name="T22" fmla="*/ 280 w 560"/>
                <a:gd name="T23" fmla="*/ 128 h 991"/>
                <a:gd name="T24" fmla="*/ 275 w 560"/>
                <a:gd name="T25" fmla="*/ 82 h 991"/>
                <a:gd name="T26" fmla="*/ 270 w 560"/>
                <a:gd name="T27" fmla="*/ 52 h 991"/>
                <a:gd name="T28" fmla="*/ 226 w 560"/>
                <a:gd name="T29" fmla="*/ 4 h 991"/>
                <a:gd name="T30" fmla="*/ 21 w 560"/>
                <a:gd name="T31" fmla="*/ 0 h 991"/>
                <a:gd name="T32" fmla="*/ 8 w 560"/>
                <a:gd name="T33" fmla="*/ 13 h 9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60"/>
                <a:gd name="T52" fmla="*/ 0 h 991"/>
                <a:gd name="T53" fmla="*/ 560 w 560"/>
                <a:gd name="T54" fmla="*/ 991 h 9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60" h="991">
                  <a:moveTo>
                    <a:pt x="16" y="25"/>
                  </a:moveTo>
                  <a:lnTo>
                    <a:pt x="7" y="71"/>
                  </a:lnTo>
                  <a:lnTo>
                    <a:pt x="0" y="127"/>
                  </a:lnTo>
                  <a:lnTo>
                    <a:pt x="7" y="185"/>
                  </a:lnTo>
                  <a:lnTo>
                    <a:pt x="16" y="280"/>
                  </a:lnTo>
                  <a:lnTo>
                    <a:pt x="50" y="345"/>
                  </a:lnTo>
                  <a:lnTo>
                    <a:pt x="108" y="435"/>
                  </a:lnTo>
                  <a:lnTo>
                    <a:pt x="198" y="547"/>
                  </a:lnTo>
                  <a:lnTo>
                    <a:pt x="257" y="600"/>
                  </a:lnTo>
                  <a:lnTo>
                    <a:pt x="379" y="991"/>
                  </a:lnTo>
                  <a:lnTo>
                    <a:pt x="555" y="684"/>
                  </a:lnTo>
                  <a:lnTo>
                    <a:pt x="560" y="256"/>
                  </a:lnTo>
                  <a:lnTo>
                    <a:pt x="549" y="163"/>
                  </a:lnTo>
                  <a:lnTo>
                    <a:pt x="540" y="104"/>
                  </a:lnTo>
                  <a:lnTo>
                    <a:pt x="453" y="8"/>
                  </a:lnTo>
                  <a:lnTo>
                    <a:pt x="42" y="0"/>
                  </a:lnTo>
                  <a:lnTo>
                    <a:pt x="16" y="25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Freeform 85"/>
            <p:cNvSpPr>
              <a:spLocks/>
            </p:cNvSpPr>
            <p:nvPr/>
          </p:nvSpPr>
          <p:spPr bwMode="auto">
            <a:xfrm>
              <a:off x="3195" y="2156"/>
              <a:ext cx="313" cy="264"/>
            </a:xfrm>
            <a:custGeom>
              <a:avLst/>
              <a:gdLst>
                <a:gd name="T0" fmla="*/ 61 w 626"/>
                <a:gd name="T1" fmla="*/ 159 h 528"/>
                <a:gd name="T2" fmla="*/ 73 w 626"/>
                <a:gd name="T3" fmla="*/ 143 h 528"/>
                <a:gd name="T4" fmla="*/ 93 w 626"/>
                <a:gd name="T5" fmla="*/ 140 h 528"/>
                <a:gd name="T6" fmla="*/ 131 w 626"/>
                <a:gd name="T7" fmla="*/ 159 h 528"/>
                <a:gd name="T8" fmla="*/ 168 w 626"/>
                <a:gd name="T9" fmla="*/ 169 h 528"/>
                <a:gd name="T10" fmla="*/ 201 w 626"/>
                <a:gd name="T11" fmla="*/ 161 h 528"/>
                <a:gd name="T12" fmla="*/ 241 w 626"/>
                <a:gd name="T13" fmla="*/ 148 h 528"/>
                <a:gd name="T14" fmla="*/ 273 w 626"/>
                <a:gd name="T15" fmla="*/ 151 h 528"/>
                <a:gd name="T16" fmla="*/ 313 w 626"/>
                <a:gd name="T17" fmla="*/ 164 h 528"/>
                <a:gd name="T18" fmla="*/ 313 w 626"/>
                <a:gd name="T19" fmla="*/ 87 h 528"/>
                <a:gd name="T20" fmla="*/ 280 w 626"/>
                <a:gd name="T21" fmla="*/ 36 h 528"/>
                <a:gd name="T22" fmla="*/ 241 w 626"/>
                <a:gd name="T23" fmla="*/ 8 h 528"/>
                <a:gd name="T24" fmla="*/ 160 w 626"/>
                <a:gd name="T25" fmla="*/ 0 h 528"/>
                <a:gd name="T26" fmla="*/ 85 w 626"/>
                <a:gd name="T27" fmla="*/ 12 h 528"/>
                <a:gd name="T28" fmla="*/ 50 w 626"/>
                <a:gd name="T29" fmla="*/ 39 h 528"/>
                <a:gd name="T30" fmla="*/ 26 w 626"/>
                <a:gd name="T31" fmla="*/ 73 h 528"/>
                <a:gd name="T32" fmla="*/ 21 w 626"/>
                <a:gd name="T33" fmla="*/ 106 h 528"/>
                <a:gd name="T34" fmla="*/ 21 w 626"/>
                <a:gd name="T35" fmla="*/ 116 h 528"/>
                <a:gd name="T36" fmla="*/ 30 w 626"/>
                <a:gd name="T37" fmla="*/ 145 h 528"/>
                <a:gd name="T38" fmla="*/ 15 w 626"/>
                <a:gd name="T39" fmla="*/ 148 h 528"/>
                <a:gd name="T40" fmla="*/ 0 w 626"/>
                <a:gd name="T41" fmla="*/ 202 h 528"/>
                <a:gd name="T42" fmla="*/ 12 w 626"/>
                <a:gd name="T43" fmla="*/ 237 h 528"/>
                <a:gd name="T44" fmla="*/ 53 w 626"/>
                <a:gd name="T45" fmla="*/ 264 h 528"/>
                <a:gd name="T46" fmla="*/ 53 w 626"/>
                <a:gd name="T47" fmla="*/ 215 h 528"/>
                <a:gd name="T48" fmla="*/ 57 w 626"/>
                <a:gd name="T49" fmla="*/ 171 h 528"/>
                <a:gd name="T50" fmla="*/ 61 w 626"/>
                <a:gd name="T51" fmla="*/ 159 h 5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6"/>
                <a:gd name="T79" fmla="*/ 0 h 528"/>
                <a:gd name="T80" fmla="*/ 626 w 626"/>
                <a:gd name="T81" fmla="*/ 528 h 52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6" h="528">
                  <a:moveTo>
                    <a:pt x="123" y="319"/>
                  </a:moveTo>
                  <a:lnTo>
                    <a:pt x="145" y="286"/>
                  </a:lnTo>
                  <a:lnTo>
                    <a:pt x="187" y="280"/>
                  </a:lnTo>
                  <a:lnTo>
                    <a:pt x="261" y="319"/>
                  </a:lnTo>
                  <a:lnTo>
                    <a:pt x="336" y="339"/>
                  </a:lnTo>
                  <a:lnTo>
                    <a:pt x="403" y="323"/>
                  </a:lnTo>
                  <a:lnTo>
                    <a:pt x="482" y="297"/>
                  </a:lnTo>
                  <a:lnTo>
                    <a:pt x="546" y="302"/>
                  </a:lnTo>
                  <a:lnTo>
                    <a:pt x="626" y="328"/>
                  </a:lnTo>
                  <a:lnTo>
                    <a:pt x="626" y="174"/>
                  </a:lnTo>
                  <a:lnTo>
                    <a:pt x="560" y="73"/>
                  </a:lnTo>
                  <a:lnTo>
                    <a:pt x="482" y="17"/>
                  </a:lnTo>
                  <a:lnTo>
                    <a:pt x="320" y="0"/>
                  </a:lnTo>
                  <a:lnTo>
                    <a:pt x="171" y="25"/>
                  </a:lnTo>
                  <a:lnTo>
                    <a:pt x="101" y="78"/>
                  </a:lnTo>
                  <a:lnTo>
                    <a:pt x="53" y="146"/>
                  </a:lnTo>
                  <a:lnTo>
                    <a:pt x="42" y="213"/>
                  </a:lnTo>
                  <a:lnTo>
                    <a:pt x="42" y="233"/>
                  </a:lnTo>
                  <a:lnTo>
                    <a:pt x="61" y="291"/>
                  </a:lnTo>
                  <a:lnTo>
                    <a:pt x="31" y="297"/>
                  </a:lnTo>
                  <a:lnTo>
                    <a:pt x="0" y="404"/>
                  </a:lnTo>
                  <a:lnTo>
                    <a:pt x="25" y="474"/>
                  </a:lnTo>
                  <a:lnTo>
                    <a:pt x="107" y="528"/>
                  </a:lnTo>
                  <a:lnTo>
                    <a:pt x="107" y="430"/>
                  </a:lnTo>
                  <a:lnTo>
                    <a:pt x="114" y="343"/>
                  </a:lnTo>
                  <a:lnTo>
                    <a:pt x="123" y="319"/>
                  </a:lnTo>
                  <a:close/>
                </a:path>
              </a:pathLst>
            </a:custGeom>
            <a:solidFill>
              <a:srgbClr val="FFFF00"/>
            </a:solidFill>
            <a:ln w="1588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Freeform 86"/>
            <p:cNvSpPr>
              <a:spLocks/>
            </p:cNvSpPr>
            <p:nvPr/>
          </p:nvSpPr>
          <p:spPr bwMode="auto">
            <a:xfrm>
              <a:off x="3397" y="2495"/>
              <a:ext cx="59" cy="43"/>
            </a:xfrm>
            <a:custGeom>
              <a:avLst/>
              <a:gdLst>
                <a:gd name="T0" fmla="*/ 0 w 118"/>
                <a:gd name="T1" fmla="*/ 36 h 86"/>
                <a:gd name="T2" fmla="*/ 20 w 118"/>
                <a:gd name="T3" fmla="*/ 43 h 86"/>
                <a:gd name="T4" fmla="*/ 38 w 118"/>
                <a:gd name="T5" fmla="*/ 41 h 86"/>
                <a:gd name="T6" fmla="*/ 53 w 118"/>
                <a:gd name="T7" fmla="*/ 30 h 86"/>
                <a:gd name="T8" fmla="*/ 59 w 118"/>
                <a:gd name="T9" fmla="*/ 0 h 86"/>
                <a:gd name="T10" fmla="*/ 27 w 118"/>
                <a:gd name="T11" fmla="*/ 27 h 86"/>
                <a:gd name="T12" fmla="*/ 0 w 118"/>
                <a:gd name="T13" fmla="*/ 27 h 86"/>
                <a:gd name="T14" fmla="*/ 0 w 118"/>
                <a:gd name="T15" fmla="*/ 36 h 8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86"/>
                <a:gd name="T26" fmla="*/ 118 w 118"/>
                <a:gd name="T27" fmla="*/ 86 h 8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86">
                  <a:moveTo>
                    <a:pt x="0" y="72"/>
                  </a:moveTo>
                  <a:lnTo>
                    <a:pt x="39" y="86"/>
                  </a:lnTo>
                  <a:lnTo>
                    <a:pt x="76" y="81"/>
                  </a:lnTo>
                  <a:lnTo>
                    <a:pt x="105" y="61"/>
                  </a:lnTo>
                  <a:lnTo>
                    <a:pt x="118" y="0"/>
                  </a:lnTo>
                  <a:lnTo>
                    <a:pt x="53" y="54"/>
                  </a:lnTo>
                  <a:lnTo>
                    <a:pt x="0" y="54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Freeform 87"/>
            <p:cNvSpPr>
              <a:spLocks/>
            </p:cNvSpPr>
            <p:nvPr/>
          </p:nvSpPr>
          <p:spPr bwMode="auto">
            <a:xfrm>
              <a:off x="3522" y="2398"/>
              <a:ext cx="29" cy="47"/>
            </a:xfrm>
            <a:custGeom>
              <a:avLst/>
              <a:gdLst>
                <a:gd name="T0" fmla="*/ 3 w 57"/>
                <a:gd name="T1" fmla="*/ 4 h 95"/>
                <a:gd name="T2" fmla="*/ 0 w 57"/>
                <a:gd name="T3" fmla="*/ 37 h 95"/>
                <a:gd name="T4" fmla="*/ 16 w 57"/>
                <a:gd name="T5" fmla="*/ 47 h 95"/>
                <a:gd name="T6" fmla="*/ 29 w 57"/>
                <a:gd name="T7" fmla="*/ 32 h 95"/>
                <a:gd name="T8" fmla="*/ 29 w 57"/>
                <a:gd name="T9" fmla="*/ 16 h 95"/>
                <a:gd name="T10" fmla="*/ 20 w 57"/>
                <a:gd name="T11" fmla="*/ 0 h 95"/>
                <a:gd name="T12" fmla="*/ 3 w 57"/>
                <a:gd name="T13" fmla="*/ 4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"/>
                <a:gd name="T22" fmla="*/ 0 h 95"/>
                <a:gd name="T23" fmla="*/ 57 w 57"/>
                <a:gd name="T24" fmla="*/ 95 h 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" h="95">
                  <a:moveTo>
                    <a:pt x="6" y="8"/>
                  </a:moveTo>
                  <a:lnTo>
                    <a:pt x="0" y="74"/>
                  </a:lnTo>
                  <a:lnTo>
                    <a:pt x="32" y="95"/>
                  </a:lnTo>
                  <a:lnTo>
                    <a:pt x="57" y="64"/>
                  </a:lnTo>
                  <a:lnTo>
                    <a:pt x="57" y="32"/>
                  </a:lnTo>
                  <a:lnTo>
                    <a:pt x="39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Freeform 88"/>
            <p:cNvSpPr>
              <a:spLocks/>
            </p:cNvSpPr>
            <p:nvPr/>
          </p:nvSpPr>
          <p:spPr bwMode="auto">
            <a:xfrm>
              <a:off x="3264" y="2459"/>
              <a:ext cx="28" cy="45"/>
            </a:xfrm>
            <a:custGeom>
              <a:avLst/>
              <a:gdLst>
                <a:gd name="T0" fmla="*/ 5 w 54"/>
                <a:gd name="T1" fmla="*/ 0 h 90"/>
                <a:gd name="T2" fmla="*/ 0 w 54"/>
                <a:gd name="T3" fmla="*/ 6 h 90"/>
                <a:gd name="T4" fmla="*/ 0 w 54"/>
                <a:gd name="T5" fmla="*/ 35 h 90"/>
                <a:gd name="T6" fmla="*/ 13 w 54"/>
                <a:gd name="T7" fmla="*/ 45 h 90"/>
                <a:gd name="T8" fmla="*/ 28 w 54"/>
                <a:gd name="T9" fmla="*/ 37 h 90"/>
                <a:gd name="T10" fmla="*/ 5 w 54"/>
                <a:gd name="T11" fmla="*/ 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90"/>
                <a:gd name="T20" fmla="*/ 54 w 54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90">
                  <a:moveTo>
                    <a:pt x="9" y="0"/>
                  </a:moveTo>
                  <a:lnTo>
                    <a:pt x="0" y="11"/>
                  </a:lnTo>
                  <a:lnTo>
                    <a:pt x="0" y="70"/>
                  </a:lnTo>
                  <a:lnTo>
                    <a:pt x="25" y="90"/>
                  </a:lnTo>
                  <a:lnTo>
                    <a:pt x="54" y="7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Freeform 89"/>
            <p:cNvSpPr>
              <a:spLocks/>
            </p:cNvSpPr>
            <p:nvPr/>
          </p:nvSpPr>
          <p:spPr bwMode="auto">
            <a:xfrm>
              <a:off x="2093" y="2925"/>
              <a:ext cx="682" cy="383"/>
            </a:xfrm>
            <a:custGeom>
              <a:avLst/>
              <a:gdLst>
                <a:gd name="T0" fmla="*/ 0 w 1364"/>
                <a:gd name="T1" fmla="*/ 102 h 768"/>
                <a:gd name="T2" fmla="*/ 63 w 1364"/>
                <a:gd name="T3" fmla="*/ 249 h 768"/>
                <a:gd name="T4" fmla="*/ 97 w 1364"/>
                <a:gd name="T5" fmla="*/ 305 h 768"/>
                <a:gd name="T6" fmla="*/ 151 w 1364"/>
                <a:gd name="T7" fmla="*/ 350 h 768"/>
                <a:gd name="T8" fmla="*/ 220 w 1364"/>
                <a:gd name="T9" fmla="*/ 378 h 768"/>
                <a:gd name="T10" fmla="*/ 285 w 1364"/>
                <a:gd name="T11" fmla="*/ 383 h 768"/>
                <a:gd name="T12" fmla="*/ 359 w 1364"/>
                <a:gd name="T13" fmla="*/ 382 h 768"/>
                <a:gd name="T14" fmla="*/ 422 w 1364"/>
                <a:gd name="T15" fmla="*/ 376 h 768"/>
                <a:gd name="T16" fmla="*/ 477 w 1364"/>
                <a:gd name="T17" fmla="*/ 365 h 768"/>
                <a:gd name="T18" fmla="*/ 526 w 1364"/>
                <a:gd name="T19" fmla="*/ 355 h 768"/>
                <a:gd name="T20" fmla="*/ 566 w 1364"/>
                <a:gd name="T21" fmla="*/ 347 h 768"/>
                <a:gd name="T22" fmla="*/ 605 w 1364"/>
                <a:gd name="T23" fmla="*/ 340 h 768"/>
                <a:gd name="T24" fmla="*/ 652 w 1364"/>
                <a:gd name="T25" fmla="*/ 337 h 768"/>
                <a:gd name="T26" fmla="*/ 682 w 1364"/>
                <a:gd name="T27" fmla="*/ 338 h 768"/>
                <a:gd name="T28" fmla="*/ 632 w 1364"/>
                <a:gd name="T29" fmla="*/ 323 h 768"/>
                <a:gd name="T30" fmla="*/ 593 w 1364"/>
                <a:gd name="T31" fmla="*/ 303 h 768"/>
                <a:gd name="T32" fmla="*/ 561 w 1364"/>
                <a:gd name="T33" fmla="*/ 280 h 768"/>
                <a:gd name="T34" fmla="*/ 528 w 1364"/>
                <a:gd name="T35" fmla="*/ 249 h 768"/>
                <a:gd name="T36" fmla="*/ 502 w 1364"/>
                <a:gd name="T37" fmla="*/ 214 h 768"/>
                <a:gd name="T38" fmla="*/ 485 w 1364"/>
                <a:gd name="T39" fmla="*/ 186 h 768"/>
                <a:gd name="T40" fmla="*/ 461 w 1364"/>
                <a:gd name="T41" fmla="*/ 138 h 768"/>
                <a:gd name="T42" fmla="*/ 430 w 1364"/>
                <a:gd name="T43" fmla="*/ 80 h 768"/>
                <a:gd name="T44" fmla="*/ 398 w 1364"/>
                <a:gd name="T45" fmla="*/ 0 h 768"/>
                <a:gd name="T46" fmla="*/ 362 w 1364"/>
                <a:gd name="T47" fmla="*/ 19 h 768"/>
                <a:gd name="T48" fmla="*/ 303 w 1364"/>
                <a:gd name="T49" fmla="*/ 33 h 768"/>
                <a:gd name="T50" fmla="*/ 245 w 1364"/>
                <a:gd name="T51" fmla="*/ 45 h 768"/>
                <a:gd name="T52" fmla="*/ 190 w 1364"/>
                <a:gd name="T53" fmla="*/ 59 h 768"/>
                <a:gd name="T54" fmla="*/ 105 w 1364"/>
                <a:gd name="T55" fmla="*/ 82 h 768"/>
                <a:gd name="T56" fmla="*/ 57 w 1364"/>
                <a:gd name="T57" fmla="*/ 97 h 768"/>
                <a:gd name="T58" fmla="*/ 0 w 1364"/>
                <a:gd name="T59" fmla="*/ 102 h 76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64"/>
                <a:gd name="T91" fmla="*/ 0 h 768"/>
                <a:gd name="T92" fmla="*/ 1364 w 1364"/>
                <a:gd name="T93" fmla="*/ 768 h 76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64" h="768">
                  <a:moveTo>
                    <a:pt x="0" y="205"/>
                  </a:moveTo>
                  <a:lnTo>
                    <a:pt x="127" y="499"/>
                  </a:lnTo>
                  <a:lnTo>
                    <a:pt x="194" y="611"/>
                  </a:lnTo>
                  <a:lnTo>
                    <a:pt x="301" y="701"/>
                  </a:lnTo>
                  <a:lnTo>
                    <a:pt x="441" y="757"/>
                  </a:lnTo>
                  <a:lnTo>
                    <a:pt x="570" y="768"/>
                  </a:lnTo>
                  <a:lnTo>
                    <a:pt x="718" y="766"/>
                  </a:lnTo>
                  <a:lnTo>
                    <a:pt x="845" y="754"/>
                  </a:lnTo>
                  <a:lnTo>
                    <a:pt x="954" y="732"/>
                  </a:lnTo>
                  <a:lnTo>
                    <a:pt x="1052" y="712"/>
                  </a:lnTo>
                  <a:lnTo>
                    <a:pt x="1131" y="695"/>
                  </a:lnTo>
                  <a:lnTo>
                    <a:pt x="1210" y="682"/>
                  </a:lnTo>
                  <a:lnTo>
                    <a:pt x="1303" y="676"/>
                  </a:lnTo>
                  <a:lnTo>
                    <a:pt x="1364" y="678"/>
                  </a:lnTo>
                  <a:lnTo>
                    <a:pt x="1263" y="647"/>
                  </a:lnTo>
                  <a:lnTo>
                    <a:pt x="1185" y="608"/>
                  </a:lnTo>
                  <a:lnTo>
                    <a:pt x="1122" y="561"/>
                  </a:lnTo>
                  <a:lnTo>
                    <a:pt x="1055" y="499"/>
                  </a:lnTo>
                  <a:lnTo>
                    <a:pt x="1004" y="429"/>
                  </a:lnTo>
                  <a:lnTo>
                    <a:pt x="971" y="373"/>
                  </a:lnTo>
                  <a:lnTo>
                    <a:pt x="923" y="277"/>
                  </a:lnTo>
                  <a:lnTo>
                    <a:pt x="861" y="160"/>
                  </a:lnTo>
                  <a:lnTo>
                    <a:pt x="797" y="0"/>
                  </a:lnTo>
                  <a:lnTo>
                    <a:pt x="724" y="39"/>
                  </a:lnTo>
                  <a:lnTo>
                    <a:pt x="606" y="66"/>
                  </a:lnTo>
                  <a:lnTo>
                    <a:pt x="491" y="90"/>
                  </a:lnTo>
                  <a:lnTo>
                    <a:pt x="380" y="118"/>
                  </a:lnTo>
                  <a:lnTo>
                    <a:pt x="210" y="165"/>
                  </a:lnTo>
                  <a:lnTo>
                    <a:pt x="115" y="195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Freeform 90"/>
            <p:cNvSpPr>
              <a:spLocks/>
            </p:cNvSpPr>
            <p:nvPr/>
          </p:nvSpPr>
          <p:spPr bwMode="auto">
            <a:xfrm>
              <a:off x="2340" y="2364"/>
              <a:ext cx="328" cy="667"/>
            </a:xfrm>
            <a:custGeom>
              <a:avLst/>
              <a:gdLst>
                <a:gd name="T0" fmla="*/ 14 w 656"/>
                <a:gd name="T1" fmla="*/ 8 h 1335"/>
                <a:gd name="T2" fmla="*/ 0 w 656"/>
                <a:gd name="T3" fmla="*/ 199 h 1335"/>
                <a:gd name="T4" fmla="*/ 37 w 656"/>
                <a:gd name="T5" fmla="*/ 618 h 1335"/>
                <a:gd name="T6" fmla="*/ 319 w 656"/>
                <a:gd name="T7" fmla="*/ 667 h 1335"/>
                <a:gd name="T8" fmla="*/ 328 w 656"/>
                <a:gd name="T9" fmla="*/ 445 h 1335"/>
                <a:gd name="T10" fmla="*/ 314 w 656"/>
                <a:gd name="T11" fmla="*/ 319 h 1335"/>
                <a:gd name="T12" fmla="*/ 305 w 656"/>
                <a:gd name="T13" fmla="*/ 228 h 1335"/>
                <a:gd name="T14" fmla="*/ 281 w 656"/>
                <a:gd name="T15" fmla="*/ 145 h 1335"/>
                <a:gd name="T16" fmla="*/ 222 w 656"/>
                <a:gd name="T17" fmla="*/ 0 h 1335"/>
                <a:gd name="T18" fmla="*/ 14 w 656"/>
                <a:gd name="T19" fmla="*/ 8 h 13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56"/>
                <a:gd name="T31" fmla="*/ 0 h 1335"/>
                <a:gd name="T32" fmla="*/ 656 w 656"/>
                <a:gd name="T33" fmla="*/ 1335 h 13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56" h="1335">
                  <a:moveTo>
                    <a:pt x="28" y="16"/>
                  </a:moveTo>
                  <a:lnTo>
                    <a:pt x="0" y="398"/>
                  </a:lnTo>
                  <a:lnTo>
                    <a:pt x="73" y="1237"/>
                  </a:lnTo>
                  <a:lnTo>
                    <a:pt x="637" y="1335"/>
                  </a:lnTo>
                  <a:lnTo>
                    <a:pt x="656" y="891"/>
                  </a:lnTo>
                  <a:lnTo>
                    <a:pt x="628" y="638"/>
                  </a:lnTo>
                  <a:lnTo>
                    <a:pt x="609" y="456"/>
                  </a:lnTo>
                  <a:lnTo>
                    <a:pt x="562" y="291"/>
                  </a:lnTo>
                  <a:lnTo>
                    <a:pt x="444" y="0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Freeform 91"/>
            <p:cNvSpPr>
              <a:spLocks/>
            </p:cNvSpPr>
            <p:nvPr/>
          </p:nvSpPr>
          <p:spPr bwMode="auto">
            <a:xfrm>
              <a:off x="2178" y="2828"/>
              <a:ext cx="162" cy="206"/>
            </a:xfrm>
            <a:custGeom>
              <a:avLst/>
              <a:gdLst>
                <a:gd name="T0" fmla="*/ 0 w 325"/>
                <a:gd name="T1" fmla="*/ 104 h 411"/>
                <a:gd name="T2" fmla="*/ 0 w 325"/>
                <a:gd name="T3" fmla="*/ 141 h 411"/>
                <a:gd name="T4" fmla="*/ 17 w 325"/>
                <a:gd name="T5" fmla="*/ 171 h 411"/>
                <a:gd name="T6" fmla="*/ 90 w 325"/>
                <a:gd name="T7" fmla="*/ 179 h 411"/>
                <a:gd name="T8" fmla="*/ 116 w 325"/>
                <a:gd name="T9" fmla="*/ 206 h 411"/>
                <a:gd name="T10" fmla="*/ 123 w 325"/>
                <a:gd name="T11" fmla="*/ 206 h 411"/>
                <a:gd name="T12" fmla="*/ 121 w 325"/>
                <a:gd name="T13" fmla="*/ 138 h 411"/>
                <a:gd name="T14" fmla="*/ 143 w 325"/>
                <a:gd name="T15" fmla="*/ 162 h 411"/>
                <a:gd name="T16" fmla="*/ 158 w 325"/>
                <a:gd name="T17" fmla="*/ 171 h 411"/>
                <a:gd name="T18" fmla="*/ 162 w 325"/>
                <a:gd name="T19" fmla="*/ 171 h 411"/>
                <a:gd name="T20" fmla="*/ 158 w 325"/>
                <a:gd name="T21" fmla="*/ 127 h 411"/>
                <a:gd name="T22" fmla="*/ 156 w 325"/>
                <a:gd name="T23" fmla="*/ 101 h 411"/>
                <a:gd name="T24" fmla="*/ 130 w 325"/>
                <a:gd name="T25" fmla="*/ 10 h 411"/>
                <a:gd name="T26" fmla="*/ 100 w 325"/>
                <a:gd name="T27" fmla="*/ 0 h 411"/>
                <a:gd name="T28" fmla="*/ 26 w 325"/>
                <a:gd name="T29" fmla="*/ 40 h 411"/>
                <a:gd name="T30" fmla="*/ 3 w 325"/>
                <a:gd name="T31" fmla="*/ 75 h 411"/>
                <a:gd name="T32" fmla="*/ 0 w 325"/>
                <a:gd name="T33" fmla="*/ 104 h 4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5"/>
                <a:gd name="T52" fmla="*/ 0 h 411"/>
                <a:gd name="T53" fmla="*/ 325 w 325"/>
                <a:gd name="T54" fmla="*/ 411 h 4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5" h="411">
                  <a:moveTo>
                    <a:pt x="0" y="208"/>
                  </a:moveTo>
                  <a:lnTo>
                    <a:pt x="0" y="281"/>
                  </a:lnTo>
                  <a:lnTo>
                    <a:pt x="34" y="342"/>
                  </a:lnTo>
                  <a:lnTo>
                    <a:pt x="180" y="357"/>
                  </a:lnTo>
                  <a:lnTo>
                    <a:pt x="233" y="411"/>
                  </a:lnTo>
                  <a:lnTo>
                    <a:pt x="247" y="411"/>
                  </a:lnTo>
                  <a:lnTo>
                    <a:pt x="243" y="275"/>
                  </a:lnTo>
                  <a:lnTo>
                    <a:pt x="286" y="324"/>
                  </a:lnTo>
                  <a:lnTo>
                    <a:pt x="317" y="342"/>
                  </a:lnTo>
                  <a:lnTo>
                    <a:pt x="325" y="342"/>
                  </a:lnTo>
                  <a:lnTo>
                    <a:pt x="317" y="254"/>
                  </a:lnTo>
                  <a:lnTo>
                    <a:pt x="312" y="202"/>
                  </a:lnTo>
                  <a:lnTo>
                    <a:pt x="260" y="20"/>
                  </a:lnTo>
                  <a:lnTo>
                    <a:pt x="201" y="0"/>
                  </a:lnTo>
                  <a:lnTo>
                    <a:pt x="53" y="79"/>
                  </a:lnTo>
                  <a:lnTo>
                    <a:pt x="6" y="149"/>
                  </a:lnTo>
                  <a:lnTo>
                    <a:pt x="0" y="208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Freeform 92"/>
            <p:cNvSpPr>
              <a:spLocks/>
            </p:cNvSpPr>
            <p:nvPr/>
          </p:nvSpPr>
          <p:spPr bwMode="auto">
            <a:xfrm>
              <a:off x="2294" y="2155"/>
              <a:ext cx="311" cy="331"/>
            </a:xfrm>
            <a:custGeom>
              <a:avLst/>
              <a:gdLst>
                <a:gd name="T0" fmla="*/ 0 w 622"/>
                <a:gd name="T1" fmla="*/ 137 h 663"/>
                <a:gd name="T2" fmla="*/ 13 w 622"/>
                <a:gd name="T3" fmla="*/ 189 h 663"/>
                <a:gd name="T4" fmla="*/ 37 w 622"/>
                <a:gd name="T5" fmla="*/ 226 h 663"/>
                <a:gd name="T6" fmla="*/ 66 w 622"/>
                <a:gd name="T7" fmla="*/ 226 h 663"/>
                <a:gd name="T8" fmla="*/ 112 w 622"/>
                <a:gd name="T9" fmla="*/ 289 h 663"/>
                <a:gd name="T10" fmla="*/ 167 w 622"/>
                <a:gd name="T11" fmla="*/ 322 h 663"/>
                <a:gd name="T12" fmla="*/ 246 w 622"/>
                <a:gd name="T13" fmla="*/ 331 h 663"/>
                <a:gd name="T14" fmla="*/ 296 w 622"/>
                <a:gd name="T15" fmla="*/ 319 h 663"/>
                <a:gd name="T16" fmla="*/ 311 w 622"/>
                <a:gd name="T17" fmla="*/ 271 h 663"/>
                <a:gd name="T18" fmla="*/ 305 w 622"/>
                <a:gd name="T19" fmla="*/ 197 h 663"/>
                <a:gd name="T20" fmla="*/ 298 w 622"/>
                <a:gd name="T21" fmla="*/ 147 h 663"/>
                <a:gd name="T22" fmla="*/ 292 w 622"/>
                <a:gd name="T23" fmla="*/ 119 h 663"/>
                <a:gd name="T24" fmla="*/ 281 w 622"/>
                <a:gd name="T25" fmla="*/ 94 h 663"/>
                <a:gd name="T26" fmla="*/ 268 w 622"/>
                <a:gd name="T27" fmla="*/ 62 h 663"/>
                <a:gd name="T28" fmla="*/ 250 w 622"/>
                <a:gd name="T29" fmla="*/ 19 h 663"/>
                <a:gd name="T30" fmla="*/ 7 w 622"/>
                <a:gd name="T31" fmla="*/ 0 h 663"/>
                <a:gd name="T32" fmla="*/ 0 w 622"/>
                <a:gd name="T33" fmla="*/ 137 h 6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22"/>
                <a:gd name="T52" fmla="*/ 0 h 663"/>
                <a:gd name="T53" fmla="*/ 622 w 622"/>
                <a:gd name="T54" fmla="*/ 663 h 6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22" h="663">
                  <a:moveTo>
                    <a:pt x="0" y="275"/>
                  </a:moveTo>
                  <a:lnTo>
                    <a:pt x="27" y="379"/>
                  </a:lnTo>
                  <a:lnTo>
                    <a:pt x="73" y="452"/>
                  </a:lnTo>
                  <a:lnTo>
                    <a:pt x="132" y="452"/>
                  </a:lnTo>
                  <a:lnTo>
                    <a:pt x="224" y="579"/>
                  </a:lnTo>
                  <a:lnTo>
                    <a:pt x="334" y="644"/>
                  </a:lnTo>
                  <a:lnTo>
                    <a:pt x="493" y="663"/>
                  </a:lnTo>
                  <a:lnTo>
                    <a:pt x="591" y="638"/>
                  </a:lnTo>
                  <a:lnTo>
                    <a:pt x="622" y="542"/>
                  </a:lnTo>
                  <a:lnTo>
                    <a:pt x="609" y="394"/>
                  </a:lnTo>
                  <a:lnTo>
                    <a:pt x="595" y="295"/>
                  </a:lnTo>
                  <a:lnTo>
                    <a:pt x="583" y="239"/>
                  </a:lnTo>
                  <a:lnTo>
                    <a:pt x="561" y="189"/>
                  </a:lnTo>
                  <a:lnTo>
                    <a:pt x="536" y="124"/>
                  </a:lnTo>
                  <a:lnTo>
                    <a:pt x="501" y="38"/>
                  </a:lnTo>
                  <a:lnTo>
                    <a:pt x="14" y="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Freeform 93"/>
            <p:cNvSpPr>
              <a:spLocks/>
            </p:cNvSpPr>
            <p:nvPr/>
          </p:nvSpPr>
          <p:spPr bwMode="auto">
            <a:xfrm>
              <a:off x="2470" y="2480"/>
              <a:ext cx="135" cy="544"/>
            </a:xfrm>
            <a:custGeom>
              <a:avLst/>
              <a:gdLst>
                <a:gd name="T0" fmla="*/ 0 w 271"/>
                <a:gd name="T1" fmla="*/ 13 h 1087"/>
                <a:gd name="T2" fmla="*/ 22 w 271"/>
                <a:gd name="T3" fmla="*/ 40 h 1087"/>
                <a:gd name="T4" fmla="*/ 26 w 271"/>
                <a:gd name="T5" fmla="*/ 56 h 1087"/>
                <a:gd name="T6" fmla="*/ 6 w 271"/>
                <a:gd name="T7" fmla="*/ 128 h 1087"/>
                <a:gd name="T8" fmla="*/ 2 w 271"/>
                <a:gd name="T9" fmla="*/ 193 h 1087"/>
                <a:gd name="T10" fmla="*/ 0 w 271"/>
                <a:gd name="T11" fmla="*/ 245 h 1087"/>
                <a:gd name="T12" fmla="*/ 6 w 271"/>
                <a:gd name="T13" fmla="*/ 308 h 1087"/>
                <a:gd name="T14" fmla="*/ 12 w 271"/>
                <a:gd name="T15" fmla="*/ 452 h 1087"/>
                <a:gd name="T16" fmla="*/ 22 w 271"/>
                <a:gd name="T17" fmla="*/ 447 h 1087"/>
                <a:gd name="T18" fmla="*/ 38 w 271"/>
                <a:gd name="T19" fmla="*/ 486 h 1087"/>
                <a:gd name="T20" fmla="*/ 61 w 271"/>
                <a:gd name="T21" fmla="*/ 531 h 1087"/>
                <a:gd name="T22" fmla="*/ 135 w 271"/>
                <a:gd name="T23" fmla="*/ 544 h 1087"/>
                <a:gd name="T24" fmla="*/ 111 w 271"/>
                <a:gd name="T25" fmla="*/ 457 h 1087"/>
                <a:gd name="T26" fmla="*/ 92 w 271"/>
                <a:gd name="T27" fmla="*/ 345 h 1087"/>
                <a:gd name="T28" fmla="*/ 87 w 271"/>
                <a:gd name="T29" fmla="*/ 254 h 1087"/>
                <a:gd name="T30" fmla="*/ 87 w 271"/>
                <a:gd name="T31" fmla="*/ 173 h 1087"/>
                <a:gd name="T32" fmla="*/ 75 w 271"/>
                <a:gd name="T33" fmla="*/ 101 h 1087"/>
                <a:gd name="T34" fmla="*/ 61 w 271"/>
                <a:gd name="T35" fmla="*/ 49 h 1087"/>
                <a:gd name="T36" fmla="*/ 45 w 271"/>
                <a:gd name="T37" fmla="*/ 10 h 1087"/>
                <a:gd name="T38" fmla="*/ 6 w 271"/>
                <a:gd name="T39" fmla="*/ 0 h 1087"/>
                <a:gd name="T40" fmla="*/ 0 w 271"/>
                <a:gd name="T41" fmla="*/ 13 h 108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1"/>
                <a:gd name="T64" fmla="*/ 0 h 1087"/>
                <a:gd name="T65" fmla="*/ 271 w 271"/>
                <a:gd name="T66" fmla="*/ 1087 h 108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1" h="1087">
                  <a:moveTo>
                    <a:pt x="0" y="26"/>
                  </a:moveTo>
                  <a:lnTo>
                    <a:pt x="44" y="79"/>
                  </a:lnTo>
                  <a:lnTo>
                    <a:pt x="52" y="111"/>
                  </a:lnTo>
                  <a:lnTo>
                    <a:pt x="13" y="256"/>
                  </a:lnTo>
                  <a:lnTo>
                    <a:pt x="5" y="385"/>
                  </a:lnTo>
                  <a:lnTo>
                    <a:pt x="0" y="489"/>
                  </a:lnTo>
                  <a:lnTo>
                    <a:pt x="13" y="616"/>
                  </a:lnTo>
                  <a:lnTo>
                    <a:pt x="25" y="904"/>
                  </a:lnTo>
                  <a:lnTo>
                    <a:pt x="44" y="893"/>
                  </a:lnTo>
                  <a:lnTo>
                    <a:pt x="77" y="971"/>
                  </a:lnTo>
                  <a:lnTo>
                    <a:pt x="122" y="1062"/>
                  </a:lnTo>
                  <a:lnTo>
                    <a:pt x="271" y="1087"/>
                  </a:lnTo>
                  <a:lnTo>
                    <a:pt x="223" y="913"/>
                  </a:lnTo>
                  <a:lnTo>
                    <a:pt x="185" y="689"/>
                  </a:lnTo>
                  <a:lnTo>
                    <a:pt x="174" y="508"/>
                  </a:lnTo>
                  <a:lnTo>
                    <a:pt x="174" y="346"/>
                  </a:lnTo>
                  <a:lnTo>
                    <a:pt x="150" y="202"/>
                  </a:lnTo>
                  <a:lnTo>
                    <a:pt x="122" y="97"/>
                  </a:lnTo>
                  <a:lnTo>
                    <a:pt x="91" y="20"/>
                  </a:lnTo>
                  <a:lnTo>
                    <a:pt x="1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00"/>
            </a:solidFill>
            <a:ln w="1588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Freeform 94"/>
            <p:cNvSpPr>
              <a:spLocks/>
            </p:cNvSpPr>
            <p:nvPr/>
          </p:nvSpPr>
          <p:spPr bwMode="auto">
            <a:xfrm>
              <a:off x="2258" y="2072"/>
              <a:ext cx="224" cy="272"/>
            </a:xfrm>
            <a:custGeom>
              <a:avLst/>
              <a:gdLst>
                <a:gd name="T0" fmla="*/ 0 w 447"/>
                <a:gd name="T1" fmla="*/ 95 h 544"/>
                <a:gd name="T2" fmla="*/ 0 w 447"/>
                <a:gd name="T3" fmla="*/ 160 h 544"/>
                <a:gd name="T4" fmla="*/ 27 w 447"/>
                <a:gd name="T5" fmla="*/ 216 h 544"/>
                <a:gd name="T6" fmla="*/ 62 w 447"/>
                <a:gd name="T7" fmla="*/ 239 h 544"/>
                <a:gd name="T8" fmla="*/ 99 w 447"/>
                <a:gd name="T9" fmla="*/ 272 h 544"/>
                <a:gd name="T10" fmla="*/ 99 w 447"/>
                <a:gd name="T11" fmla="*/ 245 h 544"/>
                <a:gd name="T12" fmla="*/ 65 w 447"/>
                <a:gd name="T13" fmla="*/ 177 h 544"/>
                <a:gd name="T14" fmla="*/ 55 w 447"/>
                <a:gd name="T15" fmla="*/ 125 h 544"/>
                <a:gd name="T16" fmla="*/ 69 w 447"/>
                <a:gd name="T17" fmla="*/ 105 h 544"/>
                <a:gd name="T18" fmla="*/ 96 w 447"/>
                <a:gd name="T19" fmla="*/ 98 h 544"/>
                <a:gd name="T20" fmla="*/ 162 w 447"/>
                <a:gd name="T21" fmla="*/ 115 h 544"/>
                <a:gd name="T22" fmla="*/ 224 w 447"/>
                <a:gd name="T23" fmla="*/ 101 h 544"/>
                <a:gd name="T24" fmla="*/ 151 w 447"/>
                <a:gd name="T25" fmla="*/ 2 h 544"/>
                <a:gd name="T26" fmla="*/ 69 w 447"/>
                <a:gd name="T27" fmla="*/ 0 h 544"/>
                <a:gd name="T28" fmla="*/ 32 w 447"/>
                <a:gd name="T29" fmla="*/ 34 h 544"/>
                <a:gd name="T30" fmla="*/ 13 w 447"/>
                <a:gd name="T31" fmla="*/ 59 h 544"/>
                <a:gd name="T32" fmla="*/ 3 w 447"/>
                <a:gd name="T33" fmla="*/ 82 h 544"/>
                <a:gd name="T34" fmla="*/ 0 w 447"/>
                <a:gd name="T35" fmla="*/ 95 h 54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7"/>
                <a:gd name="T55" fmla="*/ 0 h 544"/>
                <a:gd name="T56" fmla="*/ 447 w 447"/>
                <a:gd name="T57" fmla="*/ 544 h 54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7" h="544">
                  <a:moveTo>
                    <a:pt x="0" y="191"/>
                  </a:moveTo>
                  <a:lnTo>
                    <a:pt x="0" y="321"/>
                  </a:lnTo>
                  <a:lnTo>
                    <a:pt x="53" y="433"/>
                  </a:lnTo>
                  <a:lnTo>
                    <a:pt x="124" y="478"/>
                  </a:lnTo>
                  <a:lnTo>
                    <a:pt x="197" y="544"/>
                  </a:lnTo>
                  <a:lnTo>
                    <a:pt x="197" y="491"/>
                  </a:lnTo>
                  <a:lnTo>
                    <a:pt x="130" y="354"/>
                  </a:lnTo>
                  <a:lnTo>
                    <a:pt x="110" y="250"/>
                  </a:lnTo>
                  <a:lnTo>
                    <a:pt x="138" y="210"/>
                  </a:lnTo>
                  <a:lnTo>
                    <a:pt x="191" y="197"/>
                  </a:lnTo>
                  <a:lnTo>
                    <a:pt x="323" y="231"/>
                  </a:lnTo>
                  <a:lnTo>
                    <a:pt x="447" y="203"/>
                  </a:lnTo>
                  <a:lnTo>
                    <a:pt x="301" y="4"/>
                  </a:lnTo>
                  <a:lnTo>
                    <a:pt x="138" y="0"/>
                  </a:lnTo>
                  <a:lnTo>
                    <a:pt x="63" y="68"/>
                  </a:lnTo>
                  <a:lnTo>
                    <a:pt x="26" y="119"/>
                  </a:lnTo>
                  <a:lnTo>
                    <a:pt x="6" y="165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4F4F4F"/>
            </a:solidFill>
            <a:ln w="1588">
              <a:solidFill>
                <a:srgbClr val="4F4F4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Freeform 95"/>
            <p:cNvSpPr>
              <a:spLocks/>
            </p:cNvSpPr>
            <p:nvPr/>
          </p:nvSpPr>
          <p:spPr bwMode="auto">
            <a:xfrm>
              <a:off x="1074" y="1697"/>
              <a:ext cx="1175" cy="796"/>
            </a:xfrm>
            <a:custGeom>
              <a:avLst/>
              <a:gdLst>
                <a:gd name="T0" fmla="*/ 0 w 2351"/>
                <a:gd name="T1" fmla="*/ 706 h 1593"/>
                <a:gd name="T2" fmla="*/ 52 w 2351"/>
                <a:gd name="T3" fmla="*/ 559 h 1593"/>
                <a:gd name="T4" fmla="*/ 133 w 2351"/>
                <a:gd name="T5" fmla="*/ 465 h 1593"/>
                <a:gd name="T6" fmla="*/ 195 w 2351"/>
                <a:gd name="T7" fmla="*/ 342 h 1593"/>
                <a:gd name="T8" fmla="*/ 289 w 2351"/>
                <a:gd name="T9" fmla="*/ 245 h 1593"/>
                <a:gd name="T10" fmla="*/ 362 w 2351"/>
                <a:gd name="T11" fmla="*/ 222 h 1593"/>
                <a:gd name="T12" fmla="*/ 415 w 2351"/>
                <a:gd name="T13" fmla="*/ 165 h 1593"/>
                <a:gd name="T14" fmla="*/ 411 w 2351"/>
                <a:gd name="T15" fmla="*/ 136 h 1593"/>
                <a:gd name="T16" fmla="*/ 571 w 2351"/>
                <a:gd name="T17" fmla="*/ 0 h 1593"/>
                <a:gd name="T18" fmla="*/ 672 w 2351"/>
                <a:gd name="T19" fmla="*/ 16 h 1593"/>
                <a:gd name="T20" fmla="*/ 728 w 2351"/>
                <a:gd name="T21" fmla="*/ 26 h 1593"/>
                <a:gd name="T22" fmla="*/ 817 w 2351"/>
                <a:gd name="T23" fmla="*/ 6 h 1593"/>
                <a:gd name="T24" fmla="*/ 865 w 2351"/>
                <a:gd name="T25" fmla="*/ 0 h 1593"/>
                <a:gd name="T26" fmla="*/ 1046 w 2351"/>
                <a:gd name="T27" fmla="*/ 83 h 1593"/>
                <a:gd name="T28" fmla="*/ 1175 w 2351"/>
                <a:gd name="T29" fmla="*/ 301 h 1593"/>
                <a:gd name="T30" fmla="*/ 670 w 2351"/>
                <a:gd name="T31" fmla="*/ 796 h 1593"/>
                <a:gd name="T32" fmla="*/ 499 w 2351"/>
                <a:gd name="T33" fmla="*/ 406 h 1593"/>
                <a:gd name="T34" fmla="*/ 502 w 2351"/>
                <a:gd name="T35" fmla="*/ 310 h 1593"/>
                <a:gd name="T36" fmla="*/ 444 w 2351"/>
                <a:gd name="T37" fmla="*/ 363 h 1593"/>
                <a:gd name="T38" fmla="*/ 392 w 2351"/>
                <a:gd name="T39" fmla="*/ 439 h 1593"/>
                <a:gd name="T40" fmla="*/ 269 w 2351"/>
                <a:gd name="T41" fmla="*/ 514 h 1593"/>
                <a:gd name="T42" fmla="*/ 108 w 2351"/>
                <a:gd name="T43" fmla="*/ 754 h 1593"/>
                <a:gd name="T44" fmla="*/ 36 w 2351"/>
                <a:gd name="T45" fmla="*/ 751 h 1593"/>
                <a:gd name="T46" fmla="*/ 0 w 2351"/>
                <a:gd name="T47" fmla="*/ 706 h 159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351"/>
                <a:gd name="T73" fmla="*/ 0 h 1593"/>
                <a:gd name="T74" fmla="*/ 2351 w 2351"/>
                <a:gd name="T75" fmla="*/ 1593 h 159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351" h="1593">
                  <a:moveTo>
                    <a:pt x="0" y="1413"/>
                  </a:moveTo>
                  <a:lnTo>
                    <a:pt x="104" y="1119"/>
                  </a:lnTo>
                  <a:lnTo>
                    <a:pt x="267" y="931"/>
                  </a:lnTo>
                  <a:lnTo>
                    <a:pt x="390" y="684"/>
                  </a:lnTo>
                  <a:lnTo>
                    <a:pt x="578" y="490"/>
                  </a:lnTo>
                  <a:lnTo>
                    <a:pt x="724" y="445"/>
                  </a:lnTo>
                  <a:lnTo>
                    <a:pt x="830" y="330"/>
                  </a:lnTo>
                  <a:lnTo>
                    <a:pt x="822" y="272"/>
                  </a:lnTo>
                  <a:lnTo>
                    <a:pt x="1142" y="0"/>
                  </a:lnTo>
                  <a:lnTo>
                    <a:pt x="1344" y="33"/>
                  </a:lnTo>
                  <a:lnTo>
                    <a:pt x="1456" y="53"/>
                  </a:lnTo>
                  <a:lnTo>
                    <a:pt x="1635" y="13"/>
                  </a:lnTo>
                  <a:lnTo>
                    <a:pt x="1731" y="0"/>
                  </a:lnTo>
                  <a:lnTo>
                    <a:pt x="2092" y="167"/>
                  </a:lnTo>
                  <a:lnTo>
                    <a:pt x="2351" y="602"/>
                  </a:lnTo>
                  <a:lnTo>
                    <a:pt x="1340" y="1593"/>
                  </a:lnTo>
                  <a:lnTo>
                    <a:pt x="998" y="813"/>
                  </a:lnTo>
                  <a:lnTo>
                    <a:pt x="1004" y="620"/>
                  </a:lnTo>
                  <a:lnTo>
                    <a:pt x="889" y="726"/>
                  </a:lnTo>
                  <a:lnTo>
                    <a:pt x="785" y="878"/>
                  </a:lnTo>
                  <a:lnTo>
                    <a:pt x="539" y="1029"/>
                  </a:lnTo>
                  <a:lnTo>
                    <a:pt x="216" y="1509"/>
                  </a:lnTo>
                  <a:lnTo>
                    <a:pt x="72" y="1503"/>
                  </a:lnTo>
                  <a:lnTo>
                    <a:pt x="0" y="1413"/>
                  </a:lnTo>
                  <a:close/>
                </a:path>
              </a:pathLst>
            </a:custGeom>
            <a:solidFill>
              <a:srgbClr val="4F4F4F"/>
            </a:solidFill>
            <a:ln w="1588">
              <a:solidFill>
                <a:srgbClr val="4F4F4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Freeform 96"/>
            <p:cNvSpPr>
              <a:spLocks/>
            </p:cNvSpPr>
            <p:nvPr/>
          </p:nvSpPr>
          <p:spPr bwMode="auto">
            <a:xfrm>
              <a:off x="937" y="2501"/>
              <a:ext cx="543" cy="452"/>
            </a:xfrm>
            <a:custGeom>
              <a:avLst/>
              <a:gdLst>
                <a:gd name="T0" fmla="*/ 543 w 1086"/>
                <a:gd name="T1" fmla="*/ 0 h 902"/>
                <a:gd name="T2" fmla="*/ 0 w 1086"/>
                <a:gd name="T3" fmla="*/ 0 h 902"/>
                <a:gd name="T4" fmla="*/ 0 w 1086"/>
                <a:gd name="T5" fmla="*/ 452 h 902"/>
                <a:gd name="T6" fmla="*/ 543 w 1086"/>
                <a:gd name="T7" fmla="*/ 0 h 9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6"/>
                <a:gd name="T13" fmla="*/ 0 h 902"/>
                <a:gd name="T14" fmla="*/ 1086 w 1086"/>
                <a:gd name="T15" fmla="*/ 902 h 9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6" h="902">
                  <a:moveTo>
                    <a:pt x="1086" y="0"/>
                  </a:moveTo>
                  <a:lnTo>
                    <a:pt x="0" y="0"/>
                  </a:lnTo>
                  <a:lnTo>
                    <a:pt x="0" y="902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FFFF00"/>
            </a:solidFill>
            <a:ln w="1588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Freeform 97"/>
            <p:cNvSpPr>
              <a:spLocks/>
            </p:cNvSpPr>
            <p:nvPr/>
          </p:nvSpPr>
          <p:spPr bwMode="auto">
            <a:xfrm>
              <a:off x="939" y="2533"/>
              <a:ext cx="1077" cy="922"/>
            </a:xfrm>
            <a:custGeom>
              <a:avLst/>
              <a:gdLst>
                <a:gd name="T0" fmla="*/ 120 w 2154"/>
                <a:gd name="T1" fmla="*/ 922 h 1843"/>
                <a:gd name="T2" fmla="*/ 164 w 2154"/>
                <a:gd name="T3" fmla="*/ 915 h 1843"/>
                <a:gd name="T4" fmla="*/ 214 w 2154"/>
                <a:gd name="T5" fmla="*/ 903 h 1843"/>
                <a:gd name="T6" fmla="*/ 278 w 2154"/>
                <a:gd name="T7" fmla="*/ 876 h 1843"/>
                <a:gd name="T8" fmla="*/ 318 w 2154"/>
                <a:gd name="T9" fmla="*/ 857 h 1843"/>
                <a:gd name="T10" fmla="*/ 357 w 2154"/>
                <a:gd name="T11" fmla="*/ 828 h 1843"/>
                <a:gd name="T12" fmla="*/ 416 w 2154"/>
                <a:gd name="T13" fmla="*/ 769 h 1843"/>
                <a:gd name="T14" fmla="*/ 343 w 2154"/>
                <a:gd name="T15" fmla="*/ 655 h 1843"/>
                <a:gd name="T16" fmla="*/ 852 w 2154"/>
                <a:gd name="T17" fmla="*/ 494 h 1843"/>
                <a:gd name="T18" fmla="*/ 785 w 2154"/>
                <a:gd name="T19" fmla="*/ 581 h 1843"/>
                <a:gd name="T20" fmla="*/ 852 w 2154"/>
                <a:gd name="T21" fmla="*/ 611 h 1843"/>
                <a:gd name="T22" fmla="*/ 1056 w 2154"/>
                <a:gd name="T23" fmla="*/ 591 h 1843"/>
                <a:gd name="T24" fmla="*/ 1077 w 2154"/>
                <a:gd name="T25" fmla="*/ 450 h 1843"/>
                <a:gd name="T26" fmla="*/ 1073 w 2154"/>
                <a:gd name="T27" fmla="*/ 425 h 1843"/>
                <a:gd name="T28" fmla="*/ 1058 w 2154"/>
                <a:gd name="T29" fmla="*/ 365 h 1843"/>
                <a:gd name="T30" fmla="*/ 1027 w 2154"/>
                <a:gd name="T31" fmla="*/ 272 h 1843"/>
                <a:gd name="T32" fmla="*/ 1009 w 2154"/>
                <a:gd name="T33" fmla="*/ 260 h 1843"/>
                <a:gd name="T34" fmla="*/ 988 w 2154"/>
                <a:gd name="T35" fmla="*/ 257 h 1843"/>
                <a:gd name="T36" fmla="*/ 929 w 2154"/>
                <a:gd name="T37" fmla="*/ 0 h 1843"/>
                <a:gd name="T38" fmla="*/ 453 w 2154"/>
                <a:gd name="T39" fmla="*/ 3 h 1843"/>
                <a:gd name="T40" fmla="*/ 412 w 2154"/>
                <a:gd name="T41" fmla="*/ 59 h 1843"/>
                <a:gd name="T42" fmla="*/ 333 w 2154"/>
                <a:gd name="T43" fmla="*/ 84 h 1843"/>
                <a:gd name="T44" fmla="*/ 245 w 2154"/>
                <a:gd name="T45" fmla="*/ 147 h 1843"/>
                <a:gd name="T46" fmla="*/ 211 w 2154"/>
                <a:gd name="T47" fmla="*/ 175 h 1843"/>
                <a:gd name="T48" fmla="*/ 183 w 2154"/>
                <a:gd name="T49" fmla="*/ 218 h 1843"/>
                <a:gd name="T50" fmla="*/ 164 w 2154"/>
                <a:gd name="T51" fmla="*/ 263 h 1843"/>
                <a:gd name="T52" fmla="*/ 0 w 2154"/>
                <a:gd name="T53" fmla="*/ 592 h 1843"/>
                <a:gd name="T54" fmla="*/ 17 w 2154"/>
                <a:gd name="T55" fmla="*/ 641 h 1843"/>
                <a:gd name="T56" fmla="*/ 5 w 2154"/>
                <a:gd name="T57" fmla="*/ 707 h 1843"/>
                <a:gd name="T58" fmla="*/ 113 w 2154"/>
                <a:gd name="T59" fmla="*/ 907 h 1843"/>
                <a:gd name="T60" fmla="*/ 120 w 2154"/>
                <a:gd name="T61" fmla="*/ 922 h 1843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154"/>
                <a:gd name="T94" fmla="*/ 0 h 1843"/>
                <a:gd name="T95" fmla="*/ 2154 w 2154"/>
                <a:gd name="T96" fmla="*/ 1843 h 1843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154" h="1843">
                  <a:moveTo>
                    <a:pt x="241" y="1843"/>
                  </a:moveTo>
                  <a:lnTo>
                    <a:pt x="328" y="1829"/>
                  </a:lnTo>
                  <a:lnTo>
                    <a:pt x="429" y="1806"/>
                  </a:lnTo>
                  <a:lnTo>
                    <a:pt x="557" y="1751"/>
                  </a:lnTo>
                  <a:lnTo>
                    <a:pt x="637" y="1713"/>
                  </a:lnTo>
                  <a:lnTo>
                    <a:pt x="715" y="1655"/>
                  </a:lnTo>
                  <a:lnTo>
                    <a:pt x="832" y="1537"/>
                  </a:lnTo>
                  <a:lnTo>
                    <a:pt x="686" y="1309"/>
                  </a:lnTo>
                  <a:lnTo>
                    <a:pt x="1705" y="987"/>
                  </a:lnTo>
                  <a:lnTo>
                    <a:pt x="1570" y="1161"/>
                  </a:lnTo>
                  <a:lnTo>
                    <a:pt x="1705" y="1222"/>
                  </a:lnTo>
                  <a:lnTo>
                    <a:pt x="2112" y="1181"/>
                  </a:lnTo>
                  <a:lnTo>
                    <a:pt x="2154" y="900"/>
                  </a:lnTo>
                  <a:lnTo>
                    <a:pt x="2145" y="849"/>
                  </a:lnTo>
                  <a:lnTo>
                    <a:pt x="2115" y="729"/>
                  </a:lnTo>
                  <a:lnTo>
                    <a:pt x="2053" y="544"/>
                  </a:lnTo>
                  <a:lnTo>
                    <a:pt x="2019" y="519"/>
                  </a:lnTo>
                  <a:lnTo>
                    <a:pt x="1977" y="513"/>
                  </a:lnTo>
                  <a:lnTo>
                    <a:pt x="1859" y="0"/>
                  </a:lnTo>
                  <a:lnTo>
                    <a:pt x="906" y="5"/>
                  </a:lnTo>
                  <a:lnTo>
                    <a:pt x="824" y="117"/>
                  </a:lnTo>
                  <a:lnTo>
                    <a:pt x="667" y="168"/>
                  </a:lnTo>
                  <a:lnTo>
                    <a:pt x="491" y="294"/>
                  </a:lnTo>
                  <a:lnTo>
                    <a:pt x="423" y="350"/>
                  </a:lnTo>
                  <a:lnTo>
                    <a:pt x="366" y="435"/>
                  </a:lnTo>
                  <a:lnTo>
                    <a:pt x="328" y="525"/>
                  </a:lnTo>
                  <a:lnTo>
                    <a:pt x="0" y="1184"/>
                  </a:lnTo>
                  <a:lnTo>
                    <a:pt x="35" y="1282"/>
                  </a:lnTo>
                  <a:lnTo>
                    <a:pt x="10" y="1414"/>
                  </a:lnTo>
                  <a:lnTo>
                    <a:pt x="227" y="1814"/>
                  </a:lnTo>
                  <a:lnTo>
                    <a:pt x="241" y="1843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Freeform 98"/>
            <p:cNvSpPr>
              <a:spLocks/>
            </p:cNvSpPr>
            <p:nvPr/>
          </p:nvSpPr>
          <p:spPr bwMode="auto">
            <a:xfrm>
              <a:off x="1253" y="3182"/>
              <a:ext cx="539" cy="418"/>
            </a:xfrm>
            <a:custGeom>
              <a:avLst/>
              <a:gdLst>
                <a:gd name="T0" fmla="*/ 64 w 1078"/>
                <a:gd name="T1" fmla="*/ 66 h 836"/>
                <a:gd name="T2" fmla="*/ 274 w 1078"/>
                <a:gd name="T3" fmla="*/ 0 h 836"/>
                <a:gd name="T4" fmla="*/ 539 w 1078"/>
                <a:gd name="T5" fmla="*/ 253 h 836"/>
                <a:gd name="T6" fmla="*/ 185 w 1078"/>
                <a:gd name="T7" fmla="*/ 418 h 836"/>
                <a:gd name="T8" fmla="*/ 0 w 1078"/>
                <a:gd name="T9" fmla="*/ 204 h 836"/>
                <a:gd name="T10" fmla="*/ 64 w 1078"/>
                <a:gd name="T11" fmla="*/ 66 h 8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8"/>
                <a:gd name="T19" fmla="*/ 0 h 836"/>
                <a:gd name="T20" fmla="*/ 1078 w 1078"/>
                <a:gd name="T21" fmla="*/ 836 h 8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8" h="836">
                  <a:moveTo>
                    <a:pt x="128" y="132"/>
                  </a:moveTo>
                  <a:lnTo>
                    <a:pt x="549" y="0"/>
                  </a:lnTo>
                  <a:lnTo>
                    <a:pt x="1078" y="506"/>
                  </a:lnTo>
                  <a:lnTo>
                    <a:pt x="370" y="836"/>
                  </a:lnTo>
                  <a:lnTo>
                    <a:pt x="0" y="408"/>
                  </a:lnTo>
                  <a:lnTo>
                    <a:pt x="128" y="132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Freeform 99"/>
            <p:cNvSpPr>
              <a:spLocks/>
            </p:cNvSpPr>
            <p:nvPr/>
          </p:nvSpPr>
          <p:spPr bwMode="auto">
            <a:xfrm>
              <a:off x="1572" y="3107"/>
              <a:ext cx="251" cy="160"/>
            </a:xfrm>
            <a:custGeom>
              <a:avLst/>
              <a:gdLst>
                <a:gd name="T0" fmla="*/ 0 w 500"/>
                <a:gd name="T1" fmla="*/ 148 h 321"/>
                <a:gd name="T2" fmla="*/ 16 w 500"/>
                <a:gd name="T3" fmla="*/ 80 h 321"/>
                <a:gd name="T4" fmla="*/ 21 w 500"/>
                <a:gd name="T5" fmla="*/ 64 h 321"/>
                <a:gd name="T6" fmla="*/ 69 w 500"/>
                <a:gd name="T7" fmla="*/ 4 h 321"/>
                <a:gd name="T8" fmla="*/ 84 w 500"/>
                <a:gd name="T9" fmla="*/ 0 h 321"/>
                <a:gd name="T10" fmla="*/ 168 w 500"/>
                <a:gd name="T11" fmla="*/ 9 h 321"/>
                <a:gd name="T12" fmla="*/ 186 w 500"/>
                <a:gd name="T13" fmla="*/ 14 h 321"/>
                <a:gd name="T14" fmla="*/ 234 w 500"/>
                <a:gd name="T15" fmla="*/ 31 h 321"/>
                <a:gd name="T16" fmla="*/ 248 w 500"/>
                <a:gd name="T17" fmla="*/ 43 h 321"/>
                <a:gd name="T18" fmla="*/ 251 w 500"/>
                <a:gd name="T19" fmla="*/ 55 h 321"/>
                <a:gd name="T20" fmla="*/ 251 w 500"/>
                <a:gd name="T21" fmla="*/ 70 h 321"/>
                <a:gd name="T22" fmla="*/ 245 w 500"/>
                <a:gd name="T23" fmla="*/ 80 h 321"/>
                <a:gd name="T24" fmla="*/ 232 w 500"/>
                <a:gd name="T25" fmla="*/ 87 h 321"/>
                <a:gd name="T26" fmla="*/ 213 w 500"/>
                <a:gd name="T27" fmla="*/ 89 h 321"/>
                <a:gd name="T28" fmla="*/ 193 w 500"/>
                <a:gd name="T29" fmla="*/ 101 h 321"/>
                <a:gd name="T30" fmla="*/ 170 w 500"/>
                <a:gd name="T31" fmla="*/ 117 h 321"/>
                <a:gd name="T32" fmla="*/ 147 w 500"/>
                <a:gd name="T33" fmla="*/ 138 h 321"/>
                <a:gd name="T34" fmla="*/ 126 w 500"/>
                <a:gd name="T35" fmla="*/ 143 h 321"/>
                <a:gd name="T36" fmla="*/ 104 w 500"/>
                <a:gd name="T37" fmla="*/ 144 h 321"/>
                <a:gd name="T38" fmla="*/ 96 w 500"/>
                <a:gd name="T39" fmla="*/ 144 h 321"/>
                <a:gd name="T40" fmla="*/ 78 w 500"/>
                <a:gd name="T41" fmla="*/ 156 h 321"/>
                <a:gd name="T42" fmla="*/ 59 w 500"/>
                <a:gd name="T43" fmla="*/ 160 h 321"/>
                <a:gd name="T44" fmla="*/ 55 w 500"/>
                <a:gd name="T45" fmla="*/ 144 h 321"/>
                <a:gd name="T46" fmla="*/ 44 w 500"/>
                <a:gd name="T47" fmla="*/ 154 h 321"/>
                <a:gd name="T48" fmla="*/ 31 w 500"/>
                <a:gd name="T49" fmla="*/ 159 h 321"/>
                <a:gd name="T50" fmla="*/ 28 w 500"/>
                <a:gd name="T51" fmla="*/ 138 h 321"/>
                <a:gd name="T52" fmla="*/ 12 w 500"/>
                <a:gd name="T53" fmla="*/ 144 h 321"/>
                <a:gd name="T54" fmla="*/ 0 w 500"/>
                <a:gd name="T55" fmla="*/ 148 h 32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00"/>
                <a:gd name="T85" fmla="*/ 0 h 321"/>
                <a:gd name="T86" fmla="*/ 500 w 500"/>
                <a:gd name="T87" fmla="*/ 321 h 32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00" h="321">
                  <a:moveTo>
                    <a:pt x="0" y="296"/>
                  </a:moveTo>
                  <a:lnTo>
                    <a:pt x="31" y="161"/>
                  </a:lnTo>
                  <a:lnTo>
                    <a:pt x="42" y="129"/>
                  </a:lnTo>
                  <a:lnTo>
                    <a:pt x="138" y="8"/>
                  </a:lnTo>
                  <a:lnTo>
                    <a:pt x="168" y="0"/>
                  </a:lnTo>
                  <a:lnTo>
                    <a:pt x="334" y="19"/>
                  </a:lnTo>
                  <a:lnTo>
                    <a:pt x="371" y="28"/>
                  </a:lnTo>
                  <a:lnTo>
                    <a:pt x="467" y="63"/>
                  </a:lnTo>
                  <a:lnTo>
                    <a:pt x="494" y="86"/>
                  </a:lnTo>
                  <a:lnTo>
                    <a:pt x="500" y="111"/>
                  </a:lnTo>
                  <a:lnTo>
                    <a:pt x="500" y="140"/>
                  </a:lnTo>
                  <a:lnTo>
                    <a:pt x="488" y="161"/>
                  </a:lnTo>
                  <a:lnTo>
                    <a:pt x="463" y="175"/>
                  </a:lnTo>
                  <a:lnTo>
                    <a:pt x="424" y="178"/>
                  </a:lnTo>
                  <a:lnTo>
                    <a:pt x="385" y="202"/>
                  </a:lnTo>
                  <a:lnTo>
                    <a:pt x="338" y="234"/>
                  </a:lnTo>
                  <a:lnTo>
                    <a:pt x="292" y="276"/>
                  </a:lnTo>
                  <a:lnTo>
                    <a:pt x="251" y="286"/>
                  </a:lnTo>
                  <a:lnTo>
                    <a:pt x="208" y="288"/>
                  </a:lnTo>
                  <a:lnTo>
                    <a:pt x="191" y="289"/>
                  </a:lnTo>
                  <a:lnTo>
                    <a:pt x="155" y="313"/>
                  </a:lnTo>
                  <a:lnTo>
                    <a:pt x="118" y="321"/>
                  </a:lnTo>
                  <a:lnTo>
                    <a:pt x="109" y="288"/>
                  </a:lnTo>
                  <a:lnTo>
                    <a:pt x="87" y="308"/>
                  </a:lnTo>
                  <a:lnTo>
                    <a:pt x="62" y="319"/>
                  </a:lnTo>
                  <a:lnTo>
                    <a:pt x="56" y="276"/>
                  </a:lnTo>
                  <a:lnTo>
                    <a:pt x="23" y="288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Freeform 100"/>
            <p:cNvSpPr>
              <a:spLocks/>
            </p:cNvSpPr>
            <p:nvPr/>
          </p:nvSpPr>
          <p:spPr bwMode="auto">
            <a:xfrm>
              <a:off x="1469" y="3173"/>
              <a:ext cx="18" cy="279"/>
            </a:xfrm>
            <a:custGeom>
              <a:avLst/>
              <a:gdLst>
                <a:gd name="T0" fmla="*/ 0 w 36"/>
                <a:gd name="T1" fmla="*/ 279 h 559"/>
                <a:gd name="T2" fmla="*/ 0 w 36"/>
                <a:gd name="T3" fmla="*/ 4 h 559"/>
                <a:gd name="T4" fmla="*/ 6 w 36"/>
                <a:gd name="T5" fmla="*/ 0 h 559"/>
                <a:gd name="T6" fmla="*/ 11 w 36"/>
                <a:gd name="T7" fmla="*/ 0 h 559"/>
                <a:gd name="T8" fmla="*/ 18 w 36"/>
                <a:gd name="T9" fmla="*/ 4 h 559"/>
                <a:gd name="T10" fmla="*/ 18 w 36"/>
                <a:gd name="T11" fmla="*/ 279 h 559"/>
                <a:gd name="T12" fmla="*/ 0 w 36"/>
                <a:gd name="T13" fmla="*/ 279 h 5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"/>
                <a:gd name="T22" fmla="*/ 0 h 559"/>
                <a:gd name="T23" fmla="*/ 36 w 36"/>
                <a:gd name="T24" fmla="*/ 559 h 55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" h="559">
                  <a:moveTo>
                    <a:pt x="0" y="559"/>
                  </a:moveTo>
                  <a:lnTo>
                    <a:pt x="0" y="9"/>
                  </a:lnTo>
                  <a:lnTo>
                    <a:pt x="13" y="0"/>
                  </a:lnTo>
                  <a:lnTo>
                    <a:pt x="23" y="0"/>
                  </a:lnTo>
                  <a:lnTo>
                    <a:pt x="36" y="9"/>
                  </a:lnTo>
                  <a:lnTo>
                    <a:pt x="36" y="559"/>
                  </a:lnTo>
                  <a:lnTo>
                    <a:pt x="0" y="559"/>
                  </a:lnTo>
                  <a:close/>
                </a:path>
              </a:pathLst>
            </a:custGeom>
            <a:solidFill>
              <a:srgbClr val="FFFF00"/>
            </a:solidFill>
            <a:ln w="1588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Freeform 101"/>
            <p:cNvSpPr>
              <a:spLocks/>
            </p:cNvSpPr>
            <p:nvPr/>
          </p:nvSpPr>
          <p:spPr bwMode="auto">
            <a:xfrm>
              <a:off x="1264" y="3251"/>
              <a:ext cx="308" cy="172"/>
            </a:xfrm>
            <a:custGeom>
              <a:avLst/>
              <a:gdLst>
                <a:gd name="T0" fmla="*/ 203 w 617"/>
                <a:gd name="T1" fmla="*/ 105 h 345"/>
                <a:gd name="T2" fmla="*/ 247 w 617"/>
                <a:gd name="T3" fmla="*/ 110 h 345"/>
                <a:gd name="T4" fmla="*/ 298 w 617"/>
                <a:gd name="T5" fmla="*/ 119 h 345"/>
                <a:gd name="T6" fmla="*/ 306 w 617"/>
                <a:gd name="T7" fmla="*/ 116 h 345"/>
                <a:gd name="T8" fmla="*/ 308 w 617"/>
                <a:gd name="T9" fmla="*/ 115 h 345"/>
                <a:gd name="T10" fmla="*/ 307 w 617"/>
                <a:gd name="T11" fmla="*/ 106 h 345"/>
                <a:gd name="T12" fmla="*/ 301 w 617"/>
                <a:gd name="T13" fmla="*/ 98 h 345"/>
                <a:gd name="T14" fmla="*/ 279 w 617"/>
                <a:gd name="T15" fmla="*/ 89 h 345"/>
                <a:gd name="T16" fmla="*/ 246 w 617"/>
                <a:gd name="T17" fmla="*/ 79 h 345"/>
                <a:gd name="T18" fmla="*/ 218 w 617"/>
                <a:gd name="T19" fmla="*/ 64 h 345"/>
                <a:gd name="T20" fmla="*/ 203 w 617"/>
                <a:gd name="T21" fmla="*/ 53 h 345"/>
                <a:gd name="T22" fmla="*/ 203 w 617"/>
                <a:gd name="T23" fmla="*/ 13 h 345"/>
                <a:gd name="T24" fmla="*/ 185 w 617"/>
                <a:gd name="T25" fmla="*/ 0 h 345"/>
                <a:gd name="T26" fmla="*/ 62 w 617"/>
                <a:gd name="T27" fmla="*/ 16 h 345"/>
                <a:gd name="T28" fmla="*/ 18 w 617"/>
                <a:gd name="T29" fmla="*/ 41 h 345"/>
                <a:gd name="T30" fmla="*/ 0 w 617"/>
                <a:gd name="T31" fmla="*/ 68 h 345"/>
                <a:gd name="T32" fmla="*/ 32 w 617"/>
                <a:gd name="T33" fmla="*/ 90 h 345"/>
                <a:gd name="T34" fmla="*/ 53 w 617"/>
                <a:gd name="T35" fmla="*/ 108 h 345"/>
                <a:gd name="T36" fmla="*/ 73 w 617"/>
                <a:gd name="T37" fmla="*/ 129 h 345"/>
                <a:gd name="T38" fmla="*/ 87 w 617"/>
                <a:gd name="T39" fmla="*/ 146 h 345"/>
                <a:gd name="T40" fmla="*/ 96 w 617"/>
                <a:gd name="T41" fmla="*/ 156 h 345"/>
                <a:gd name="T42" fmla="*/ 104 w 617"/>
                <a:gd name="T43" fmla="*/ 161 h 345"/>
                <a:gd name="T44" fmla="*/ 167 w 617"/>
                <a:gd name="T45" fmla="*/ 172 h 345"/>
                <a:gd name="T46" fmla="*/ 178 w 617"/>
                <a:gd name="T47" fmla="*/ 171 h 345"/>
                <a:gd name="T48" fmla="*/ 203 w 617"/>
                <a:gd name="T49" fmla="*/ 139 h 345"/>
                <a:gd name="T50" fmla="*/ 203 w 617"/>
                <a:gd name="T51" fmla="*/ 105 h 3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17"/>
                <a:gd name="T79" fmla="*/ 0 h 345"/>
                <a:gd name="T80" fmla="*/ 617 w 617"/>
                <a:gd name="T81" fmla="*/ 345 h 3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17" h="345">
                  <a:moveTo>
                    <a:pt x="407" y="211"/>
                  </a:moveTo>
                  <a:lnTo>
                    <a:pt x="494" y="221"/>
                  </a:lnTo>
                  <a:lnTo>
                    <a:pt x="597" y="238"/>
                  </a:lnTo>
                  <a:lnTo>
                    <a:pt x="612" y="233"/>
                  </a:lnTo>
                  <a:lnTo>
                    <a:pt x="617" y="230"/>
                  </a:lnTo>
                  <a:lnTo>
                    <a:pt x="615" y="213"/>
                  </a:lnTo>
                  <a:lnTo>
                    <a:pt x="603" y="196"/>
                  </a:lnTo>
                  <a:lnTo>
                    <a:pt x="559" y="179"/>
                  </a:lnTo>
                  <a:lnTo>
                    <a:pt x="492" y="158"/>
                  </a:lnTo>
                  <a:lnTo>
                    <a:pt x="437" y="129"/>
                  </a:lnTo>
                  <a:lnTo>
                    <a:pt x="407" y="106"/>
                  </a:lnTo>
                  <a:lnTo>
                    <a:pt x="407" y="26"/>
                  </a:lnTo>
                  <a:lnTo>
                    <a:pt x="371" y="0"/>
                  </a:lnTo>
                  <a:lnTo>
                    <a:pt x="124" y="33"/>
                  </a:lnTo>
                  <a:lnTo>
                    <a:pt x="36" y="82"/>
                  </a:lnTo>
                  <a:lnTo>
                    <a:pt x="0" y="137"/>
                  </a:lnTo>
                  <a:lnTo>
                    <a:pt x="65" y="180"/>
                  </a:lnTo>
                  <a:lnTo>
                    <a:pt x="106" y="217"/>
                  </a:lnTo>
                  <a:lnTo>
                    <a:pt x="147" y="258"/>
                  </a:lnTo>
                  <a:lnTo>
                    <a:pt x="174" y="292"/>
                  </a:lnTo>
                  <a:lnTo>
                    <a:pt x="193" y="312"/>
                  </a:lnTo>
                  <a:lnTo>
                    <a:pt x="208" y="322"/>
                  </a:lnTo>
                  <a:lnTo>
                    <a:pt x="334" y="345"/>
                  </a:lnTo>
                  <a:lnTo>
                    <a:pt x="356" y="343"/>
                  </a:lnTo>
                  <a:lnTo>
                    <a:pt x="407" y="278"/>
                  </a:lnTo>
                  <a:lnTo>
                    <a:pt x="407" y="211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Freeform 102"/>
            <p:cNvSpPr>
              <a:spLocks/>
            </p:cNvSpPr>
            <p:nvPr/>
          </p:nvSpPr>
          <p:spPr bwMode="auto">
            <a:xfrm>
              <a:off x="1469" y="3448"/>
              <a:ext cx="18" cy="40"/>
            </a:xfrm>
            <a:custGeom>
              <a:avLst/>
              <a:gdLst>
                <a:gd name="T0" fmla="*/ 0 w 36"/>
                <a:gd name="T1" fmla="*/ 6 h 81"/>
                <a:gd name="T2" fmla="*/ 8 w 36"/>
                <a:gd name="T3" fmla="*/ 40 h 81"/>
                <a:gd name="T4" fmla="*/ 18 w 36"/>
                <a:gd name="T5" fmla="*/ 6 h 81"/>
                <a:gd name="T6" fmla="*/ 15 w 36"/>
                <a:gd name="T7" fmla="*/ 2 h 81"/>
                <a:gd name="T8" fmla="*/ 5 w 36"/>
                <a:gd name="T9" fmla="*/ 0 h 81"/>
                <a:gd name="T10" fmla="*/ 0 w 36"/>
                <a:gd name="T11" fmla="*/ 6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81"/>
                <a:gd name="T20" fmla="*/ 36 w 36"/>
                <a:gd name="T21" fmla="*/ 81 h 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81">
                  <a:moveTo>
                    <a:pt x="0" y="12"/>
                  </a:moveTo>
                  <a:lnTo>
                    <a:pt x="16" y="81"/>
                  </a:lnTo>
                  <a:lnTo>
                    <a:pt x="36" y="12"/>
                  </a:lnTo>
                  <a:lnTo>
                    <a:pt x="30" y="5"/>
                  </a:lnTo>
                  <a:lnTo>
                    <a:pt x="9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Freeform 103"/>
            <p:cNvSpPr>
              <a:spLocks/>
            </p:cNvSpPr>
            <p:nvPr/>
          </p:nvSpPr>
          <p:spPr bwMode="auto">
            <a:xfrm>
              <a:off x="1474" y="2521"/>
              <a:ext cx="258" cy="616"/>
            </a:xfrm>
            <a:custGeom>
              <a:avLst/>
              <a:gdLst>
                <a:gd name="T0" fmla="*/ 30 w 514"/>
                <a:gd name="T1" fmla="*/ 47 h 1233"/>
                <a:gd name="T2" fmla="*/ 41 w 514"/>
                <a:gd name="T3" fmla="*/ 91 h 1233"/>
                <a:gd name="T4" fmla="*/ 53 w 514"/>
                <a:gd name="T5" fmla="*/ 173 h 1233"/>
                <a:gd name="T6" fmla="*/ 63 w 514"/>
                <a:gd name="T7" fmla="*/ 236 h 1233"/>
                <a:gd name="T8" fmla="*/ 61 w 514"/>
                <a:gd name="T9" fmla="*/ 308 h 1233"/>
                <a:gd name="T10" fmla="*/ 53 w 514"/>
                <a:gd name="T11" fmla="*/ 380 h 1233"/>
                <a:gd name="T12" fmla="*/ 34 w 514"/>
                <a:gd name="T13" fmla="*/ 485 h 1233"/>
                <a:gd name="T14" fmla="*/ 0 w 514"/>
                <a:gd name="T15" fmla="*/ 616 h 1233"/>
                <a:gd name="T16" fmla="*/ 176 w 514"/>
                <a:gd name="T17" fmla="*/ 559 h 1233"/>
                <a:gd name="T18" fmla="*/ 219 w 514"/>
                <a:gd name="T19" fmla="*/ 454 h 1233"/>
                <a:gd name="T20" fmla="*/ 242 w 514"/>
                <a:gd name="T21" fmla="*/ 365 h 1233"/>
                <a:gd name="T22" fmla="*/ 256 w 514"/>
                <a:gd name="T23" fmla="*/ 265 h 1233"/>
                <a:gd name="T24" fmla="*/ 258 w 514"/>
                <a:gd name="T25" fmla="*/ 195 h 1233"/>
                <a:gd name="T26" fmla="*/ 253 w 514"/>
                <a:gd name="T27" fmla="*/ 133 h 1233"/>
                <a:gd name="T28" fmla="*/ 242 w 514"/>
                <a:gd name="T29" fmla="*/ 82 h 1233"/>
                <a:gd name="T30" fmla="*/ 227 w 514"/>
                <a:gd name="T31" fmla="*/ 40 h 1233"/>
                <a:gd name="T32" fmla="*/ 214 w 514"/>
                <a:gd name="T33" fmla="*/ 17 h 1233"/>
                <a:gd name="T34" fmla="*/ 92 w 514"/>
                <a:gd name="T35" fmla="*/ 0 h 1233"/>
                <a:gd name="T36" fmla="*/ 30 w 514"/>
                <a:gd name="T37" fmla="*/ 47 h 12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14"/>
                <a:gd name="T58" fmla="*/ 0 h 1233"/>
                <a:gd name="T59" fmla="*/ 514 w 514"/>
                <a:gd name="T60" fmla="*/ 1233 h 12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14" h="1233">
                  <a:moveTo>
                    <a:pt x="59" y="94"/>
                  </a:moveTo>
                  <a:lnTo>
                    <a:pt x="81" y="182"/>
                  </a:lnTo>
                  <a:lnTo>
                    <a:pt x="106" y="347"/>
                  </a:lnTo>
                  <a:lnTo>
                    <a:pt x="126" y="473"/>
                  </a:lnTo>
                  <a:lnTo>
                    <a:pt x="121" y="616"/>
                  </a:lnTo>
                  <a:lnTo>
                    <a:pt x="106" y="760"/>
                  </a:lnTo>
                  <a:lnTo>
                    <a:pt x="67" y="970"/>
                  </a:lnTo>
                  <a:lnTo>
                    <a:pt x="0" y="1233"/>
                  </a:lnTo>
                  <a:lnTo>
                    <a:pt x="350" y="1118"/>
                  </a:lnTo>
                  <a:lnTo>
                    <a:pt x="437" y="909"/>
                  </a:lnTo>
                  <a:lnTo>
                    <a:pt x="482" y="731"/>
                  </a:lnTo>
                  <a:lnTo>
                    <a:pt x="511" y="530"/>
                  </a:lnTo>
                  <a:lnTo>
                    <a:pt x="514" y="390"/>
                  </a:lnTo>
                  <a:lnTo>
                    <a:pt x="505" y="266"/>
                  </a:lnTo>
                  <a:lnTo>
                    <a:pt x="482" y="164"/>
                  </a:lnTo>
                  <a:lnTo>
                    <a:pt x="452" y="81"/>
                  </a:lnTo>
                  <a:lnTo>
                    <a:pt x="426" y="35"/>
                  </a:lnTo>
                  <a:lnTo>
                    <a:pt x="183" y="0"/>
                  </a:lnTo>
                  <a:lnTo>
                    <a:pt x="59" y="94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Freeform 104"/>
            <p:cNvSpPr>
              <a:spLocks/>
            </p:cNvSpPr>
            <p:nvPr/>
          </p:nvSpPr>
          <p:spPr bwMode="auto">
            <a:xfrm>
              <a:off x="1548" y="2654"/>
              <a:ext cx="228" cy="336"/>
            </a:xfrm>
            <a:custGeom>
              <a:avLst/>
              <a:gdLst>
                <a:gd name="T0" fmla="*/ 105 w 457"/>
                <a:gd name="T1" fmla="*/ 0 h 673"/>
                <a:gd name="T2" fmla="*/ 102 w 457"/>
                <a:gd name="T3" fmla="*/ 24 h 673"/>
                <a:gd name="T4" fmla="*/ 86 w 457"/>
                <a:gd name="T5" fmla="*/ 60 h 673"/>
                <a:gd name="T6" fmla="*/ 70 w 457"/>
                <a:gd name="T7" fmla="*/ 81 h 673"/>
                <a:gd name="T8" fmla="*/ 53 w 457"/>
                <a:gd name="T9" fmla="*/ 96 h 673"/>
                <a:gd name="T10" fmla="*/ 0 w 457"/>
                <a:gd name="T11" fmla="*/ 274 h 673"/>
                <a:gd name="T12" fmla="*/ 47 w 457"/>
                <a:gd name="T13" fmla="*/ 307 h 673"/>
                <a:gd name="T14" fmla="*/ 47 w 457"/>
                <a:gd name="T15" fmla="*/ 325 h 673"/>
                <a:gd name="T16" fmla="*/ 67 w 457"/>
                <a:gd name="T17" fmla="*/ 336 h 673"/>
                <a:gd name="T18" fmla="*/ 113 w 457"/>
                <a:gd name="T19" fmla="*/ 335 h 673"/>
                <a:gd name="T20" fmla="*/ 142 w 457"/>
                <a:gd name="T21" fmla="*/ 336 h 673"/>
                <a:gd name="T22" fmla="*/ 185 w 457"/>
                <a:gd name="T23" fmla="*/ 310 h 673"/>
                <a:gd name="T24" fmla="*/ 220 w 457"/>
                <a:gd name="T25" fmla="*/ 276 h 673"/>
                <a:gd name="T26" fmla="*/ 228 w 457"/>
                <a:gd name="T27" fmla="*/ 258 h 673"/>
                <a:gd name="T28" fmla="*/ 191 w 457"/>
                <a:gd name="T29" fmla="*/ 217 h 673"/>
                <a:gd name="T30" fmla="*/ 171 w 457"/>
                <a:gd name="T31" fmla="*/ 155 h 673"/>
                <a:gd name="T32" fmla="*/ 166 w 457"/>
                <a:gd name="T33" fmla="*/ 112 h 673"/>
                <a:gd name="T34" fmla="*/ 154 w 457"/>
                <a:gd name="T35" fmla="*/ 81 h 673"/>
                <a:gd name="T36" fmla="*/ 133 w 457"/>
                <a:gd name="T37" fmla="*/ 56 h 673"/>
                <a:gd name="T38" fmla="*/ 140 w 457"/>
                <a:gd name="T39" fmla="*/ 36 h 673"/>
                <a:gd name="T40" fmla="*/ 142 w 457"/>
                <a:gd name="T41" fmla="*/ 17 h 673"/>
                <a:gd name="T42" fmla="*/ 136 w 457"/>
                <a:gd name="T43" fmla="*/ 9 h 673"/>
                <a:gd name="T44" fmla="*/ 105 w 457"/>
                <a:gd name="T45" fmla="*/ 0 h 6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57"/>
                <a:gd name="T70" fmla="*/ 0 h 673"/>
                <a:gd name="T71" fmla="*/ 457 w 457"/>
                <a:gd name="T72" fmla="*/ 673 h 6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57" h="673">
                  <a:moveTo>
                    <a:pt x="211" y="0"/>
                  </a:moveTo>
                  <a:lnTo>
                    <a:pt x="204" y="48"/>
                  </a:lnTo>
                  <a:lnTo>
                    <a:pt x="173" y="120"/>
                  </a:lnTo>
                  <a:lnTo>
                    <a:pt x="141" y="162"/>
                  </a:lnTo>
                  <a:lnTo>
                    <a:pt x="106" y="193"/>
                  </a:lnTo>
                  <a:lnTo>
                    <a:pt x="0" y="549"/>
                  </a:lnTo>
                  <a:lnTo>
                    <a:pt x="95" y="615"/>
                  </a:lnTo>
                  <a:lnTo>
                    <a:pt x="95" y="650"/>
                  </a:lnTo>
                  <a:lnTo>
                    <a:pt x="135" y="673"/>
                  </a:lnTo>
                  <a:lnTo>
                    <a:pt x="227" y="670"/>
                  </a:lnTo>
                  <a:lnTo>
                    <a:pt x="284" y="673"/>
                  </a:lnTo>
                  <a:lnTo>
                    <a:pt x="371" y="620"/>
                  </a:lnTo>
                  <a:lnTo>
                    <a:pt x="440" y="552"/>
                  </a:lnTo>
                  <a:lnTo>
                    <a:pt x="457" y="517"/>
                  </a:lnTo>
                  <a:lnTo>
                    <a:pt x="382" y="434"/>
                  </a:lnTo>
                  <a:lnTo>
                    <a:pt x="342" y="311"/>
                  </a:lnTo>
                  <a:lnTo>
                    <a:pt x="333" y="224"/>
                  </a:lnTo>
                  <a:lnTo>
                    <a:pt x="309" y="162"/>
                  </a:lnTo>
                  <a:lnTo>
                    <a:pt x="267" y="112"/>
                  </a:lnTo>
                  <a:lnTo>
                    <a:pt x="280" y="72"/>
                  </a:lnTo>
                  <a:lnTo>
                    <a:pt x="284" y="34"/>
                  </a:lnTo>
                  <a:lnTo>
                    <a:pt x="273" y="19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FFFF00"/>
            </a:solidFill>
            <a:ln w="1588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Freeform 105"/>
            <p:cNvSpPr>
              <a:spLocks/>
            </p:cNvSpPr>
            <p:nvPr/>
          </p:nvSpPr>
          <p:spPr bwMode="auto">
            <a:xfrm>
              <a:off x="1469" y="2180"/>
              <a:ext cx="335" cy="467"/>
            </a:xfrm>
            <a:custGeom>
              <a:avLst/>
              <a:gdLst>
                <a:gd name="T0" fmla="*/ 282 w 670"/>
                <a:gd name="T1" fmla="*/ 0 h 934"/>
                <a:gd name="T2" fmla="*/ 302 w 670"/>
                <a:gd name="T3" fmla="*/ 38 h 934"/>
                <a:gd name="T4" fmla="*/ 319 w 670"/>
                <a:gd name="T5" fmla="*/ 84 h 934"/>
                <a:gd name="T6" fmla="*/ 321 w 670"/>
                <a:gd name="T7" fmla="*/ 117 h 934"/>
                <a:gd name="T8" fmla="*/ 330 w 670"/>
                <a:gd name="T9" fmla="*/ 138 h 934"/>
                <a:gd name="T10" fmla="*/ 335 w 670"/>
                <a:gd name="T11" fmla="*/ 157 h 934"/>
                <a:gd name="T12" fmla="*/ 333 w 670"/>
                <a:gd name="T13" fmla="*/ 178 h 934"/>
                <a:gd name="T14" fmla="*/ 327 w 670"/>
                <a:gd name="T15" fmla="*/ 219 h 934"/>
                <a:gd name="T16" fmla="*/ 324 w 670"/>
                <a:gd name="T17" fmla="*/ 260 h 934"/>
                <a:gd name="T18" fmla="*/ 321 w 670"/>
                <a:gd name="T19" fmla="*/ 306 h 934"/>
                <a:gd name="T20" fmla="*/ 316 w 670"/>
                <a:gd name="T21" fmla="*/ 329 h 934"/>
                <a:gd name="T22" fmla="*/ 309 w 670"/>
                <a:gd name="T23" fmla="*/ 345 h 934"/>
                <a:gd name="T24" fmla="*/ 289 w 670"/>
                <a:gd name="T25" fmla="*/ 357 h 934"/>
                <a:gd name="T26" fmla="*/ 258 w 670"/>
                <a:gd name="T27" fmla="*/ 364 h 934"/>
                <a:gd name="T28" fmla="*/ 230 w 670"/>
                <a:gd name="T29" fmla="*/ 359 h 934"/>
                <a:gd name="T30" fmla="*/ 217 w 670"/>
                <a:gd name="T31" fmla="*/ 362 h 934"/>
                <a:gd name="T32" fmla="*/ 199 w 670"/>
                <a:gd name="T33" fmla="*/ 397 h 934"/>
                <a:gd name="T34" fmla="*/ 189 w 670"/>
                <a:gd name="T35" fmla="*/ 433 h 934"/>
                <a:gd name="T36" fmla="*/ 180 w 670"/>
                <a:gd name="T37" fmla="*/ 467 h 934"/>
                <a:gd name="T38" fmla="*/ 92 w 670"/>
                <a:gd name="T39" fmla="*/ 410 h 934"/>
                <a:gd name="T40" fmla="*/ 47 w 670"/>
                <a:gd name="T41" fmla="*/ 383 h 934"/>
                <a:gd name="T42" fmla="*/ 0 w 670"/>
                <a:gd name="T43" fmla="*/ 230 h 934"/>
                <a:gd name="T44" fmla="*/ 20 w 670"/>
                <a:gd name="T45" fmla="*/ 132 h 934"/>
                <a:gd name="T46" fmla="*/ 209 w 670"/>
                <a:gd name="T47" fmla="*/ 7 h 934"/>
                <a:gd name="T48" fmla="*/ 282 w 670"/>
                <a:gd name="T49" fmla="*/ 0 h 9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70"/>
                <a:gd name="T76" fmla="*/ 0 h 934"/>
                <a:gd name="T77" fmla="*/ 670 w 670"/>
                <a:gd name="T78" fmla="*/ 934 h 9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70" h="934">
                  <a:moveTo>
                    <a:pt x="564" y="0"/>
                  </a:moveTo>
                  <a:lnTo>
                    <a:pt x="603" y="75"/>
                  </a:lnTo>
                  <a:lnTo>
                    <a:pt x="637" y="168"/>
                  </a:lnTo>
                  <a:lnTo>
                    <a:pt x="642" y="233"/>
                  </a:lnTo>
                  <a:lnTo>
                    <a:pt x="660" y="275"/>
                  </a:lnTo>
                  <a:lnTo>
                    <a:pt x="670" y="314"/>
                  </a:lnTo>
                  <a:lnTo>
                    <a:pt x="665" y="356"/>
                  </a:lnTo>
                  <a:lnTo>
                    <a:pt x="654" y="437"/>
                  </a:lnTo>
                  <a:lnTo>
                    <a:pt x="648" y="519"/>
                  </a:lnTo>
                  <a:lnTo>
                    <a:pt x="642" y="612"/>
                  </a:lnTo>
                  <a:lnTo>
                    <a:pt x="631" y="657"/>
                  </a:lnTo>
                  <a:lnTo>
                    <a:pt x="617" y="689"/>
                  </a:lnTo>
                  <a:lnTo>
                    <a:pt x="578" y="713"/>
                  </a:lnTo>
                  <a:lnTo>
                    <a:pt x="516" y="727"/>
                  </a:lnTo>
                  <a:lnTo>
                    <a:pt x="460" y="717"/>
                  </a:lnTo>
                  <a:lnTo>
                    <a:pt x="434" y="723"/>
                  </a:lnTo>
                  <a:lnTo>
                    <a:pt x="398" y="793"/>
                  </a:lnTo>
                  <a:lnTo>
                    <a:pt x="378" y="866"/>
                  </a:lnTo>
                  <a:lnTo>
                    <a:pt x="361" y="934"/>
                  </a:lnTo>
                  <a:lnTo>
                    <a:pt x="185" y="819"/>
                  </a:lnTo>
                  <a:lnTo>
                    <a:pt x="95" y="766"/>
                  </a:lnTo>
                  <a:lnTo>
                    <a:pt x="0" y="460"/>
                  </a:lnTo>
                  <a:lnTo>
                    <a:pt x="39" y="264"/>
                  </a:lnTo>
                  <a:lnTo>
                    <a:pt x="418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Freeform 106"/>
            <p:cNvSpPr>
              <a:spLocks/>
            </p:cNvSpPr>
            <p:nvPr/>
          </p:nvSpPr>
          <p:spPr bwMode="auto">
            <a:xfrm>
              <a:off x="1515" y="2431"/>
              <a:ext cx="44" cy="45"/>
            </a:xfrm>
            <a:custGeom>
              <a:avLst/>
              <a:gdLst>
                <a:gd name="T0" fmla="*/ 7 w 88"/>
                <a:gd name="T1" fmla="*/ 7 h 88"/>
                <a:gd name="T2" fmla="*/ 18 w 88"/>
                <a:gd name="T3" fmla="*/ 0 h 88"/>
                <a:gd name="T4" fmla="*/ 31 w 88"/>
                <a:gd name="T5" fmla="*/ 2 h 88"/>
                <a:gd name="T6" fmla="*/ 44 w 88"/>
                <a:gd name="T7" fmla="*/ 14 h 88"/>
                <a:gd name="T8" fmla="*/ 44 w 88"/>
                <a:gd name="T9" fmla="*/ 29 h 88"/>
                <a:gd name="T10" fmla="*/ 39 w 88"/>
                <a:gd name="T11" fmla="*/ 39 h 88"/>
                <a:gd name="T12" fmla="*/ 26 w 88"/>
                <a:gd name="T13" fmla="*/ 45 h 88"/>
                <a:gd name="T14" fmla="*/ 10 w 88"/>
                <a:gd name="T15" fmla="*/ 43 h 88"/>
                <a:gd name="T16" fmla="*/ 0 w 88"/>
                <a:gd name="T17" fmla="*/ 39 h 88"/>
                <a:gd name="T18" fmla="*/ 0 w 88"/>
                <a:gd name="T19" fmla="*/ 17 h 88"/>
                <a:gd name="T20" fmla="*/ 7 w 88"/>
                <a:gd name="T21" fmla="*/ 7 h 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88"/>
                <a:gd name="T35" fmla="*/ 88 w 88"/>
                <a:gd name="T36" fmla="*/ 88 h 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88">
                  <a:moveTo>
                    <a:pt x="14" y="14"/>
                  </a:moveTo>
                  <a:lnTo>
                    <a:pt x="36" y="0"/>
                  </a:lnTo>
                  <a:lnTo>
                    <a:pt x="62" y="3"/>
                  </a:lnTo>
                  <a:lnTo>
                    <a:pt x="87" y="28"/>
                  </a:lnTo>
                  <a:lnTo>
                    <a:pt x="88" y="57"/>
                  </a:lnTo>
                  <a:lnTo>
                    <a:pt x="77" y="77"/>
                  </a:lnTo>
                  <a:lnTo>
                    <a:pt x="53" y="88"/>
                  </a:lnTo>
                  <a:lnTo>
                    <a:pt x="20" y="85"/>
                  </a:lnTo>
                  <a:lnTo>
                    <a:pt x="0" y="76"/>
                  </a:lnTo>
                  <a:lnTo>
                    <a:pt x="0" y="3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Freeform 107"/>
            <p:cNvSpPr>
              <a:spLocks/>
            </p:cNvSpPr>
            <p:nvPr/>
          </p:nvSpPr>
          <p:spPr bwMode="auto">
            <a:xfrm>
              <a:off x="1432" y="2102"/>
              <a:ext cx="251" cy="158"/>
            </a:xfrm>
            <a:custGeom>
              <a:avLst/>
              <a:gdLst>
                <a:gd name="T0" fmla="*/ 251 w 503"/>
                <a:gd name="T1" fmla="*/ 69 h 315"/>
                <a:gd name="T2" fmla="*/ 175 w 503"/>
                <a:gd name="T3" fmla="*/ 158 h 315"/>
                <a:gd name="T4" fmla="*/ 0 w 503"/>
                <a:gd name="T5" fmla="*/ 148 h 315"/>
                <a:gd name="T6" fmla="*/ 3 w 503"/>
                <a:gd name="T7" fmla="*/ 79 h 315"/>
                <a:gd name="T8" fmla="*/ 23 w 503"/>
                <a:gd name="T9" fmla="*/ 37 h 315"/>
                <a:gd name="T10" fmla="*/ 49 w 503"/>
                <a:gd name="T11" fmla="*/ 13 h 315"/>
                <a:gd name="T12" fmla="*/ 94 w 503"/>
                <a:gd name="T13" fmla="*/ 0 h 315"/>
                <a:gd name="T14" fmla="*/ 251 w 503"/>
                <a:gd name="T15" fmla="*/ 69 h 3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03"/>
                <a:gd name="T25" fmla="*/ 0 h 315"/>
                <a:gd name="T26" fmla="*/ 503 w 503"/>
                <a:gd name="T27" fmla="*/ 315 h 3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03" h="315">
                  <a:moveTo>
                    <a:pt x="503" y="138"/>
                  </a:moveTo>
                  <a:lnTo>
                    <a:pt x="351" y="315"/>
                  </a:lnTo>
                  <a:lnTo>
                    <a:pt x="0" y="295"/>
                  </a:lnTo>
                  <a:lnTo>
                    <a:pt x="7" y="158"/>
                  </a:lnTo>
                  <a:lnTo>
                    <a:pt x="46" y="74"/>
                  </a:lnTo>
                  <a:lnTo>
                    <a:pt x="99" y="26"/>
                  </a:lnTo>
                  <a:lnTo>
                    <a:pt x="188" y="0"/>
                  </a:lnTo>
                  <a:lnTo>
                    <a:pt x="503" y="138"/>
                  </a:lnTo>
                  <a:close/>
                </a:path>
              </a:pathLst>
            </a:custGeom>
            <a:solidFill>
              <a:srgbClr val="622100"/>
            </a:solidFill>
            <a:ln w="1588">
              <a:solidFill>
                <a:srgbClr val="6221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Freeform 108"/>
            <p:cNvSpPr>
              <a:spLocks/>
            </p:cNvSpPr>
            <p:nvPr/>
          </p:nvSpPr>
          <p:spPr bwMode="auto">
            <a:xfrm>
              <a:off x="1851" y="1691"/>
              <a:ext cx="272" cy="578"/>
            </a:xfrm>
            <a:custGeom>
              <a:avLst/>
              <a:gdLst>
                <a:gd name="T0" fmla="*/ 90 w 543"/>
                <a:gd name="T1" fmla="*/ 0 h 1156"/>
                <a:gd name="T2" fmla="*/ 73 w 543"/>
                <a:gd name="T3" fmla="*/ 11 h 1156"/>
                <a:gd name="T4" fmla="*/ 56 w 543"/>
                <a:gd name="T5" fmla="*/ 44 h 1156"/>
                <a:gd name="T6" fmla="*/ 46 w 543"/>
                <a:gd name="T7" fmla="*/ 82 h 1156"/>
                <a:gd name="T8" fmla="*/ 40 w 543"/>
                <a:gd name="T9" fmla="*/ 126 h 1156"/>
                <a:gd name="T10" fmla="*/ 38 w 543"/>
                <a:gd name="T11" fmla="*/ 200 h 1156"/>
                <a:gd name="T12" fmla="*/ 30 w 543"/>
                <a:gd name="T13" fmla="*/ 299 h 1156"/>
                <a:gd name="T14" fmla="*/ 23 w 543"/>
                <a:gd name="T15" fmla="*/ 373 h 1156"/>
                <a:gd name="T16" fmla="*/ 17 w 543"/>
                <a:gd name="T17" fmla="*/ 446 h 1156"/>
                <a:gd name="T18" fmla="*/ 10 w 543"/>
                <a:gd name="T19" fmla="*/ 503 h 1156"/>
                <a:gd name="T20" fmla="*/ 0 w 543"/>
                <a:gd name="T21" fmla="*/ 578 h 1156"/>
                <a:gd name="T22" fmla="*/ 36 w 543"/>
                <a:gd name="T23" fmla="*/ 555 h 1156"/>
                <a:gd name="T24" fmla="*/ 69 w 543"/>
                <a:gd name="T25" fmla="*/ 527 h 1156"/>
                <a:gd name="T26" fmla="*/ 94 w 543"/>
                <a:gd name="T27" fmla="*/ 501 h 1156"/>
                <a:gd name="T28" fmla="*/ 126 w 543"/>
                <a:gd name="T29" fmla="*/ 456 h 1156"/>
                <a:gd name="T30" fmla="*/ 164 w 543"/>
                <a:gd name="T31" fmla="*/ 397 h 1156"/>
                <a:gd name="T32" fmla="*/ 193 w 543"/>
                <a:gd name="T33" fmla="*/ 348 h 1156"/>
                <a:gd name="T34" fmla="*/ 221 w 543"/>
                <a:gd name="T35" fmla="*/ 281 h 1156"/>
                <a:gd name="T36" fmla="*/ 246 w 543"/>
                <a:gd name="T37" fmla="*/ 214 h 1156"/>
                <a:gd name="T38" fmla="*/ 260 w 543"/>
                <a:gd name="T39" fmla="*/ 149 h 1156"/>
                <a:gd name="T40" fmla="*/ 266 w 543"/>
                <a:gd name="T41" fmla="*/ 97 h 1156"/>
                <a:gd name="T42" fmla="*/ 272 w 543"/>
                <a:gd name="T43" fmla="*/ 25 h 1156"/>
                <a:gd name="T44" fmla="*/ 90 w 543"/>
                <a:gd name="T45" fmla="*/ 0 h 11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43"/>
                <a:gd name="T70" fmla="*/ 0 h 1156"/>
                <a:gd name="T71" fmla="*/ 543 w 543"/>
                <a:gd name="T72" fmla="*/ 1156 h 115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43" h="1156">
                  <a:moveTo>
                    <a:pt x="180" y="0"/>
                  </a:moveTo>
                  <a:lnTo>
                    <a:pt x="146" y="22"/>
                  </a:lnTo>
                  <a:lnTo>
                    <a:pt x="111" y="88"/>
                  </a:lnTo>
                  <a:lnTo>
                    <a:pt x="91" y="165"/>
                  </a:lnTo>
                  <a:lnTo>
                    <a:pt x="79" y="253"/>
                  </a:lnTo>
                  <a:lnTo>
                    <a:pt x="76" y="401"/>
                  </a:lnTo>
                  <a:lnTo>
                    <a:pt x="59" y="598"/>
                  </a:lnTo>
                  <a:lnTo>
                    <a:pt x="46" y="747"/>
                  </a:lnTo>
                  <a:lnTo>
                    <a:pt x="34" y="893"/>
                  </a:lnTo>
                  <a:lnTo>
                    <a:pt x="20" y="1007"/>
                  </a:lnTo>
                  <a:lnTo>
                    <a:pt x="0" y="1156"/>
                  </a:lnTo>
                  <a:lnTo>
                    <a:pt x="71" y="1109"/>
                  </a:lnTo>
                  <a:lnTo>
                    <a:pt x="138" y="1053"/>
                  </a:lnTo>
                  <a:lnTo>
                    <a:pt x="188" y="1002"/>
                  </a:lnTo>
                  <a:lnTo>
                    <a:pt x="251" y="912"/>
                  </a:lnTo>
                  <a:lnTo>
                    <a:pt x="327" y="794"/>
                  </a:lnTo>
                  <a:lnTo>
                    <a:pt x="386" y="696"/>
                  </a:lnTo>
                  <a:lnTo>
                    <a:pt x="441" y="561"/>
                  </a:lnTo>
                  <a:lnTo>
                    <a:pt x="492" y="429"/>
                  </a:lnTo>
                  <a:lnTo>
                    <a:pt x="520" y="298"/>
                  </a:lnTo>
                  <a:lnTo>
                    <a:pt x="531" y="194"/>
                  </a:lnTo>
                  <a:lnTo>
                    <a:pt x="543" y="5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Freeform 109"/>
            <p:cNvSpPr>
              <a:spLocks/>
            </p:cNvSpPr>
            <p:nvPr/>
          </p:nvSpPr>
          <p:spPr bwMode="auto">
            <a:xfrm>
              <a:off x="1849" y="1901"/>
              <a:ext cx="153" cy="371"/>
            </a:xfrm>
            <a:custGeom>
              <a:avLst/>
              <a:gdLst>
                <a:gd name="T0" fmla="*/ 153 w 306"/>
                <a:gd name="T1" fmla="*/ 0 h 743"/>
                <a:gd name="T2" fmla="*/ 121 w 306"/>
                <a:gd name="T3" fmla="*/ 26 h 743"/>
                <a:gd name="T4" fmla="*/ 121 w 306"/>
                <a:gd name="T5" fmla="*/ 45 h 743"/>
                <a:gd name="T6" fmla="*/ 84 w 306"/>
                <a:gd name="T7" fmla="*/ 118 h 743"/>
                <a:gd name="T8" fmla="*/ 48 w 306"/>
                <a:gd name="T9" fmla="*/ 189 h 743"/>
                <a:gd name="T10" fmla="*/ 19 w 306"/>
                <a:gd name="T11" fmla="*/ 228 h 743"/>
                <a:gd name="T12" fmla="*/ 13 w 306"/>
                <a:gd name="T13" fmla="*/ 301 h 743"/>
                <a:gd name="T14" fmla="*/ 0 w 306"/>
                <a:gd name="T15" fmla="*/ 371 h 743"/>
                <a:gd name="T16" fmla="*/ 21 w 306"/>
                <a:gd name="T17" fmla="*/ 358 h 743"/>
                <a:gd name="T18" fmla="*/ 53 w 306"/>
                <a:gd name="T19" fmla="*/ 309 h 743"/>
                <a:gd name="T20" fmla="*/ 81 w 306"/>
                <a:gd name="T21" fmla="*/ 256 h 743"/>
                <a:gd name="T22" fmla="*/ 99 w 306"/>
                <a:gd name="T23" fmla="*/ 203 h 743"/>
                <a:gd name="T24" fmla="*/ 116 w 306"/>
                <a:gd name="T25" fmla="*/ 145 h 743"/>
                <a:gd name="T26" fmla="*/ 132 w 306"/>
                <a:gd name="T27" fmla="*/ 84 h 743"/>
                <a:gd name="T28" fmla="*/ 140 w 306"/>
                <a:gd name="T29" fmla="*/ 48 h 743"/>
                <a:gd name="T30" fmla="*/ 144 w 306"/>
                <a:gd name="T31" fmla="*/ 25 h 743"/>
                <a:gd name="T32" fmla="*/ 153 w 306"/>
                <a:gd name="T33" fmla="*/ 0 h 7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06"/>
                <a:gd name="T52" fmla="*/ 0 h 743"/>
                <a:gd name="T53" fmla="*/ 306 w 306"/>
                <a:gd name="T54" fmla="*/ 743 h 7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06" h="743">
                  <a:moveTo>
                    <a:pt x="306" y="0"/>
                  </a:moveTo>
                  <a:lnTo>
                    <a:pt x="242" y="53"/>
                  </a:lnTo>
                  <a:lnTo>
                    <a:pt x="242" y="91"/>
                  </a:lnTo>
                  <a:lnTo>
                    <a:pt x="169" y="237"/>
                  </a:lnTo>
                  <a:lnTo>
                    <a:pt x="96" y="378"/>
                  </a:lnTo>
                  <a:lnTo>
                    <a:pt x="39" y="457"/>
                  </a:lnTo>
                  <a:lnTo>
                    <a:pt x="26" y="602"/>
                  </a:lnTo>
                  <a:lnTo>
                    <a:pt x="0" y="743"/>
                  </a:lnTo>
                  <a:lnTo>
                    <a:pt x="43" y="717"/>
                  </a:lnTo>
                  <a:lnTo>
                    <a:pt x="106" y="619"/>
                  </a:lnTo>
                  <a:lnTo>
                    <a:pt x="162" y="512"/>
                  </a:lnTo>
                  <a:lnTo>
                    <a:pt x="199" y="406"/>
                  </a:lnTo>
                  <a:lnTo>
                    <a:pt x="233" y="291"/>
                  </a:lnTo>
                  <a:lnTo>
                    <a:pt x="264" y="168"/>
                  </a:lnTo>
                  <a:lnTo>
                    <a:pt x="280" y="97"/>
                  </a:lnTo>
                  <a:lnTo>
                    <a:pt x="287" y="5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Freeform 110"/>
            <p:cNvSpPr>
              <a:spLocks/>
            </p:cNvSpPr>
            <p:nvPr/>
          </p:nvSpPr>
          <p:spPr bwMode="auto">
            <a:xfrm>
              <a:off x="1060" y="2402"/>
              <a:ext cx="101" cy="78"/>
            </a:xfrm>
            <a:custGeom>
              <a:avLst/>
              <a:gdLst>
                <a:gd name="T0" fmla="*/ 12 w 204"/>
                <a:gd name="T1" fmla="*/ 0 h 155"/>
                <a:gd name="T2" fmla="*/ 0 w 204"/>
                <a:gd name="T3" fmla="*/ 33 h 155"/>
                <a:gd name="T4" fmla="*/ 84 w 204"/>
                <a:gd name="T5" fmla="*/ 78 h 155"/>
                <a:gd name="T6" fmla="*/ 101 w 204"/>
                <a:gd name="T7" fmla="*/ 55 h 155"/>
                <a:gd name="T8" fmla="*/ 93 w 204"/>
                <a:gd name="T9" fmla="*/ 36 h 155"/>
                <a:gd name="T10" fmla="*/ 55 w 204"/>
                <a:gd name="T11" fmla="*/ 10 h 155"/>
                <a:gd name="T12" fmla="*/ 12 w 204"/>
                <a:gd name="T13" fmla="*/ 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4"/>
                <a:gd name="T22" fmla="*/ 0 h 155"/>
                <a:gd name="T23" fmla="*/ 204 w 204"/>
                <a:gd name="T24" fmla="*/ 155 h 1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4" h="155">
                  <a:moveTo>
                    <a:pt x="24" y="0"/>
                  </a:moveTo>
                  <a:lnTo>
                    <a:pt x="0" y="66"/>
                  </a:lnTo>
                  <a:lnTo>
                    <a:pt x="170" y="155"/>
                  </a:lnTo>
                  <a:lnTo>
                    <a:pt x="204" y="110"/>
                  </a:lnTo>
                  <a:lnTo>
                    <a:pt x="187" y="71"/>
                  </a:lnTo>
                  <a:lnTo>
                    <a:pt x="111" y="2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Freeform 111"/>
            <p:cNvSpPr>
              <a:spLocks/>
            </p:cNvSpPr>
            <p:nvPr/>
          </p:nvSpPr>
          <p:spPr bwMode="auto">
            <a:xfrm>
              <a:off x="915" y="2436"/>
              <a:ext cx="197" cy="125"/>
            </a:xfrm>
            <a:custGeom>
              <a:avLst/>
              <a:gdLst>
                <a:gd name="T0" fmla="*/ 144 w 395"/>
                <a:gd name="T1" fmla="*/ 0 h 250"/>
                <a:gd name="T2" fmla="*/ 41 w 395"/>
                <a:gd name="T3" fmla="*/ 11 h 250"/>
                <a:gd name="T4" fmla="*/ 0 w 395"/>
                <a:gd name="T5" fmla="*/ 85 h 250"/>
                <a:gd name="T6" fmla="*/ 12 w 395"/>
                <a:gd name="T7" fmla="*/ 125 h 250"/>
                <a:gd name="T8" fmla="*/ 16 w 395"/>
                <a:gd name="T9" fmla="*/ 125 h 250"/>
                <a:gd name="T10" fmla="*/ 24 w 395"/>
                <a:gd name="T11" fmla="*/ 85 h 250"/>
                <a:gd name="T12" fmla="*/ 78 w 395"/>
                <a:gd name="T13" fmla="*/ 55 h 250"/>
                <a:gd name="T14" fmla="*/ 100 w 395"/>
                <a:gd name="T15" fmla="*/ 68 h 250"/>
                <a:gd name="T16" fmla="*/ 99 w 395"/>
                <a:gd name="T17" fmla="*/ 91 h 250"/>
                <a:gd name="T18" fmla="*/ 111 w 395"/>
                <a:gd name="T19" fmla="*/ 100 h 250"/>
                <a:gd name="T20" fmla="*/ 138 w 395"/>
                <a:gd name="T21" fmla="*/ 87 h 250"/>
                <a:gd name="T22" fmla="*/ 197 w 395"/>
                <a:gd name="T23" fmla="*/ 24 h 250"/>
                <a:gd name="T24" fmla="*/ 144 w 395"/>
                <a:gd name="T25" fmla="*/ 0 h 25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5"/>
                <a:gd name="T40" fmla="*/ 0 h 250"/>
                <a:gd name="T41" fmla="*/ 395 w 395"/>
                <a:gd name="T42" fmla="*/ 250 h 25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5" h="250">
                  <a:moveTo>
                    <a:pt x="289" y="0"/>
                  </a:moveTo>
                  <a:lnTo>
                    <a:pt x="83" y="22"/>
                  </a:lnTo>
                  <a:lnTo>
                    <a:pt x="0" y="169"/>
                  </a:lnTo>
                  <a:lnTo>
                    <a:pt x="25" y="249"/>
                  </a:lnTo>
                  <a:lnTo>
                    <a:pt x="33" y="250"/>
                  </a:lnTo>
                  <a:lnTo>
                    <a:pt x="48" y="169"/>
                  </a:lnTo>
                  <a:lnTo>
                    <a:pt x="157" y="109"/>
                  </a:lnTo>
                  <a:lnTo>
                    <a:pt x="201" y="135"/>
                  </a:lnTo>
                  <a:lnTo>
                    <a:pt x="198" y="182"/>
                  </a:lnTo>
                  <a:lnTo>
                    <a:pt x="222" y="199"/>
                  </a:lnTo>
                  <a:lnTo>
                    <a:pt x="277" y="174"/>
                  </a:lnTo>
                  <a:lnTo>
                    <a:pt x="395" y="48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622100"/>
            </a:solidFill>
            <a:ln w="1588">
              <a:solidFill>
                <a:srgbClr val="6221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Freeform 112"/>
            <p:cNvSpPr>
              <a:spLocks/>
            </p:cNvSpPr>
            <p:nvPr/>
          </p:nvSpPr>
          <p:spPr bwMode="auto">
            <a:xfrm>
              <a:off x="1913" y="1493"/>
              <a:ext cx="230" cy="368"/>
            </a:xfrm>
            <a:custGeom>
              <a:avLst/>
              <a:gdLst>
                <a:gd name="T0" fmla="*/ 103 w 462"/>
                <a:gd name="T1" fmla="*/ 368 h 736"/>
                <a:gd name="T2" fmla="*/ 126 w 462"/>
                <a:gd name="T3" fmla="*/ 354 h 736"/>
                <a:gd name="T4" fmla="*/ 190 w 462"/>
                <a:gd name="T5" fmla="*/ 318 h 736"/>
                <a:gd name="T6" fmla="*/ 230 w 462"/>
                <a:gd name="T7" fmla="*/ 183 h 736"/>
                <a:gd name="T8" fmla="*/ 180 w 462"/>
                <a:gd name="T9" fmla="*/ 0 h 736"/>
                <a:gd name="T10" fmla="*/ 53 w 462"/>
                <a:gd name="T11" fmla="*/ 0 h 736"/>
                <a:gd name="T12" fmla="*/ 23 w 462"/>
                <a:gd name="T13" fmla="*/ 107 h 736"/>
                <a:gd name="T14" fmla="*/ 5 w 462"/>
                <a:gd name="T15" fmla="*/ 115 h 736"/>
                <a:gd name="T16" fmla="*/ 0 w 462"/>
                <a:gd name="T17" fmla="*/ 125 h 736"/>
                <a:gd name="T18" fmla="*/ 0 w 462"/>
                <a:gd name="T19" fmla="*/ 141 h 736"/>
                <a:gd name="T20" fmla="*/ 46 w 462"/>
                <a:gd name="T21" fmla="*/ 200 h 736"/>
                <a:gd name="T22" fmla="*/ 100 w 462"/>
                <a:gd name="T23" fmla="*/ 358 h 736"/>
                <a:gd name="T24" fmla="*/ 103 w 462"/>
                <a:gd name="T25" fmla="*/ 368 h 7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62"/>
                <a:gd name="T40" fmla="*/ 0 h 736"/>
                <a:gd name="T41" fmla="*/ 462 w 462"/>
                <a:gd name="T42" fmla="*/ 736 h 7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62" h="736">
                  <a:moveTo>
                    <a:pt x="207" y="736"/>
                  </a:moveTo>
                  <a:lnTo>
                    <a:pt x="254" y="707"/>
                  </a:lnTo>
                  <a:lnTo>
                    <a:pt x="381" y="635"/>
                  </a:lnTo>
                  <a:lnTo>
                    <a:pt x="462" y="366"/>
                  </a:lnTo>
                  <a:lnTo>
                    <a:pt x="362" y="0"/>
                  </a:lnTo>
                  <a:lnTo>
                    <a:pt x="106" y="0"/>
                  </a:lnTo>
                  <a:lnTo>
                    <a:pt x="47" y="214"/>
                  </a:lnTo>
                  <a:lnTo>
                    <a:pt x="11" y="230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92" y="401"/>
                  </a:lnTo>
                  <a:lnTo>
                    <a:pt x="201" y="716"/>
                  </a:lnTo>
                  <a:lnTo>
                    <a:pt x="207" y="736"/>
                  </a:lnTo>
                  <a:close/>
                </a:path>
              </a:pathLst>
            </a:custGeom>
            <a:solidFill>
              <a:srgbClr val="B63D00"/>
            </a:solidFill>
            <a:ln w="1651">
              <a:solidFill>
                <a:srgbClr val="6221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Freeform 113"/>
            <p:cNvSpPr>
              <a:spLocks/>
            </p:cNvSpPr>
            <p:nvPr/>
          </p:nvSpPr>
          <p:spPr bwMode="auto">
            <a:xfrm>
              <a:off x="3891" y="2078"/>
              <a:ext cx="450" cy="405"/>
            </a:xfrm>
            <a:custGeom>
              <a:avLst/>
              <a:gdLst>
                <a:gd name="T0" fmla="*/ 25 w 900"/>
                <a:gd name="T1" fmla="*/ 245 h 811"/>
                <a:gd name="T2" fmla="*/ 31 w 900"/>
                <a:gd name="T3" fmla="*/ 169 h 811"/>
                <a:gd name="T4" fmla="*/ 13 w 900"/>
                <a:gd name="T5" fmla="*/ 150 h 811"/>
                <a:gd name="T6" fmla="*/ 2 w 900"/>
                <a:gd name="T7" fmla="*/ 132 h 811"/>
                <a:gd name="T8" fmla="*/ 0 w 900"/>
                <a:gd name="T9" fmla="*/ 120 h 811"/>
                <a:gd name="T10" fmla="*/ 2 w 900"/>
                <a:gd name="T11" fmla="*/ 104 h 811"/>
                <a:gd name="T12" fmla="*/ 19 w 900"/>
                <a:gd name="T13" fmla="*/ 83 h 811"/>
                <a:gd name="T14" fmla="*/ 87 w 900"/>
                <a:gd name="T15" fmla="*/ 47 h 811"/>
                <a:gd name="T16" fmla="*/ 157 w 900"/>
                <a:gd name="T17" fmla="*/ 18 h 811"/>
                <a:gd name="T18" fmla="*/ 258 w 900"/>
                <a:gd name="T19" fmla="*/ 0 h 811"/>
                <a:gd name="T20" fmla="*/ 338 w 900"/>
                <a:gd name="T21" fmla="*/ 3 h 811"/>
                <a:gd name="T22" fmla="*/ 401 w 900"/>
                <a:gd name="T23" fmla="*/ 21 h 811"/>
                <a:gd name="T24" fmla="*/ 438 w 900"/>
                <a:gd name="T25" fmla="*/ 64 h 811"/>
                <a:gd name="T26" fmla="*/ 450 w 900"/>
                <a:gd name="T27" fmla="*/ 130 h 811"/>
                <a:gd name="T28" fmla="*/ 450 w 900"/>
                <a:gd name="T29" fmla="*/ 213 h 811"/>
                <a:gd name="T30" fmla="*/ 447 w 900"/>
                <a:gd name="T31" fmla="*/ 284 h 811"/>
                <a:gd name="T32" fmla="*/ 434 w 900"/>
                <a:gd name="T33" fmla="*/ 337 h 811"/>
                <a:gd name="T34" fmla="*/ 425 w 900"/>
                <a:gd name="T35" fmla="*/ 381 h 811"/>
                <a:gd name="T36" fmla="*/ 425 w 900"/>
                <a:gd name="T37" fmla="*/ 405 h 811"/>
                <a:gd name="T38" fmla="*/ 417 w 900"/>
                <a:gd name="T39" fmla="*/ 359 h 811"/>
                <a:gd name="T40" fmla="*/ 392 w 900"/>
                <a:gd name="T41" fmla="*/ 381 h 811"/>
                <a:gd name="T42" fmla="*/ 375 w 900"/>
                <a:gd name="T43" fmla="*/ 390 h 811"/>
                <a:gd name="T44" fmla="*/ 365 w 900"/>
                <a:gd name="T45" fmla="*/ 385 h 811"/>
                <a:gd name="T46" fmla="*/ 359 w 900"/>
                <a:gd name="T47" fmla="*/ 366 h 811"/>
                <a:gd name="T48" fmla="*/ 376 w 900"/>
                <a:gd name="T49" fmla="*/ 376 h 811"/>
                <a:gd name="T50" fmla="*/ 389 w 900"/>
                <a:gd name="T51" fmla="*/ 375 h 811"/>
                <a:gd name="T52" fmla="*/ 405 w 900"/>
                <a:gd name="T53" fmla="*/ 363 h 811"/>
                <a:gd name="T54" fmla="*/ 424 w 900"/>
                <a:gd name="T55" fmla="*/ 337 h 811"/>
                <a:gd name="T56" fmla="*/ 434 w 900"/>
                <a:gd name="T57" fmla="*/ 308 h 811"/>
                <a:gd name="T58" fmla="*/ 438 w 900"/>
                <a:gd name="T59" fmla="*/ 282 h 811"/>
                <a:gd name="T60" fmla="*/ 432 w 900"/>
                <a:gd name="T61" fmla="*/ 261 h 811"/>
                <a:gd name="T62" fmla="*/ 415 w 900"/>
                <a:gd name="T63" fmla="*/ 251 h 811"/>
                <a:gd name="T64" fmla="*/ 397 w 900"/>
                <a:gd name="T65" fmla="*/ 251 h 811"/>
                <a:gd name="T66" fmla="*/ 382 w 900"/>
                <a:gd name="T67" fmla="*/ 261 h 811"/>
                <a:gd name="T68" fmla="*/ 365 w 900"/>
                <a:gd name="T69" fmla="*/ 282 h 811"/>
                <a:gd name="T70" fmla="*/ 359 w 900"/>
                <a:gd name="T71" fmla="*/ 295 h 811"/>
                <a:gd name="T72" fmla="*/ 347 w 900"/>
                <a:gd name="T73" fmla="*/ 296 h 811"/>
                <a:gd name="T74" fmla="*/ 336 w 900"/>
                <a:gd name="T75" fmla="*/ 310 h 811"/>
                <a:gd name="T76" fmla="*/ 331 w 900"/>
                <a:gd name="T77" fmla="*/ 321 h 811"/>
                <a:gd name="T78" fmla="*/ 308 w 900"/>
                <a:gd name="T79" fmla="*/ 322 h 811"/>
                <a:gd name="T80" fmla="*/ 293 w 900"/>
                <a:gd name="T81" fmla="*/ 277 h 811"/>
                <a:gd name="T82" fmla="*/ 275 w 900"/>
                <a:gd name="T83" fmla="*/ 257 h 811"/>
                <a:gd name="T84" fmla="*/ 255 w 900"/>
                <a:gd name="T85" fmla="*/ 247 h 811"/>
                <a:gd name="T86" fmla="*/ 248 w 900"/>
                <a:gd name="T87" fmla="*/ 230 h 811"/>
                <a:gd name="T88" fmla="*/ 243 w 900"/>
                <a:gd name="T89" fmla="*/ 196 h 811"/>
                <a:gd name="T90" fmla="*/ 233 w 900"/>
                <a:gd name="T91" fmla="*/ 174 h 811"/>
                <a:gd name="T92" fmla="*/ 217 w 900"/>
                <a:gd name="T93" fmla="*/ 157 h 811"/>
                <a:gd name="T94" fmla="*/ 192 w 900"/>
                <a:gd name="T95" fmla="*/ 149 h 811"/>
                <a:gd name="T96" fmla="*/ 160 w 900"/>
                <a:gd name="T97" fmla="*/ 150 h 811"/>
                <a:gd name="T98" fmla="*/ 127 w 900"/>
                <a:gd name="T99" fmla="*/ 160 h 811"/>
                <a:gd name="T100" fmla="*/ 92 w 900"/>
                <a:gd name="T101" fmla="*/ 165 h 811"/>
                <a:gd name="T102" fmla="*/ 66 w 900"/>
                <a:gd name="T103" fmla="*/ 174 h 811"/>
                <a:gd name="T104" fmla="*/ 34 w 900"/>
                <a:gd name="T105" fmla="*/ 174 h 811"/>
                <a:gd name="T106" fmla="*/ 25 w 900"/>
                <a:gd name="T107" fmla="*/ 245 h 81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00"/>
                <a:gd name="T163" fmla="*/ 0 h 811"/>
                <a:gd name="T164" fmla="*/ 900 w 900"/>
                <a:gd name="T165" fmla="*/ 811 h 81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00" h="811">
                  <a:moveTo>
                    <a:pt x="49" y="491"/>
                  </a:moveTo>
                  <a:lnTo>
                    <a:pt x="63" y="338"/>
                  </a:lnTo>
                  <a:lnTo>
                    <a:pt x="25" y="301"/>
                  </a:lnTo>
                  <a:lnTo>
                    <a:pt x="3" y="265"/>
                  </a:lnTo>
                  <a:lnTo>
                    <a:pt x="0" y="241"/>
                  </a:lnTo>
                  <a:lnTo>
                    <a:pt x="3" y="208"/>
                  </a:lnTo>
                  <a:lnTo>
                    <a:pt x="38" y="166"/>
                  </a:lnTo>
                  <a:lnTo>
                    <a:pt x="173" y="94"/>
                  </a:lnTo>
                  <a:lnTo>
                    <a:pt x="313" y="37"/>
                  </a:lnTo>
                  <a:lnTo>
                    <a:pt x="516" y="0"/>
                  </a:lnTo>
                  <a:lnTo>
                    <a:pt x="676" y="7"/>
                  </a:lnTo>
                  <a:lnTo>
                    <a:pt x="801" y="42"/>
                  </a:lnTo>
                  <a:lnTo>
                    <a:pt x="875" y="129"/>
                  </a:lnTo>
                  <a:lnTo>
                    <a:pt x="900" y="261"/>
                  </a:lnTo>
                  <a:lnTo>
                    <a:pt x="900" y="427"/>
                  </a:lnTo>
                  <a:lnTo>
                    <a:pt x="894" y="568"/>
                  </a:lnTo>
                  <a:lnTo>
                    <a:pt x="867" y="674"/>
                  </a:lnTo>
                  <a:lnTo>
                    <a:pt x="850" y="763"/>
                  </a:lnTo>
                  <a:lnTo>
                    <a:pt x="850" y="811"/>
                  </a:lnTo>
                  <a:lnTo>
                    <a:pt x="833" y="718"/>
                  </a:lnTo>
                  <a:lnTo>
                    <a:pt x="783" y="763"/>
                  </a:lnTo>
                  <a:lnTo>
                    <a:pt x="749" y="780"/>
                  </a:lnTo>
                  <a:lnTo>
                    <a:pt x="729" y="770"/>
                  </a:lnTo>
                  <a:lnTo>
                    <a:pt x="718" y="733"/>
                  </a:lnTo>
                  <a:lnTo>
                    <a:pt x="752" y="753"/>
                  </a:lnTo>
                  <a:lnTo>
                    <a:pt x="777" y="750"/>
                  </a:lnTo>
                  <a:lnTo>
                    <a:pt x="810" y="727"/>
                  </a:lnTo>
                  <a:lnTo>
                    <a:pt x="847" y="674"/>
                  </a:lnTo>
                  <a:lnTo>
                    <a:pt x="867" y="617"/>
                  </a:lnTo>
                  <a:lnTo>
                    <a:pt x="875" y="564"/>
                  </a:lnTo>
                  <a:lnTo>
                    <a:pt x="864" y="522"/>
                  </a:lnTo>
                  <a:lnTo>
                    <a:pt x="829" y="503"/>
                  </a:lnTo>
                  <a:lnTo>
                    <a:pt x="793" y="503"/>
                  </a:lnTo>
                  <a:lnTo>
                    <a:pt x="763" y="522"/>
                  </a:lnTo>
                  <a:lnTo>
                    <a:pt x="729" y="564"/>
                  </a:lnTo>
                  <a:lnTo>
                    <a:pt x="718" y="590"/>
                  </a:lnTo>
                  <a:lnTo>
                    <a:pt x="693" y="593"/>
                  </a:lnTo>
                  <a:lnTo>
                    <a:pt x="672" y="620"/>
                  </a:lnTo>
                  <a:lnTo>
                    <a:pt x="661" y="643"/>
                  </a:lnTo>
                  <a:lnTo>
                    <a:pt x="616" y="645"/>
                  </a:lnTo>
                  <a:lnTo>
                    <a:pt x="585" y="554"/>
                  </a:lnTo>
                  <a:lnTo>
                    <a:pt x="550" y="514"/>
                  </a:lnTo>
                  <a:lnTo>
                    <a:pt x="510" y="494"/>
                  </a:lnTo>
                  <a:lnTo>
                    <a:pt x="496" y="461"/>
                  </a:lnTo>
                  <a:lnTo>
                    <a:pt x="487" y="393"/>
                  </a:lnTo>
                  <a:lnTo>
                    <a:pt x="467" y="349"/>
                  </a:lnTo>
                  <a:lnTo>
                    <a:pt x="434" y="314"/>
                  </a:lnTo>
                  <a:lnTo>
                    <a:pt x="384" y="298"/>
                  </a:lnTo>
                  <a:lnTo>
                    <a:pt x="320" y="301"/>
                  </a:lnTo>
                  <a:lnTo>
                    <a:pt x="254" y="320"/>
                  </a:lnTo>
                  <a:lnTo>
                    <a:pt x="184" y="331"/>
                  </a:lnTo>
                  <a:lnTo>
                    <a:pt x="132" y="348"/>
                  </a:lnTo>
                  <a:lnTo>
                    <a:pt x="67" y="348"/>
                  </a:lnTo>
                  <a:lnTo>
                    <a:pt x="49" y="49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Freeform 114"/>
            <p:cNvSpPr>
              <a:spLocks/>
            </p:cNvSpPr>
            <p:nvPr/>
          </p:nvSpPr>
          <p:spPr bwMode="auto">
            <a:xfrm>
              <a:off x="4258" y="2347"/>
              <a:ext cx="68" cy="73"/>
            </a:xfrm>
            <a:custGeom>
              <a:avLst/>
              <a:gdLst>
                <a:gd name="T0" fmla="*/ 1 w 135"/>
                <a:gd name="T1" fmla="*/ 44 h 146"/>
                <a:gd name="T2" fmla="*/ 14 w 135"/>
                <a:gd name="T3" fmla="*/ 30 h 146"/>
                <a:gd name="T4" fmla="*/ 31 w 135"/>
                <a:gd name="T5" fmla="*/ 15 h 146"/>
                <a:gd name="T6" fmla="*/ 47 w 135"/>
                <a:gd name="T7" fmla="*/ 5 h 146"/>
                <a:gd name="T8" fmla="*/ 68 w 135"/>
                <a:gd name="T9" fmla="*/ 0 h 146"/>
                <a:gd name="T10" fmla="*/ 44 w 135"/>
                <a:gd name="T11" fmla="*/ 13 h 146"/>
                <a:gd name="T12" fmla="*/ 17 w 135"/>
                <a:gd name="T13" fmla="*/ 32 h 146"/>
                <a:gd name="T14" fmla="*/ 24 w 135"/>
                <a:gd name="T15" fmla="*/ 51 h 146"/>
                <a:gd name="T16" fmla="*/ 24 w 135"/>
                <a:gd name="T17" fmla="*/ 63 h 146"/>
                <a:gd name="T18" fmla="*/ 9 w 135"/>
                <a:gd name="T19" fmla="*/ 71 h 146"/>
                <a:gd name="T20" fmla="*/ 0 w 135"/>
                <a:gd name="T21" fmla="*/ 73 h 146"/>
                <a:gd name="T22" fmla="*/ 5 w 135"/>
                <a:gd name="T23" fmla="*/ 66 h 146"/>
                <a:gd name="T24" fmla="*/ 5 w 135"/>
                <a:gd name="T25" fmla="*/ 57 h 146"/>
                <a:gd name="T26" fmla="*/ 0 w 135"/>
                <a:gd name="T27" fmla="*/ 51 h 146"/>
                <a:gd name="T28" fmla="*/ 1 w 135"/>
                <a:gd name="T29" fmla="*/ 44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5"/>
                <a:gd name="T46" fmla="*/ 0 h 146"/>
                <a:gd name="T47" fmla="*/ 135 w 135"/>
                <a:gd name="T48" fmla="*/ 146 h 14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5" h="146">
                  <a:moveTo>
                    <a:pt x="2" y="89"/>
                  </a:moveTo>
                  <a:lnTo>
                    <a:pt x="28" y="61"/>
                  </a:lnTo>
                  <a:lnTo>
                    <a:pt x="62" y="31"/>
                  </a:lnTo>
                  <a:lnTo>
                    <a:pt x="94" y="11"/>
                  </a:lnTo>
                  <a:lnTo>
                    <a:pt x="135" y="0"/>
                  </a:lnTo>
                  <a:lnTo>
                    <a:pt x="87" y="27"/>
                  </a:lnTo>
                  <a:lnTo>
                    <a:pt x="33" y="64"/>
                  </a:lnTo>
                  <a:lnTo>
                    <a:pt x="48" y="103"/>
                  </a:lnTo>
                  <a:lnTo>
                    <a:pt x="48" y="126"/>
                  </a:lnTo>
                  <a:lnTo>
                    <a:pt x="17" y="142"/>
                  </a:lnTo>
                  <a:lnTo>
                    <a:pt x="0" y="146"/>
                  </a:lnTo>
                  <a:lnTo>
                    <a:pt x="10" y="131"/>
                  </a:lnTo>
                  <a:lnTo>
                    <a:pt x="10" y="114"/>
                  </a:lnTo>
                  <a:lnTo>
                    <a:pt x="0" y="103"/>
                  </a:lnTo>
                  <a:lnTo>
                    <a:pt x="2" y="8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Freeform 115"/>
            <p:cNvSpPr>
              <a:spLocks/>
            </p:cNvSpPr>
            <p:nvPr/>
          </p:nvSpPr>
          <p:spPr bwMode="auto">
            <a:xfrm>
              <a:off x="4283" y="2360"/>
              <a:ext cx="22" cy="63"/>
            </a:xfrm>
            <a:custGeom>
              <a:avLst/>
              <a:gdLst>
                <a:gd name="T0" fmla="*/ 6 w 44"/>
                <a:gd name="T1" fmla="*/ 9 h 126"/>
                <a:gd name="T2" fmla="*/ 12 w 44"/>
                <a:gd name="T3" fmla="*/ 19 h 126"/>
                <a:gd name="T4" fmla="*/ 13 w 44"/>
                <a:gd name="T5" fmla="*/ 36 h 126"/>
                <a:gd name="T6" fmla="*/ 8 w 44"/>
                <a:gd name="T7" fmla="*/ 52 h 126"/>
                <a:gd name="T8" fmla="*/ 0 w 44"/>
                <a:gd name="T9" fmla="*/ 63 h 126"/>
                <a:gd name="T10" fmla="*/ 17 w 44"/>
                <a:gd name="T11" fmla="*/ 45 h 126"/>
                <a:gd name="T12" fmla="*/ 21 w 44"/>
                <a:gd name="T13" fmla="*/ 31 h 126"/>
                <a:gd name="T14" fmla="*/ 21 w 44"/>
                <a:gd name="T15" fmla="*/ 15 h 126"/>
                <a:gd name="T16" fmla="*/ 22 w 44"/>
                <a:gd name="T17" fmla="*/ 4 h 126"/>
                <a:gd name="T18" fmla="*/ 17 w 44"/>
                <a:gd name="T19" fmla="*/ 0 h 126"/>
                <a:gd name="T20" fmla="*/ 6 w 44"/>
                <a:gd name="T21" fmla="*/ 9 h 1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126"/>
                <a:gd name="T35" fmla="*/ 44 w 44"/>
                <a:gd name="T36" fmla="*/ 126 h 1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126">
                  <a:moveTo>
                    <a:pt x="12" y="17"/>
                  </a:moveTo>
                  <a:lnTo>
                    <a:pt x="25" y="37"/>
                  </a:lnTo>
                  <a:lnTo>
                    <a:pt x="26" y="71"/>
                  </a:lnTo>
                  <a:lnTo>
                    <a:pt x="16" y="104"/>
                  </a:lnTo>
                  <a:lnTo>
                    <a:pt x="0" y="126"/>
                  </a:lnTo>
                  <a:lnTo>
                    <a:pt x="34" y="90"/>
                  </a:lnTo>
                  <a:lnTo>
                    <a:pt x="42" y="62"/>
                  </a:lnTo>
                  <a:lnTo>
                    <a:pt x="42" y="29"/>
                  </a:lnTo>
                  <a:lnTo>
                    <a:pt x="44" y="7"/>
                  </a:lnTo>
                  <a:lnTo>
                    <a:pt x="34" y="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Freeform 116"/>
            <p:cNvSpPr>
              <a:spLocks/>
            </p:cNvSpPr>
            <p:nvPr/>
          </p:nvSpPr>
          <p:spPr bwMode="auto">
            <a:xfrm>
              <a:off x="3919" y="2447"/>
              <a:ext cx="407" cy="249"/>
            </a:xfrm>
            <a:custGeom>
              <a:avLst/>
              <a:gdLst>
                <a:gd name="T0" fmla="*/ 5 w 812"/>
                <a:gd name="T1" fmla="*/ 1 h 499"/>
                <a:gd name="T2" fmla="*/ 0 w 812"/>
                <a:gd name="T3" fmla="*/ 38 h 499"/>
                <a:gd name="T4" fmla="*/ 3 w 812"/>
                <a:gd name="T5" fmla="*/ 54 h 499"/>
                <a:gd name="T6" fmla="*/ 14 w 812"/>
                <a:gd name="T7" fmla="*/ 75 h 499"/>
                <a:gd name="T8" fmla="*/ 41 w 812"/>
                <a:gd name="T9" fmla="*/ 106 h 499"/>
                <a:gd name="T10" fmla="*/ 66 w 812"/>
                <a:gd name="T11" fmla="*/ 150 h 499"/>
                <a:gd name="T12" fmla="*/ 79 w 812"/>
                <a:gd name="T13" fmla="*/ 198 h 499"/>
                <a:gd name="T14" fmla="*/ 83 w 812"/>
                <a:gd name="T15" fmla="*/ 212 h 499"/>
                <a:gd name="T16" fmla="*/ 91 w 812"/>
                <a:gd name="T17" fmla="*/ 216 h 499"/>
                <a:gd name="T18" fmla="*/ 110 w 812"/>
                <a:gd name="T19" fmla="*/ 220 h 499"/>
                <a:gd name="T20" fmla="*/ 136 w 812"/>
                <a:gd name="T21" fmla="*/ 220 h 499"/>
                <a:gd name="T22" fmla="*/ 180 w 812"/>
                <a:gd name="T23" fmla="*/ 217 h 499"/>
                <a:gd name="T24" fmla="*/ 200 w 812"/>
                <a:gd name="T25" fmla="*/ 216 h 499"/>
                <a:gd name="T26" fmla="*/ 230 w 812"/>
                <a:gd name="T27" fmla="*/ 249 h 499"/>
                <a:gd name="T28" fmla="*/ 279 w 812"/>
                <a:gd name="T29" fmla="*/ 220 h 499"/>
                <a:gd name="T30" fmla="*/ 313 w 812"/>
                <a:gd name="T31" fmla="*/ 185 h 499"/>
                <a:gd name="T32" fmla="*/ 358 w 812"/>
                <a:gd name="T33" fmla="*/ 140 h 499"/>
                <a:gd name="T34" fmla="*/ 383 w 812"/>
                <a:gd name="T35" fmla="*/ 106 h 499"/>
                <a:gd name="T36" fmla="*/ 407 w 812"/>
                <a:gd name="T37" fmla="*/ 49 h 499"/>
                <a:gd name="T38" fmla="*/ 375 w 812"/>
                <a:gd name="T39" fmla="*/ 111 h 499"/>
                <a:gd name="T40" fmla="*/ 346 w 812"/>
                <a:gd name="T41" fmla="*/ 142 h 499"/>
                <a:gd name="T42" fmla="*/ 305 w 812"/>
                <a:gd name="T43" fmla="*/ 176 h 499"/>
                <a:gd name="T44" fmla="*/ 273 w 812"/>
                <a:gd name="T45" fmla="*/ 172 h 499"/>
                <a:gd name="T46" fmla="*/ 303 w 812"/>
                <a:gd name="T47" fmla="*/ 146 h 499"/>
                <a:gd name="T48" fmla="*/ 318 w 812"/>
                <a:gd name="T49" fmla="*/ 87 h 499"/>
                <a:gd name="T50" fmla="*/ 318 w 812"/>
                <a:gd name="T51" fmla="*/ 0 h 499"/>
                <a:gd name="T52" fmla="*/ 311 w 812"/>
                <a:gd name="T53" fmla="*/ 46 h 499"/>
                <a:gd name="T54" fmla="*/ 223 w 812"/>
                <a:gd name="T55" fmla="*/ 183 h 499"/>
                <a:gd name="T56" fmla="*/ 180 w 812"/>
                <a:gd name="T57" fmla="*/ 203 h 499"/>
                <a:gd name="T58" fmla="*/ 126 w 812"/>
                <a:gd name="T59" fmla="*/ 209 h 499"/>
                <a:gd name="T60" fmla="*/ 102 w 812"/>
                <a:gd name="T61" fmla="*/ 208 h 499"/>
                <a:gd name="T62" fmla="*/ 86 w 812"/>
                <a:gd name="T63" fmla="*/ 203 h 499"/>
                <a:gd name="T64" fmla="*/ 72 w 812"/>
                <a:gd name="T65" fmla="*/ 157 h 499"/>
                <a:gd name="T66" fmla="*/ 55 w 812"/>
                <a:gd name="T67" fmla="*/ 123 h 499"/>
                <a:gd name="T68" fmla="*/ 43 w 812"/>
                <a:gd name="T69" fmla="*/ 99 h 499"/>
                <a:gd name="T70" fmla="*/ 37 w 812"/>
                <a:gd name="T71" fmla="*/ 77 h 499"/>
                <a:gd name="T72" fmla="*/ 23 w 812"/>
                <a:gd name="T73" fmla="*/ 65 h 499"/>
                <a:gd name="T74" fmla="*/ 10 w 812"/>
                <a:gd name="T75" fmla="*/ 54 h 499"/>
                <a:gd name="T76" fmla="*/ 3 w 812"/>
                <a:gd name="T77" fmla="*/ 36 h 499"/>
                <a:gd name="T78" fmla="*/ 5 w 812"/>
                <a:gd name="T79" fmla="*/ 16 h 499"/>
                <a:gd name="T80" fmla="*/ 5 w 812"/>
                <a:gd name="T81" fmla="*/ 1 h 49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812"/>
                <a:gd name="T124" fmla="*/ 0 h 499"/>
                <a:gd name="T125" fmla="*/ 812 w 812"/>
                <a:gd name="T126" fmla="*/ 499 h 49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812" h="499">
                  <a:moveTo>
                    <a:pt x="9" y="3"/>
                  </a:moveTo>
                  <a:lnTo>
                    <a:pt x="0" y="76"/>
                  </a:lnTo>
                  <a:lnTo>
                    <a:pt x="5" y="109"/>
                  </a:lnTo>
                  <a:lnTo>
                    <a:pt x="28" y="150"/>
                  </a:lnTo>
                  <a:lnTo>
                    <a:pt x="81" y="213"/>
                  </a:lnTo>
                  <a:lnTo>
                    <a:pt x="132" y="301"/>
                  </a:lnTo>
                  <a:lnTo>
                    <a:pt x="158" y="396"/>
                  </a:lnTo>
                  <a:lnTo>
                    <a:pt x="166" y="424"/>
                  </a:lnTo>
                  <a:lnTo>
                    <a:pt x="182" y="432"/>
                  </a:lnTo>
                  <a:lnTo>
                    <a:pt x="220" y="441"/>
                  </a:lnTo>
                  <a:lnTo>
                    <a:pt x="272" y="441"/>
                  </a:lnTo>
                  <a:lnTo>
                    <a:pt x="360" y="435"/>
                  </a:lnTo>
                  <a:lnTo>
                    <a:pt x="399" y="432"/>
                  </a:lnTo>
                  <a:lnTo>
                    <a:pt x="458" y="499"/>
                  </a:lnTo>
                  <a:lnTo>
                    <a:pt x="556" y="441"/>
                  </a:lnTo>
                  <a:lnTo>
                    <a:pt x="624" y="370"/>
                  </a:lnTo>
                  <a:lnTo>
                    <a:pt x="715" y="281"/>
                  </a:lnTo>
                  <a:lnTo>
                    <a:pt x="764" y="213"/>
                  </a:lnTo>
                  <a:lnTo>
                    <a:pt x="812" y="99"/>
                  </a:lnTo>
                  <a:lnTo>
                    <a:pt x="749" y="223"/>
                  </a:lnTo>
                  <a:lnTo>
                    <a:pt x="690" y="284"/>
                  </a:lnTo>
                  <a:lnTo>
                    <a:pt x="609" y="352"/>
                  </a:lnTo>
                  <a:lnTo>
                    <a:pt x="545" y="345"/>
                  </a:lnTo>
                  <a:lnTo>
                    <a:pt x="604" y="293"/>
                  </a:lnTo>
                  <a:lnTo>
                    <a:pt x="634" y="175"/>
                  </a:lnTo>
                  <a:lnTo>
                    <a:pt x="634" y="0"/>
                  </a:lnTo>
                  <a:lnTo>
                    <a:pt x="621" y="93"/>
                  </a:lnTo>
                  <a:lnTo>
                    <a:pt x="444" y="366"/>
                  </a:lnTo>
                  <a:lnTo>
                    <a:pt x="360" y="407"/>
                  </a:lnTo>
                  <a:lnTo>
                    <a:pt x="252" y="419"/>
                  </a:lnTo>
                  <a:lnTo>
                    <a:pt x="203" y="416"/>
                  </a:lnTo>
                  <a:lnTo>
                    <a:pt x="172" y="407"/>
                  </a:lnTo>
                  <a:lnTo>
                    <a:pt x="143" y="315"/>
                  </a:lnTo>
                  <a:lnTo>
                    <a:pt x="109" y="247"/>
                  </a:lnTo>
                  <a:lnTo>
                    <a:pt x="85" y="199"/>
                  </a:lnTo>
                  <a:lnTo>
                    <a:pt x="73" y="154"/>
                  </a:lnTo>
                  <a:lnTo>
                    <a:pt x="46" y="130"/>
                  </a:lnTo>
                  <a:lnTo>
                    <a:pt x="20" y="109"/>
                  </a:lnTo>
                  <a:lnTo>
                    <a:pt x="5" y="73"/>
                  </a:lnTo>
                  <a:lnTo>
                    <a:pt x="9" y="32"/>
                  </a:lnTo>
                  <a:lnTo>
                    <a:pt x="9" y="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Freeform 117"/>
            <p:cNvSpPr>
              <a:spLocks/>
            </p:cNvSpPr>
            <p:nvPr/>
          </p:nvSpPr>
          <p:spPr bwMode="auto">
            <a:xfrm>
              <a:off x="3933" y="2593"/>
              <a:ext cx="58" cy="36"/>
            </a:xfrm>
            <a:custGeom>
              <a:avLst/>
              <a:gdLst>
                <a:gd name="T0" fmla="*/ 49 w 115"/>
                <a:gd name="T1" fmla="*/ 0 h 71"/>
                <a:gd name="T2" fmla="*/ 0 w 115"/>
                <a:gd name="T3" fmla="*/ 36 h 71"/>
                <a:gd name="T4" fmla="*/ 58 w 115"/>
                <a:gd name="T5" fmla="*/ 20 h 71"/>
                <a:gd name="T6" fmla="*/ 49 w 115"/>
                <a:gd name="T7" fmla="*/ 0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1"/>
                <a:gd name="T14" fmla="*/ 115 w 115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1">
                  <a:moveTo>
                    <a:pt x="98" y="0"/>
                  </a:moveTo>
                  <a:lnTo>
                    <a:pt x="0" y="71"/>
                  </a:lnTo>
                  <a:lnTo>
                    <a:pt x="115" y="4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Freeform 118"/>
            <p:cNvSpPr>
              <a:spLocks/>
            </p:cNvSpPr>
            <p:nvPr/>
          </p:nvSpPr>
          <p:spPr bwMode="auto">
            <a:xfrm>
              <a:off x="4006" y="2372"/>
              <a:ext cx="114" cy="40"/>
            </a:xfrm>
            <a:custGeom>
              <a:avLst/>
              <a:gdLst>
                <a:gd name="T0" fmla="*/ 0 w 229"/>
                <a:gd name="T1" fmla="*/ 34 h 81"/>
                <a:gd name="T2" fmla="*/ 6 w 229"/>
                <a:gd name="T3" fmla="*/ 21 h 81"/>
                <a:gd name="T4" fmla="*/ 34 w 229"/>
                <a:gd name="T5" fmla="*/ 7 h 81"/>
                <a:gd name="T6" fmla="*/ 66 w 229"/>
                <a:gd name="T7" fmla="*/ 0 h 81"/>
                <a:gd name="T8" fmla="*/ 114 w 229"/>
                <a:gd name="T9" fmla="*/ 6 h 81"/>
                <a:gd name="T10" fmla="*/ 71 w 229"/>
                <a:gd name="T11" fmla="*/ 12 h 81"/>
                <a:gd name="T12" fmla="*/ 4 w 229"/>
                <a:gd name="T13" fmla="*/ 40 h 81"/>
                <a:gd name="T14" fmla="*/ 0 w 229"/>
                <a:gd name="T15" fmla="*/ 34 h 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9"/>
                <a:gd name="T25" fmla="*/ 0 h 81"/>
                <a:gd name="T26" fmla="*/ 229 w 229"/>
                <a:gd name="T27" fmla="*/ 81 h 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9" h="81">
                  <a:moveTo>
                    <a:pt x="0" y="68"/>
                  </a:moveTo>
                  <a:lnTo>
                    <a:pt x="13" y="42"/>
                  </a:lnTo>
                  <a:lnTo>
                    <a:pt x="69" y="14"/>
                  </a:lnTo>
                  <a:lnTo>
                    <a:pt x="132" y="0"/>
                  </a:lnTo>
                  <a:lnTo>
                    <a:pt x="229" y="12"/>
                  </a:lnTo>
                  <a:lnTo>
                    <a:pt x="142" y="25"/>
                  </a:lnTo>
                  <a:lnTo>
                    <a:pt x="8" y="81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Freeform 119"/>
            <p:cNvSpPr>
              <a:spLocks/>
            </p:cNvSpPr>
            <p:nvPr/>
          </p:nvSpPr>
          <p:spPr bwMode="auto">
            <a:xfrm>
              <a:off x="3908" y="2379"/>
              <a:ext cx="52" cy="29"/>
            </a:xfrm>
            <a:custGeom>
              <a:avLst/>
              <a:gdLst>
                <a:gd name="T0" fmla="*/ 52 w 104"/>
                <a:gd name="T1" fmla="*/ 29 h 59"/>
                <a:gd name="T2" fmla="*/ 48 w 104"/>
                <a:gd name="T3" fmla="*/ 21 h 59"/>
                <a:gd name="T4" fmla="*/ 33 w 104"/>
                <a:gd name="T5" fmla="*/ 11 h 59"/>
                <a:gd name="T6" fmla="*/ 5 w 104"/>
                <a:gd name="T7" fmla="*/ 0 h 59"/>
                <a:gd name="T8" fmla="*/ 0 w 104"/>
                <a:gd name="T9" fmla="*/ 4 h 59"/>
                <a:gd name="T10" fmla="*/ 9 w 104"/>
                <a:gd name="T11" fmla="*/ 14 h 59"/>
                <a:gd name="T12" fmla="*/ 43 w 104"/>
                <a:gd name="T13" fmla="*/ 27 h 59"/>
                <a:gd name="T14" fmla="*/ 52 w 104"/>
                <a:gd name="T15" fmla="*/ 29 h 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4"/>
                <a:gd name="T25" fmla="*/ 0 h 59"/>
                <a:gd name="T26" fmla="*/ 104 w 104"/>
                <a:gd name="T27" fmla="*/ 59 h 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4" h="59">
                  <a:moveTo>
                    <a:pt x="104" y="59"/>
                  </a:moveTo>
                  <a:lnTo>
                    <a:pt x="96" y="42"/>
                  </a:lnTo>
                  <a:lnTo>
                    <a:pt x="66" y="2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17" y="28"/>
                  </a:lnTo>
                  <a:lnTo>
                    <a:pt x="85" y="54"/>
                  </a:lnTo>
                  <a:lnTo>
                    <a:pt x="104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Freeform 120"/>
            <p:cNvSpPr>
              <a:spLocks/>
            </p:cNvSpPr>
            <p:nvPr/>
          </p:nvSpPr>
          <p:spPr bwMode="auto">
            <a:xfrm>
              <a:off x="3940" y="2410"/>
              <a:ext cx="105" cy="130"/>
            </a:xfrm>
            <a:custGeom>
              <a:avLst/>
              <a:gdLst>
                <a:gd name="T0" fmla="*/ 27 w 210"/>
                <a:gd name="T1" fmla="*/ 8 h 261"/>
                <a:gd name="T2" fmla="*/ 29 w 210"/>
                <a:gd name="T3" fmla="*/ 18 h 261"/>
                <a:gd name="T4" fmla="*/ 27 w 210"/>
                <a:gd name="T5" fmla="*/ 38 h 261"/>
                <a:gd name="T6" fmla="*/ 15 w 210"/>
                <a:gd name="T7" fmla="*/ 67 h 261"/>
                <a:gd name="T8" fmla="*/ 5 w 210"/>
                <a:gd name="T9" fmla="*/ 94 h 261"/>
                <a:gd name="T10" fmla="*/ 7 w 210"/>
                <a:gd name="T11" fmla="*/ 102 h 261"/>
                <a:gd name="T12" fmla="*/ 16 w 210"/>
                <a:gd name="T13" fmla="*/ 111 h 261"/>
                <a:gd name="T14" fmla="*/ 29 w 210"/>
                <a:gd name="T15" fmla="*/ 115 h 261"/>
                <a:gd name="T16" fmla="*/ 48 w 210"/>
                <a:gd name="T17" fmla="*/ 105 h 261"/>
                <a:gd name="T18" fmla="*/ 67 w 210"/>
                <a:gd name="T19" fmla="*/ 102 h 261"/>
                <a:gd name="T20" fmla="*/ 85 w 210"/>
                <a:gd name="T21" fmla="*/ 106 h 261"/>
                <a:gd name="T22" fmla="*/ 94 w 210"/>
                <a:gd name="T23" fmla="*/ 106 h 261"/>
                <a:gd name="T24" fmla="*/ 100 w 210"/>
                <a:gd name="T25" fmla="*/ 102 h 261"/>
                <a:gd name="T26" fmla="*/ 100 w 210"/>
                <a:gd name="T27" fmla="*/ 96 h 261"/>
                <a:gd name="T28" fmla="*/ 96 w 210"/>
                <a:gd name="T29" fmla="*/ 89 h 261"/>
                <a:gd name="T30" fmla="*/ 85 w 210"/>
                <a:gd name="T31" fmla="*/ 78 h 261"/>
                <a:gd name="T32" fmla="*/ 102 w 210"/>
                <a:gd name="T33" fmla="*/ 89 h 261"/>
                <a:gd name="T34" fmla="*/ 105 w 210"/>
                <a:gd name="T35" fmla="*/ 96 h 261"/>
                <a:gd name="T36" fmla="*/ 105 w 210"/>
                <a:gd name="T37" fmla="*/ 102 h 261"/>
                <a:gd name="T38" fmla="*/ 102 w 210"/>
                <a:gd name="T39" fmla="*/ 111 h 261"/>
                <a:gd name="T40" fmla="*/ 95 w 210"/>
                <a:gd name="T41" fmla="*/ 115 h 261"/>
                <a:gd name="T42" fmla="*/ 88 w 210"/>
                <a:gd name="T43" fmla="*/ 113 h 261"/>
                <a:gd name="T44" fmla="*/ 73 w 210"/>
                <a:gd name="T45" fmla="*/ 113 h 261"/>
                <a:gd name="T46" fmla="*/ 65 w 210"/>
                <a:gd name="T47" fmla="*/ 118 h 261"/>
                <a:gd name="T48" fmla="*/ 48 w 210"/>
                <a:gd name="T49" fmla="*/ 130 h 261"/>
                <a:gd name="T50" fmla="*/ 44 w 210"/>
                <a:gd name="T51" fmla="*/ 130 h 261"/>
                <a:gd name="T52" fmla="*/ 37 w 210"/>
                <a:gd name="T53" fmla="*/ 126 h 261"/>
                <a:gd name="T54" fmla="*/ 29 w 210"/>
                <a:gd name="T55" fmla="*/ 119 h 261"/>
                <a:gd name="T56" fmla="*/ 13 w 210"/>
                <a:gd name="T57" fmla="*/ 115 h 261"/>
                <a:gd name="T58" fmla="*/ 5 w 210"/>
                <a:gd name="T59" fmla="*/ 106 h 261"/>
                <a:gd name="T60" fmla="*/ 0 w 210"/>
                <a:gd name="T61" fmla="*/ 99 h 261"/>
                <a:gd name="T62" fmla="*/ 0 w 210"/>
                <a:gd name="T63" fmla="*/ 93 h 261"/>
                <a:gd name="T64" fmla="*/ 20 w 210"/>
                <a:gd name="T65" fmla="*/ 38 h 261"/>
                <a:gd name="T66" fmla="*/ 26 w 210"/>
                <a:gd name="T67" fmla="*/ 22 h 261"/>
                <a:gd name="T68" fmla="*/ 24 w 210"/>
                <a:gd name="T69" fmla="*/ 11 h 261"/>
                <a:gd name="T70" fmla="*/ 22 w 210"/>
                <a:gd name="T71" fmla="*/ 0 h 261"/>
                <a:gd name="T72" fmla="*/ 27 w 210"/>
                <a:gd name="T73" fmla="*/ 8 h 2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10"/>
                <a:gd name="T112" fmla="*/ 0 h 261"/>
                <a:gd name="T113" fmla="*/ 210 w 210"/>
                <a:gd name="T114" fmla="*/ 261 h 26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10" h="261">
                  <a:moveTo>
                    <a:pt x="54" y="16"/>
                  </a:moveTo>
                  <a:lnTo>
                    <a:pt x="59" y="37"/>
                  </a:lnTo>
                  <a:lnTo>
                    <a:pt x="54" y="76"/>
                  </a:lnTo>
                  <a:lnTo>
                    <a:pt x="31" y="135"/>
                  </a:lnTo>
                  <a:lnTo>
                    <a:pt x="9" y="188"/>
                  </a:lnTo>
                  <a:lnTo>
                    <a:pt x="14" y="205"/>
                  </a:lnTo>
                  <a:lnTo>
                    <a:pt x="32" y="222"/>
                  </a:lnTo>
                  <a:lnTo>
                    <a:pt x="59" y="230"/>
                  </a:lnTo>
                  <a:lnTo>
                    <a:pt x="95" y="210"/>
                  </a:lnTo>
                  <a:lnTo>
                    <a:pt x="133" y="205"/>
                  </a:lnTo>
                  <a:lnTo>
                    <a:pt x="169" y="213"/>
                  </a:lnTo>
                  <a:lnTo>
                    <a:pt x="188" y="213"/>
                  </a:lnTo>
                  <a:lnTo>
                    <a:pt x="199" y="204"/>
                  </a:lnTo>
                  <a:lnTo>
                    <a:pt x="199" y="193"/>
                  </a:lnTo>
                  <a:lnTo>
                    <a:pt x="192" y="179"/>
                  </a:lnTo>
                  <a:lnTo>
                    <a:pt x="169" y="157"/>
                  </a:lnTo>
                  <a:lnTo>
                    <a:pt x="203" y="179"/>
                  </a:lnTo>
                  <a:lnTo>
                    <a:pt x="210" y="193"/>
                  </a:lnTo>
                  <a:lnTo>
                    <a:pt x="210" y="205"/>
                  </a:lnTo>
                  <a:lnTo>
                    <a:pt x="203" y="222"/>
                  </a:lnTo>
                  <a:lnTo>
                    <a:pt x="189" y="230"/>
                  </a:lnTo>
                  <a:lnTo>
                    <a:pt x="175" y="227"/>
                  </a:lnTo>
                  <a:lnTo>
                    <a:pt x="146" y="227"/>
                  </a:lnTo>
                  <a:lnTo>
                    <a:pt x="130" y="236"/>
                  </a:lnTo>
                  <a:lnTo>
                    <a:pt x="96" y="261"/>
                  </a:lnTo>
                  <a:lnTo>
                    <a:pt x="88" y="261"/>
                  </a:lnTo>
                  <a:lnTo>
                    <a:pt x="73" y="253"/>
                  </a:lnTo>
                  <a:lnTo>
                    <a:pt x="59" y="239"/>
                  </a:lnTo>
                  <a:lnTo>
                    <a:pt x="26" y="230"/>
                  </a:lnTo>
                  <a:lnTo>
                    <a:pt x="9" y="213"/>
                  </a:lnTo>
                  <a:lnTo>
                    <a:pt x="0" y="199"/>
                  </a:lnTo>
                  <a:lnTo>
                    <a:pt x="0" y="187"/>
                  </a:lnTo>
                  <a:lnTo>
                    <a:pt x="39" y="76"/>
                  </a:lnTo>
                  <a:lnTo>
                    <a:pt x="51" y="44"/>
                  </a:lnTo>
                  <a:lnTo>
                    <a:pt x="48" y="23"/>
                  </a:lnTo>
                  <a:lnTo>
                    <a:pt x="43" y="0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Freeform 121"/>
            <p:cNvSpPr>
              <a:spLocks/>
            </p:cNvSpPr>
            <p:nvPr/>
          </p:nvSpPr>
          <p:spPr bwMode="auto">
            <a:xfrm>
              <a:off x="3926" y="2418"/>
              <a:ext cx="40" cy="20"/>
            </a:xfrm>
            <a:custGeom>
              <a:avLst/>
              <a:gdLst>
                <a:gd name="T0" fmla="*/ 0 w 79"/>
                <a:gd name="T1" fmla="*/ 0 h 41"/>
                <a:gd name="T2" fmla="*/ 40 w 79"/>
                <a:gd name="T3" fmla="*/ 12 h 41"/>
                <a:gd name="T4" fmla="*/ 36 w 79"/>
                <a:gd name="T5" fmla="*/ 20 h 41"/>
                <a:gd name="T6" fmla="*/ 24 w 79"/>
                <a:gd name="T7" fmla="*/ 19 h 41"/>
                <a:gd name="T8" fmla="*/ 14 w 79"/>
                <a:gd name="T9" fmla="*/ 12 h 41"/>
                <a:gd name="T10" fmla="*/ 0 w 79"/>
                <a:gd name="T11" fmla="*/ 0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"/>
                <a:gd name="T19" fmla="*/ 0 h 41"/>
                <a:gd name="T20" fmla="*/ 79 w 79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" h="41">
                  <a:moveTo>
                    <a:pt x="0" y="0"/>
                  </a:moveTo>
                  <a:lnTo>
                    <a:pt x="79" y="25"/>
                  </a:lnTo>
                  <a:lnTo>
                    <a:pt x="71" y="41"/>
                  </a:lnTo>
                  <a:lnTo>
                    <a:pt x="48" y="39"/>
                  </a:lnTo>
                  <a:lnTo>
                    <a:pt x="28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Freeform 122"/>
            <p:cNvSpPr>
              <a:spLocks/>
            </p:cNvSpPr>
            <p:nvPr/>
          </p:nvSpPr>
          <p:spPr bwMode="auto">
            <a:xfrm>
              <a:off x="4022" y="2410"/>
              <a:ext cx="78" cy="23"/>
            </a:xfrm>
            <a:custGeom>
              <a:avLst/>
              <a:gdLst>
                <a:gd name="T0" fmla="*/ 0 w 155"/>
                <a:gd name="T1" fmla="*/ 16 h 47"/>
                <a:gd name="T2" fmla="*/ 20 w 155"/>
                <a:gd name="T3" fmla="*/ 13 h 47"/>
                <a:gd name="T4" fmla="*/ 45 w 155"/>
                <a:gd name="T5" fmla="*/ 8 h 47"/>
                <a:gd name="T6" fmla="*/ 78 w 155"/>
                <a:gd name="T7" fmla="*/ 0 h 47"/>
                <a:gd name="T8" fmla="*/ 48 w 155"/>
                <a:gd name="T9" fmla="*/ 13 h 47"/>
                <a:gd name="T10" fmla="*/ 31 w 155"/>
                <a:gd name="T11" fmla="*/ 22 h 47"/>
                <a:gd name="T12" fmla="*/ 15 w 155"/>
                <a:gd name="T13" fmla="*/ 23 h 47"/>
                <a:gd name="T14" fmla="*/ 3 w 155"/>
                <a:gd name="T15" fmla="*/ 22 h 47"/>
                <a:gd name="T16" fmla="*/ 0 w 155"/>
                <a:gd name="T17" fmla="*/ 21 h 47"/>
                <a:gd name="T18" fmla="*/ 0 w 155"/>
                <a:gd name="T19" fmla="*/ 16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5"/>
                <a:gd name="T31" fmla="*/ 0 h 47"/>
                <a:gd name="T32" fmla="*/ 155 w 155"/>
                <a:gd name="T33" fmla="*/ 47 h 4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5" h="47">
                  <a:moveTo>
                    <a:pt x="0" y="33"/>
                  </a:moveTo>
                  <a:lnTo>
                    <a:pt x="40" y="27"/>
                  </a:lnTo>
                  <a:lnTo>
                    <a:pt x="90" y="16"/>
                  </a:lnTo>
                  <a:lnTo>
                    <a:pt x="155" y="0"/>
                  </a:lnTo>
                  <a:lnTo>
                    <a:pt x="95" y="27"/>
                  </a:lnTo>
                  <a:lnTo>
                    <a:pt x="61" y="44"/>
                  </a:lnTo>
                  <a:lnTo>
                    <a:pt x="29" y="47"/>
                  </a:lnTo>
                  <a:lnTo>
                    <a:pt x="6" y="44"/>
                  </a:lnTo>
                  <a:lnTo>
                    <a:pt x="0" y="4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Freeform 123"/>
            <p:cNvSpPr>
              <a:spLocks/>
            </p:cNvSpPr>
            <p:nvPr/>
          </p:nvSpPr>
          <p:spPr bwMode="auto">
            <a:xfrm>
              <a:off x="3985" y="2556"/>
              <a:ext cx="92" cy="26"/>
            </a:xfrm>
            <a:custGeom>
              <a:avLst/>
              <a:gdLst>
                <a:gd name="T0" fmla="*/ 0 w 185"/>
                <a:gd name="T1" fmla="*/ 0 h 53"/>
                <a:gd name="T2" fmla="*/ 10 w 185"/>
                <a:gd name="T3" fmla="*/ 2 h 53"/>
                <a:gd name="T4" fmla="*/ 33 w 185"/>
                <a:gd name="T5" fmla="*/ 0 h 53"/>
                <a:gd name="T6" fmla="*/ 72 w 185"/>
                <a:gd name="T7" fmla="*/ 1 h 53"/>
                <a:gd name="T8" fmla="*/ 92 w 185"/>
                <a:gd name="T9" fmla="*/ 5 h 53"/>
                <a:gd name="T10" fmla="*/ 66 w 185"/>
                <a:gd name="T11" fmla="*/ 17 h 53"/>
                <a:gd name="T12" fmla="*/ 43 w 185"/>
                <a:gd name="T13" fmla="*/ 26 h 53"/>
                <a:gd name="T14" fmla="*/ 71 w 185"/>
                <a:gd name="T15" fmla="*/ 12 h 53"/>
                <a:gd name="T16" fmla="*/ 69 w 185"/>
                <a:gd name="T17" fmla="*/ 5 h 53"/>
                <a:gd name="T18" fmla="*/ 39 w 185"/>
                <a:gd name="T19" fmla="*/ 5 h 53"/>
                <a:gd name="T20" fmla="*/ 12 w 185"/>
                <a:gd name="T21" fmla="*/ 5 h 53"/>
                <a:gd name="T22" fmla="*/ 4 w 185"/>
                <a:gd name="T23" fmla="*/ 5 h 53"/>
                <a:gd name="T24" fmla="*/ 8 w 185"/>
                <a:gd name="T25" fmla="*/ 20 h 53"/>
                <a:gd name="T26" fmla="*/ 0 w 185"/>
                <a:gd name="T27" fmla="*/ 5 h 53"/>
                <a:gd name="T28" fmla="*/ 0 w 185"/>
                <a:gd name="T29" fmla="*/ 0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85"/>
                <a:gd name="T46" fmla="*/ 0 h 53"/>
                <a:gd name="T47" fmla="*/ 185 w 185"/>
                <a:gd name="T48" fmla="*/ 53 h 5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85" h="53">
                  <a:moveTo>
                    <a:pt x="0" y="0"/>
                  </a:moveTo>
                  <a:lnTo>
                    <a:pt x="21" y="5"/>
                  </a:lnTo>
                  <a:lnTo>
                    <a:pt x="66" y="0"/>
                  </a:lnTo>
                  <a:lnTo>
                    <a:pt x="145" y="2"/>
                  </a:lnTo>
                  <a:lnTo>
                    <a:pt x="185" y="10"/>
                  </a:lnTo>
                  <a:lnTo>
                    <a:pt x="132" y="34"/>
                  </a:lnTo>
                  <a:lnTo>
                    <a:pt x="87" y="53"/>
                  </a:lnTo>
                  <a:lnTo>
                    <a:pt x="143" y="24"/>
                  </a:lnTo>
                  <a:lnTo>
                    <a:pt x="139" y="10"/>
                  </a:lnTo>
                  <a:lnTo>
                    <a:pt x="78" y="10"/>
                  </a:lnTo>
                  <a:lnTo>
                    <a:pt x="25" y="11"/>
                  </a:lnTo>
                  <a:lnTo>
                    <a:pt x="8" y="11"/>
                  </a:lnTo>
                  <a:lnTo>
                    <a:pt x="17" y="4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Freeform 124"/>
            <p:cNvSpPr>
              <a:spLocks/>
            </p:cNvSpPr>
            <p:nvPr/>
          </p:nvSpPr>
          <p:spPr bwMode="auto">
            <a:xfrm>
              <a:off x="4007" y="2599"/>
              <a:ext cx="32" cy="14"/>
            </a:xfrm>
            <a:custGeom>
              <a:avLst/>
              <a:gdLst>
                <a:gd name="T0" fmla="*/ 0 w 64"/>
                <a:gd name="T1" fmla="*/ 0 h 28"/>
                <a:gd name="T2" fmla="*/ 6 w 64"/>
                <a:gd name="T3" fmla="*/ 14 h 28"/>
                <a:gd name="T4" fmla="*/ 32 w 64"/>
                <a:gd name="T5" fmla="*/ 14 h 28"/>
                <a:gd name="T6" fmla="*/ 19 w 64"/>
                <a:gd name="T7" fmla="*/ 1 h 28"/>
                <a:gd name="T8" fmla="*/ 0 w 64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28"/>
                <a:gd name="T17" fmla="*/ 64 w 6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28">
                  <a:moveTo>
                    <a:pt x="0" y="0"/>
                  </a:moveTo>
                  <a:lnTo>
                    <a:pt x="13" y="28"/>
                  </a:lnTo>
                  <a:lnTo>
                    <a:pt x="64" y="28"/>
                  </a:lnTo>
                  <a:lnTo>
                    <a:pt x="3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Freeform 125"/>
            <p:cNvSpPr>
              <a:spLocks/>
            </p:cNvSpPr>
            <p:nvPr/>
          </p:nvSpPr>
          <p:spPr bwMode="auto">
            <a:xfrm>
              <a:off x="4037" y="2435"/>
              <a:ext cx="56" cy="14"/>
            </a:xfrm>
            <a:custGeom>
              <a:avLst/>
              <a:gdLst>
                <a:gd name="T0" fmla="*/ 0 w 112"/>
                <a:gd name="T1" fmla="*/ 13 h 28"/>
                <a:gd name="T2" fmla="*/ 14 w 112"/>
                <a:gd name="T3" fmla="*/ 14 h 28"/>
                <a:gd name="T4" fmla="*/ 29 w 112"/>
                <a:gd name="T5" fmla="*/ 14 h 28"/>
                <a:gd name="T6" fmla="*/ 44 w 112"/>
                <a:gd name="T7" fmla="*/ 7 h 28"/>
                <a:gd name="T8" fmla="*/ 56 w 112"/>
                <a:gd name="T9" fmla="*/ 0 h 28"/>
                <a:gd name="T10" fmla="*/ 39 w 112"/>
                <a:gd name="T11" fmla="*/ 8 h 28"/>
                <a:gd name="T12" fmla="*/ 23 w 112"/>
                <a:gd name="T13" fmla="*/ 13 h 28"/>
                <a:gd name="T14" fmla="*/ 12 w 112"/>
                <a:gd name="T15" fmla="*/ 13 h 28"/>
                <a:gd name="T16" fmla="*/ 0 w 112"/>
                <a:gd name="T17" fmla="*/ 13 h 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2"/>
                <a:gd name="T28" fmla="*/ 0 h 28"/>
                <a:gd name="T29" fmla="*/ 112 w 112"/>
                <a:gd name="T30" fmla="*/ 28 h 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2" h="28">
                  <a:moveTo>
                    <a:pt x="0" y="25"/>
                  </a:moveTo>
                  <a:lnTo>
                    <a:pt x="28" y="28"/>
                  </a:lnTo>
                  <a:lnTo>
                    <a:pt x="58" y="28"/>
                  </a:lnTo>
                  <a:lnTo>
                    <a:pt x="87" y="14"/>
                  </a:lnTo>
                  <a:lnTo>
                    <a:pt x="112" y="0"/>
                  </a:lnTo>
                  <a:lnTo>
                    <a:pt x="77" y="16"/>
                  </a:lnTo>
                  <a:lnTo>
                    <a:pt x="46" y="25"/>
                  </a:lnTo>
                  <a:lnTo>
                    <a:pt x="24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Freeform 126"/>
            <p:cNvSpPr>
              <a:spLocks/>
            </p:cNvSpPr>
            <p:nvPr/>
          </p:nvSpPr>
          <p:spPr bwMode="auto">
            <a:xfrm>
              <a:off x="3932" y="2439"/>
              <a:ext cx="22" cy="11"/>
            </a:xfrm>
            <a:custGeom>
              <a:avLst/>
              <a:gdLst>
                <a:gd name="T0" fmla="*/ 22 w 43"/>
                <a:gd name="T1" fmla="*/ 9 h 22"/>
                <a:gd name="T2" fmla="*/ 13 w 43"/>
                <a:gd name="T3" fmla="*/ 10 h 22"/>
                <a:gd name="T4" fmla="*/ 0 w 43"/>
                <a:gd name="T5" fmla="*/ 0 h 22"/>
                <a:gd name="T6" fmla="*/ 9 w 43"/>
                <a:gd name="T7" fmla="*/ 11 h 22"/>
                <a:gd name="T8" fmla="*/ 18 w 43"/>
                <a:gd name="T9" fmla="*/ 11 h 22"/>
                <a:gd name="T10" fmla="*/ 22 w 43"/>
                <a:gd name="T11" fmla="*/ 9 h 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"/>
                <a:gd name="T19" fmla="*/ 0 h 22"/>
                <a:gd name="T20" fmla="*/ 43 w 43"/>
                <a:gd name="T21" fmla="*/ 22 h 2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" h="22">
                  <a:moveTo>
                    <a:pt x="43" y="17"/>
                  </a:moveTo>
                  <a:lnTo>
                    <a:pt x="26" y="20"/>
                  </a:lnTo>
                  <a:lnTo>
                    <a:pt x="0" y="0"/>
                  </a:lnTo>
                  <a:lnTo>
                    <a:pt x="18" y="22"/>
                  </a:lnTo>
                  <a:lnTo>
                    <a:pt x="35" y="22"/>
                  </a:lnTo>
                  <a:lnTo>
                    <a:pt x="43" y="1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5" name="Freeform 127"/>
            <p:cNvSpPr>
              <a:spLocks/>
            </p:cNvSpPr>
            <p:nvPr/>
          </p:nvSpPr>
          <p:spPr bwMode="auto">
            <a:xfrm>
              <a:off x="3289" y="2399"/>
              <a:ext cx="52" cy="25"/>
            </a:xfrm>
            <a:custGeom>
              <a:avLst/>
              <a:gdLst>
                <a:gd name="T0" fmla="*/ 0 w 104"/>
                <a:gd name="T1" fmla="*/ 10 h 48"/>
                <a:gd name="T2" fmla="*/ 22 w 104"/>
                <a:gd name="T3" fmla="*/ 0 h 48"/>
                <a:gd name="T4" fmla="*/ 51 w 104"/>
                <a:gd name="T5" fmla="*/ 8 h 48"/>
                <a:gd name="T6" fmla="*/ 52 w 104"/>
                <a:gd name="T7" fmla="*/ 25 h 48"/>
                <a:gd name="T8" fmla="*/ 20 w 104"/>
                <a:gd name="T9" fmla="*/ 9 h 48"/>
                <a:gd name="T10" fmla="*/ 0 w 104"/>
                <a:gd name="T11" fmla="*/ 1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48"/>
                <a:gd name="T20" fmla="*/ 104 w 104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48">
                  <a:moveTo>
                    <a:pt x="0" y="20"/>
                  </a:moveTo>
                  <a:lnTo>
                    <a:pt x="43" y="0"/>
                  </a:lnTo>
                  <a:lnTo>
                    <a:pt x="101" y="15"/>
                  </a:lnTo>
                  <a:lnTo>
                    <a:pt x="104" y="48"/>
                  </a:lnTo>
                  <a:lnTo>
                    <a:pt x="40" y="17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6" name="Freeform 128"/>
            <p:cNvSpPr>
              <a:spLocks/>
            </p:cNvSpPr>
            <p:nvPr/>
          </p:nvSpPr>
          <p:spPr bwMode="auto">
            <a:xfrm>
              <a:off x="3295" y="2414"/>
              <a:ext cx="37" cy="31"/>
            </a:xfrm>
            <a:custGeom>
              <a:avLst/>
              <a:gdLst>
                <a:gd name="T0" fmla="*/ 30 w 74"/>
                <a:gd name="T1" fmla="*/ 0 h 61"/>
                <a:gd name="T2" fmla="*/ 19 w 74"/>
                <a:gd name="T3" fmla="*/ 7 h 61"/>
                <a:gd name="T4" fmla="*/ 3 w 74"/>
                <a:gd name="T5" fmla="*/ 12 h 61"/>
                <a:gd name="T6" fmla="*/ 0 w 74"/>
                <a:gd name="T7" fmla="*/ 19 h 61"/>
                <a:gd name="T8" fmla="*/ 0 w 74"/>
                <a:gd name="T9" fmla="*/ 29 h 61"/>
                <a:gd name="T10" fmla="*/ 7 w 74"/>
                <a:gd name="T11" fmla="*/ 25 h 61"/>
                <a:gd name="T12" fmla="*/ 14 w 74"/>
                <a:gd name="T13" fmla="*/ 31 h 61"/>
                <a:gd name="T14" fmla="*/ 16 w 74"/>
                <a:gd name="T15" fmla="*/ 15 h 61"/>
                <a:gd name="T16" fmla="*/ 25 w 74"/>
                <a:gd name="T17" fmla="*/ 12 h 61"/>
                <a:gd name="T18" fmla="*/ 37 w 74"/>
                <a:gd name="T19" fmla="*/ 4 h 61"/>
                <a:gd name="T20" fmla="*/ 30 w 74"/>
                <a:gd name="T21" fmla="*/ 0 h 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4"/>
                <a:gd name="T34" fmla="*/ 0 h 61"/>
                <a:gd name="T35" fmla="*/ 74 w 74"/>
                <a:gd name="T36" fmla="*/ 61 h 6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4" h="61">
                  <a:moveTo>
                    <a:pt x="60" y="0"/>
                  </a:moveTo>
                  <a:lnTo>
                    <a:pt x="38" y="13"/>
                  </a:lnTo>
                  <a:lnTo>
                    <a:pt x="7" y="24"/>
                  </a:lnTo>
                  <a:lnTo>
                    <a:pt x="0" y="38"/>
                  </a:lnTo>
                  <a:lnTo>
                    <a:pt x="0" y="58"/>
                  </a:lnTo>
                  <a:lnTo>
                    <a:pt x="15" y="50"/>
                  </a:lnTo>
                  <a:lnTo>
                    <a:pt x="29" y="61"/>
                  </a:lnTo>
                  <a:lnTo>
                    <a:pt x="32" y="30"/>
                  </a:lnTo>
                  <a:lnTo>
                    <a:pt x="51" y="24"/>
                  </a:lnTo>
                  <a:lnTo>
                    <a:pt x="74" y="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Freeform 129"/>
            <p:cNvSpPr>
              <a:spLocks/>
            </p:cNvSpPr>
            <p:nvPr/>
          </p:nvSpPr>
          <p:spPr bwMode="auto">
            <a:xfrm>
              <a:off x="3385" y="2341"/>
              <a:ext cx="88" cy="147"/>
            </a:xfrm>
            <a:custGeom>
              <a:avLst/>
              <a:gdLst>
                <a:gd name="T0" fmla="*/ 0 w 175"/>
                <a:gd name="T1" fmla="*/ 47 h 294"/>
                <a:gd name="T2" fmla="*/ 30 w 175"/>
                <a:gd name="T3" fmla="*/ 5 h 294"/>
                <a:gd name="T4" fmla="*/ 88 w 175"/>
                <a:gd name="T5" fmla="*/ 0 h 294"/>
                <a:gd name="T6" fmla="*/ 39 w 175"/>
                <a:gd name="T7" fmla="*/ 9 h 294"/>
                <a:gd name="T8" fmla="*/ 30 w 175"/>
                <a:gd name="T9" fmla="*/ 26 h 294"/>
                <a:gd name="T10" fmla="*/ 9 w 175"/>
                <a:gd name="T11" fmla="*/ 54 h 294"/>
                <a:gd name="T12" fmla="*/ 9 w 175"/>
                <a:gd name="T13" fmla="*/ 78 h 294"/>
                <a:gd name="T14" fmla="*/ 24 w 175"/>
                <a:gd name="T15" fmla="*/ 106 h 294"/>
                <a:gd name="T16" fmla="*/ 35 w 175"/>
                <a:gd name="T17" fmla="*/ 111 h 294"/>
                <a:gd name="T18" fmla="*/ 35 w 175"/>
                <a:gd name="T19" fmla="*/ 127 h 294"/>
                <a:gd name="T20" fmla="*/ 42 w 175"/>
                <a:gd name="T21" fmla="*/ 118 h 294"/>
                <a:gd name="T22" fmla="*/ 53 w 175"/>
                <a:gd name="T23" fmla="*/ 116 h 294"/>
                <a:gd name="T24" fmla="*/ 51 w 175"/>
                <a:gd name="T25" fmla="*/ 123 h 294"/>
                <a:gd name="T26" fmla="*/ 35 w 175"/>
                <a:gd name="T27" fmla="*/ 135 h 294"/>
                <a:gd name="T28" fmla="*/ 27 w 175"/>
                <a:gd name="T29" fmla="*/ 147 h 294"/>
                <a:gd name="T30" fmla="*/ 7 w 175"/>
                <a:gd name="T31" fmla="*/ 145 h 294"/>
                <a:gd name="T32" fmla="*/ 20 w 175"/>
                <a:gd name="T33" fmla="*/ 141 h 294"/>
                <a:gd name="T34" fmla="*/ 24 w 175"/>
                <a:gd name="T35" fmla="*/ 116 h 294"/>
                <a:gd name="T36" fmla="*/ 0 w 175"/>
                <a:gd name="T37" fmla="*/ 71 h 294"/>
                <a:gd name="T38" fmla="*/ 0 w 175"/>
                <a:gd name="T39" fmla="*/ 47 h 29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75"/>
                <a:gd name="T61" fmla="*/ 0 h 294"/>
                <a:gd name="T62" fmla="*/ 175 w 175"/>
                <a:gd name="T63" fmla="*/ 294 h 29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75" h="294">
                  <a:moveTo>
                    <a:pt x="0" y="94"/>
                  </a:moveTo>
                  <a:lnTo>
                    <a:pt x="60" y="11"/>
                  </a:lnTo>
                  <a:lnTo>
                    <a:pt x="175" y="0"/>
                  </a:lnTo>
                  <a:lnTo>
                    <a:pt x="78" y="18"/>
                  </a:lnTo>
                  <a:lnTo>
                    <a:pt x="60" y="53"/>
                  </a:lnTo>
                  <a:lnTo>
                    <a:pt x="18" y="109"/>
                  </a:lnTo>
                  <a:lnTo>
                    <a:pt x="18" y="157"/>
                  </a:lnTo>
                  <a:lnTo>
                    <a:pt x="48" y="213"/>
                  </a:lnTo>
                  <a:lnTo>
                    <a:pt x="70" y="223"/>
                  </a:lnTo>
                  <a:lnTo>
                    <a:pt x="70" y="254"/>
                  </a:lnTo>
                  <a:lnTo>
                    <a:pt x="84" y="237"/>
                  </a:lnTo>
                  <a:lnTo>
                    <a:pt x="105" y="233"/>
                  </a:lnTo>
                  <a:lnTo>
                    <a:pt x="101" y="246"/>
                  </a:lnTo>
                  <a:lnTo>
                    <a:pt x="70" y="269"/>
                  </a:lnTo>
                  <a:lnTo>
                    <a:pt x="53" y="294"/>
                  </a:lnTo>
                  <a:lnTo>
                    <a:pt x="14" y="289"/>
                  </a:lnTo>
                  <a:lnTo>
                    <a:pt x="40" y="282"/>
                  </a:lnTo>
                  <a:lnTo>
                    <a:pt x="48" y="233"/>
                  </a:lnTo>
                  <a:lnTo>
                    <a:pt x="0" y="142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8" name="Freeform 130"/>
            <p:cNvSpPr>
              <a:spLocks/>
            </p:cNvSpPr>
            <p:nvPr/>
          </p:nvSpPr>
          <p:spPr bwMode="auto">
            <a:xfrm>
              <a:off x="3396" y="2372"/>
              <a:ext cx="80" cy="33"/>
            </a:xfrm>
            <a:custGeom>
              <a:avLst/>
              <a:gdLst>
                <a:gd name="T0" fmla="*/ 9 w 160"/>
                <a:gd name="T1" fmla="*/ 9 h 67"/>
                <a:gd name="T2" fmla="*/ 25 w 160"/>
                <a:gd name="T3" fmla="*/ 8 h 67"/>
                <a:gd name="T4" fmla="*/ 51 w 160"/>
                <a:gd name="T5" fmla="*/ 0 h 67"/>
                <a:gd name="T6" fmla="*/ 80 w 160"/>
                <a:gd name="T7" fmla="*/ 0 h 67"/>
                <a:gd name="T8" fmla="*/ 59 w 160"/>
                <a:gd name="T9" fmla="*/ 11 h 67"/>
                <a:gd name="T10" fmla="*/ 45 w 160"/>
                <a:gd name="T11" fmla="*/ 15 h 67"/>
                <a:gd name="T12" fmla="*/ 21 w 160"/>
                <a:gd name="T13" fmla="*/ 19 h 67"/>
                <a:gd name="T14" fmla="*/ 15 w 160"/>
                <a:gd name="T15" fmla="*/ 33 h 67"/>
                <a:gd name="T16" fmla="*/ 0 w 160"/>
                <a:gd name="T17" fmla="*/ 15 h 67"/>
                <a:gd name="T18" fmla="*/ 9 w 160"/>
                <a:gd name="T19" fmla="*/ 9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67"/>
                <a:gd name="T32" fmla="*/ 160 w 160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67">
                  <a:moveTo>
                    <a:pt x="18" y="19"/>
                  </a:moveTo>
                  <a:lnTo>
                    <a:pt x="51" y="16"/>
                  </a:lnTo>
                  <a:lnTo>
                    <a:pt x="102" y="0"/>
                  </a:lnTo>
                  <a:lnTo>
                    <a:pt x="160" y="0"/>
                  </a:lnTo>
                  <a:lnTo>
                    <a:pt x="119" y="23"/>
                  </a:lnTo>
                  <a:lnTo>
                    <a:pt x="91" y="30"/>
                  </a:lnTo>
                  <a:lnTo>
                    <a:pt x="42" y="39"/>
                  </a:lnTo>
                  <a:lnTo>
                    <a:pt x="31" y="67"/>
                  </a:lnTo>
                  <a:lnTo>
                    <a:pt x="0" y="31"/>
                  </a:lnTo>
                  <a:lnTo>
                    <a:pt x="18" y="1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Freeform 131"/>
            <p:cNvSpPr>
              <a:spLocks/>
            </p:cNvSpPr>
            <p:nvPr/>
          </p:nvSpPr>
          <p:spPr bwMode="auto">
            <a:xfrm>
              <a:off x="3209" y="2149"/>
              <a:ext cx="328" cy="256"/>
            </a:xfrm>
            <a:custGeom>
              <a:avLst/>
              <a:gdLst>
                <a:gd name="T0" fmla="*/ 29 w 657"/>
                <a:gd name="T1" fmla="*/ 146 h 511"/>
                <a:gd name="T2" fmla="*/ 62 w 657"/>
                <a:gd name="T3" fmla="*/ 127 h 511"/>
                <a:gd name="T4" fmla="*/ 131 w 657"/>
                <a:gd name="T5" fmla="*/ 166 h 511"/>
                <a:gd name="T6" fmla="*/ 197 w 657"/>
                <a:gd name="T7" fmla="*/ 159 h 511"/>
                <a:gd name="T8" fmla="*/ 270 w 657"/>
                <a:gd name="T9" fmla="*/ 159 h 511"/>
                <a:gd name="T10" fmla="*/ 218 w 657"/>
                <a:gd name="T11" fmla="*/ 137 h 511"/>
                <a:gd name="T12" fmla="*/ 155 w 657"/>
                <a:gd name="T13" fmla="*/ 130 h 511"/>
                <a:gd name="T14" fmla="*/ 167 w 657"/>
                <a:gd name="T15" fmla="*/ 110 h 511"/>
                <a:gd name="T16" fmla="*/ 115 w 657"/>
                <a:gd name="T17" fmla="*/ 82 h 511"/>
                <a:gd name="T18" fmla="*/ 52 w 657"/>
                <a:gd name="T19" fmla="*/ 86 h 511"/>
                <a:gd name="T20" fmla="*/ 119 w 657"/>
                <a:gd name="T21" fmla="*/ 74 h 511"/>
                <a:gd name="T22" fmla="*/ 147 w 657"/>
                <a:gd name="T23" fmla="*/ 65 h 511"/>
                <a:gd name="T24" fmla="*/ 148 w 657"/>
                <a:gd name="T25" fmla="*/ 56 h 511"/>
                <a:gd name="T26" fmla="*/ 236 w 657"/>
                <a:gd name="T27" fmla="*/ 79 h 511"/>
                <a:gd name="T28" fmla="*/ 185 w 657"/>
                <a:gd name="T29" fmla="*/ 43 h 511"/>
                <a:gd name="T30" fmla="*/ 267 w 657"/>
                <a:gd name="T31" fmla="*/ 65 h 511"/>
                <a:gd name="T32" fmla="*/ 264 w 657"/>
                <a:gd name="T33" fmla="*/ 45 h 511"/>
                <a:gd name="T34" fmla="*/ 172 w 657"/>
                <a:gd name="T35" fmla="*/ 10 h 511"/>
                <a:gd name="T36" fmla="*/ 64 w 657"/>
                <a:gd name="T37" fmla="*/ 28 h 511"/>
                <a:gd name="T38" fmla="*/ 25 w 657"/>
                <a:gd name="T39" fmla="*/ 69 h 511"/>
                <a:gd name="T40" fmla="*/ 7 w 657"/>
                <a:gd name="T41" fmla="*/ 115 h 511"/>
                <a:gd name="T42" fmla="*/ 16 w 657"/>
                <a:gd name="T43" fmla="*/ 145 h 511"/>
                <a:gd name="T44" fmla="*/ 0 w 657"/>
                <a:gd name="T45" fmla="*/ 108 h 511"/>
                <a:gd name="T46" fmla="*/ 37 w 657"/>
                <a:gd name="T47" fmla="*/ 42 h 511"/>
                <a:gd name="T48" fmla="*/ 151 w 657"/>
                <a:gd name="T49" fmla="*/ 0 h 511"/>
                <a:gd name="T50" fmla="*/ 279 w 657"/>
                <a:gd name="T51" fmla="*/ 47 h 511"/>
                <a:gd name="T52" fmla="*/ 325 w 657"/>
                <a:gd name="T53" fmla="*/ 139 h 511"/>
                <a:gd name="T54" fmla="*/ 321 w 657"/>
                <a:gd name="T55" fmla="*/ 224 h 511"/>
                <a:gd name="T56" fmla="*/ 315 w 657"/>
                <a:gd name="T57" fmla="*/ 217 h 511"/>
                <a:gd name="T58" fmla="*/ 279 w 657"/>
                <a:gd name="T59" fmla="*/ 166 h 511"/>
                <a:gd name="T60" fmla="*/ 237 w 657"/>
                <a:gd name="T61" fmla="*/ 157 h 511"/>
                <a:gd name="T62" fmla="*/ 178 w 657"/>
                <a:gd name="T63" fmla="*/ 175 h 511"/>
                <a:gd name="T64" fmla="*/ 141 w 657"/>
                <a:gd name="T65" fmla="*/ 177 h 511"/>
                <a:gd name="T66" fmla="*/ 76 w 657"/>
                <a:gd name="T67" fmla="*/ 152 h 511"/>
                <a:gd name="T68" fmla="*/ 44 w 657"/>
                <a:gd name="T69" fmla="*/ 166 h 5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57"/>
                <a:gd name="T106" fmla="*/ 0 h 511"/>
                <a:gd name="T107" fmla="*/ 657 w 657"/>
                <a:gd name="T108" fmla="*/ 511 h 5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57" h="511">
                  <a:moveTo>
                    <a:pt x="89" y="332"/>
                  </a:moveTo>
                  <a:lnTo>
                    <a:pt x="58" y="292"/>
                  </a:lnTo>
                  <a:lnTo>
                    <a:pt x="73" y="261"/>
                  </a:lnTo>
                  <a:lnTo>
                    <a:pt x="124" y="253"/>
                  </a:lnTo>
                  <a:lnTo>
                    <a:pt x="180" y="293"/>
                  </a:lnTo>
                  <a:lnTo>
                    <a:pt x="263" y="331"/>
                  </a:lnTo>
                  <a:lnTo>
                    <a:pt x="331" y="337"/>
                  </a:lnTo>
                  <a:lnTo>
                    <a:pt x="395" y="318"/>
                  </a:lnTo>
                  <a:lnTo>
                    <a:pt x="477" y="306"/>
                  </a:lnTo>
                  <a:lnTo>
                    <a:pt x="541" y="317"/>
                  </a:lnTo>
                  <a:lnTo>
                    <a:pt x="499" y="286"/>
                  </a:lnTo>
                  <a:lnTo>
                    <a:pt x="437" y="273"/>
                  </a:lnTo>
                  <a:lnTo>
                    <a:pt x="371" y="267"/>
                  </a:lnTo>
                  <a:lnTo>
                    <a:pt x="311" y="259"/>
                  </a:lnTo>
                  <a:lnTo>
                    <a:pt x="401" y="256"/>
                  </a:lnTo>
                  <a:lnTo>
                    <a:pt x="334" y="220"/>
                  </a:lnTo>
                  <a:lnTo>
                    <a:pt x="283" y="181"/>
                  </a:lnTo>
                  <a:lnTo>
                    <a:pt x="230" y="163"/>
                  </a:lnTo>
                  <a:lnTo>
                    <a:pt x="168" y="153"/>
                  </a:lnTo>
                  <a:lnTo>
                    <a:pt x="104" y="172"/>
                  </a:lnTo>
                  <a:lnTo>
                    <a:pt x="171" y="147"/>
                  </a:lnTo>
                  <a:lnTo>
                    <a:pt x="238" y="147"/>
                  </a:lnTo>
                  <a:lnTo>
                    <a:pt x="345" y="171"/>
                  </a:lnTo>
                  <a:lnTo>
                    <a:pt x="294" y="130"/>
                  </a:lnTo>
                  <a:lnTo>
                    <a:pt x="235" y="112"/>
                  </a:lnTo>
                  <a:lnTo>
                    <a:pt x="297" y="112"/>
                  </a:lnTo>
                  <a:lnTo>
                    <a:pt x="382" y="127"/>
                  </a:lnTo>
                  <a:lnTo>
                    <a:pt x="472" y="158"/>
                  </a:lnTo>
                  <a:lnTo>
                    <a:pt x="421" y="108"/>
                  </a:lnTo>
                  <a:lnTo>
                    <a:pt x="371" y="85"/>
                  </a:lnTo>
                  <a:lnTo>
                    <a:pt x="474" y="101"/>
                  </a:lnTo>
                  <a:lnTo>
                    <a:pt x="535" y="130"/>
                  </a:lnTo>
                  <a:lnTo>
                    <a:pt x="573" y="166"/>
                  </a:lnTo>
                  <a:lnTo>
                    <a:pt x="528" y="90"/>
                  </a:lnTo>
                  <a:lnTo>
                    <a:pt x="435" y="32"/>
                  </a:lnTo>
                  <a:lnTo>
                    <a:pt x="345" y="20"/>
                  </a:lnTo>
                  <a:lnTo>
                    <a:pt x="225" y="28"/>
                  </a:lnTo>
                  <a:lnTo>
                    <a:pt x="129" y="56"/>
                  </a:lnTo>
                  <a:lnTo>
                    <a:pt x="86" y="94"/>
                  </a:lnTo>
                  <a:lnTo>
                    <a:pt x="51" y="138"/>
                  </a:lnTo>
                  <a:lnTo>
                    <a:pt x="16" y="206"/>
                  </a:lnTo>
                  <a:lnTo>
                    <a:pt x="14" y="230"/>
                  </a:lnTo>
                  <a:lnTo>
                    <a:pt x="25" y="256"/>
                  </a:lnTo>
                  <a:lnTo>
                    <a:pt x="33" y="289"/>
                  </a:lnTo>
                  <a:lnTo>
                    <a:pt x="6" y="250"/>
                  </a:lnTo>
                  <a:lnTo>
                    <a:pt x="0" y="216"/>
                  </a:lnTo>
                  <a:lnTo>
                    <a:pt x="16" y="175"/>
                  </a:lnTo>
                  <a:lnTo>
                    <a:pt x="75" y="84"/>
                  </a:lnTo>
                  <a:lnTo>
                    <a:pt x="152" y="28"/>
                  </a:lnTo>
                  <a:lnTo>
                    <a:pt x="303" y="0"/>
                  </a:lnTo>
                  <a:lnTo>
                    <a:pt x="451" y="20"/>
                  </a:lnTo>
                  <a:lnTo>
                    <a:pt x="559" y="94"/>
                  </a:lnTo>
                  <a:lnTo>
                    <a:pt x="631" y="188"/>
                  </a:lnTo>
                  <a:lnTo>
                    <a:pt x="651" y="278"/>
                  </a:lnTo>
                  <a:lnTo>
                    <a:pt x="657" y="393"/>
                  </a:lnTo>
                  <a:lnTo>
                    <a:pt x="643" y="447"/>
                  </a:lnTo>
                  <a:lnTo>
                    <a:pt x="637" y="511"/>
                  </a:lnTo>
                  <a:lnTo>
                    <a:pt x="631" y="433"/>
                  </a:lnTo>
                  <a:lnTo>
                    <a:pt x="600" y="396"/>
                  </a:lnTo>
                  <a:lnTo>
                    <a:pt x="559" y="332"/>
                  </a:lnTo>
                  <a:lnTo>
                    <a:pt x="513" y="318"/>
                  </a:lnTo>
                  <a:lnTo>
                    <a:pt x="474" y="314"/>
                  </a:lnTo>
                  <a:lnTo>
                    <a:pt x="406" y="324"/>
                  </a:lnTo>
                  <a:lnTo>
                    <a:pt x="356" y="349"/>
                  </a:lnTo>
                  <a:lnTo>
                    <a:pt x="317" y="355"/>
                  </a:lnTo>
                  <a:lnTo>
                    <a:pt x="283" y="354"/>
                  </a:lnTo>
                  <a:lnTo>
                    <a:pt x="211" y="332"/>
                  </a:lnTo>
                  <a:lnTo>
                    <a:pt x="152" y="303"/>
                  </a:lnTo>
                  <a:lnTo>
                    <a:pt x="93" y="337"/>
                  </a:lnTo>
                  <a:lnTo>
                    <a:pt x="89" y="33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Freeform 132"/>
            <p:cNvSpPr>
              <a:spLocks/>
            </p:cNvSpPr>
            <p:nvPr/>
          </p:nvSpPr>
          <p:spPr bwMode="auto">
            <a:xfrm>
              <a:off x="3187" y="2294"/>
              <a:ext cx="81" cy="161"/>
            </a:xfrm>
            <a:custGeom>
              <a:avLst/>
              <a:gdLst>
                <a:gd name="T0" fmla="*/ 66 w 163"/>
                <a:gd name="T1" fmla="*/ 25 h 323"/>
                <a:gd name="T2" fmla="*/ 59 w 163"/>
                <a:gd name="T3" fmla="*/ 19 h 323"/>
                <a:gd name="T4" fmla="*/ 50 w 163"/>
                <a:gd name="T5" fmla="*/ 17 h 323"/>
                <a:gd name="T6" fmla="*/ 47 w 163"/>
                <a:gd name="T7" fmla="*/ 27 h 323"/>
                <a:gd name="T8" fmla="*/ 46 w 163"/>
                <a:gd name="T9" fmla="*/ 41 h 323"/>
                <a:gd name="T10" fmla="*/ 45 w 163"/>
                <a:gd name="T11" fmla="*/ 59 h 323"/>
                <a:gd name="T12" fmla="*/ 38 w 163"/>
                <a:gd name="T13" fmla="*/ 73 h 323"/>
                <a:gd name="T14" fmla="*/ 34 w 163"/>
                <a:gd name="T15" fmla="*/ 84 h 323"/>
                <a:gd name="T16" fmla="*/ 34 w 163"/>
                <a:gd name="T17" fmla="*/ 98 h 323"/>
                <a:gd name="T18" fmla="*/ 34 w 163"/>
                <a:gd name="T19" fmla="*/ 105 h 323"/>
                <a:gd name="T20" fmla="*/ 19 w 163"/>
                <a:gd name="T21" fmla="*/ 95 h 323"/>
                <a:gd name="T22" fmla="*/ 14 w 163"/>
                <a:gd name="T23" fmla="*/ 79 h 323"/>
                <a:gd name="T24" fmla="*/ 24 w 163"/>
                <a:gd name="T25" fmla="*/ 57 h 323"/>
                <a:gd name="T26" fmla="*/ 29 w 163"/>
                <a:gd name="T27" fmla="*/ 33 h 323"/>
                <a:gd name="T28" fmla="*/ 29 w 163"/>
                <a:gd name="T29" fmla="*/ 14 h 323"/>
                <a:gd name="T30" fmla="*/ 34 w 163"/>
                <a:gd name="T31" fmla="*/ 7 h 323"/>
                <a:gd name="T32" fmla="*/ 38 w 163"/>
                <a:gd name="T33" fmla="*/ 7 h 323"/>
                <a:gd name="T34" fmla="*/ 29 w 163"/>
                <a:gd name="T35" fmla="*/ 0 h 323"/>
                <a:gd name="T36" fmla="*/ 13 w 163"/>
                <a:gd name="T37" fmla="*/ 4 h 323"/>
                <a:gd name="T38" fmla="*/ 4 w 163"/>
                <a:gd name="T39" fmla="*/ 17 h 323"/>
                <a:gd name="T40" fmla="*/ 0 w 163"/>
                <a:gd name="T41" fmla="*/ 42 h 323"/>
                <a:gd name="T42" fmla="*/ 2 w 163"/>
                <a:gd name="T43" fmla="*/ 66 h 323"/>
                <a:gd name="T44" fmla="*/ 7 w 163"/>
                <a:gd name="T45" fmla="*/ 82 h 323"/>
                <a:gd name="T46" fmla="*/ 14 w 163"/>
                <a:gd name="T47" fmla="*/ 97 h 323"/>
                <a:gd name="T48" fmla="*/ 29 w 163"/>
                <a:gd name="T49" fmla="*/ 111 h 323"/>
                <a:gd name="T50" fmla="*/ 42 w 163"/>
                <a:gd name="T51" fmla="*/ 120 h 323"/>
                <a:gd name="T52" fmla="*/ 49 w 163"/>
                <a:gd name="T53" fmla="*/ 129 h 323"/>
                <a:gd name="T54" fmla="*/ 56 w 163"/>
                <a:gd name="T55" fmla="*/ 139 h 323"/>
                <a:gd name="T56" fmla="*/ 64 w 163"/>
                <a:gd name="T57" fmla="*/ 148 h 323"/>
                <a:gd name="T58" fmla="*/ 72 w 163"/>
                <a:gd name="T59" fmla="*/ 153 h 323"/>
                <a:gd name="T60" fmla="*/ 81 w 163"/>
                <a:gd name="T61" fmla="*/ 161 h 323"/>
                <a:gd name="T62" fmla="*/ 72 w 163"/>
                <a:gd name="T63" fmla="*/ 134 h 323"/>
                <a:gd name="T64" fmla="*/ 65 w 163"/>
                <a:gd name="T65" fmla="*/ 69 h 323"/>
                <a:gd name="T66" fmla="*/ 71 w 163"/>
                <a:gd name="T67" fmla="*/ 19 h 323"/>
                <a:gd name="T68" fmla="*/ 66 w 163"/>
                <a:gd name="T69" fmla="*/ 25 h 3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3"/>
                <a:gd name="T106" fmla="*/ 0 h 323"/>
                <a:gd name="T107" fmla="*/ 163 w 163"/>
                <a:gd name="T108" fmla="*/ 323 h 3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3" h="323">
                  <a:moveTo>
                    <a:pt x="132" y="51"/>
                  </a:moveTo>
                  <a:lnTo>
                    <a:pt x="118" y="38"/>
                  </a:lnTo>
                  <a:lnTo>
                    <a:pt x="101" y="35"/>
                  </a:lnTo>
                  <a:lnTo>
                    <a:pt x="94" y="54"/>
                  </a:lnTo>
                  <a:lnTo>
                    <a:pt x="93" y="82"/>
                  </a:lnTo>
                  <a:lnTo>
                    <a:pt x="90" y="119"/>
                  </a:lnTo>
                  <a:lnTo>
                    <a:pt x="76" y="147"/>
                  </a:lnTo>
                  <a:lnTo>
                    <a:pt x="68" y="169"/>
                  </a:lnTo>
                  <a:lnTo>
                    <a:pt x="68" y="197"/>
                  </a:lnTo>
                  <a:lnTo>
                    <a:pt x="68" y="211"/>
                  </a:lnTo>
                  <a:lnTo>
                    <a:pt x="38" y="191"/>
                  </a:lnTo>
                  <a:lnTo>
                    <a:pt x="28" y="158"/>
                  </a:lnTo>
                  <a:lnTo>
                    <a:pt x="48" y="115"/>
                  </a:lnTo>
                  <a:lnTo>
                    <a:pt x="59" y="66"/>
                  </a:lnTo>
                  <a:lnTo>
                    <a:pt x="59" y="29"/>
                  </a:lnTo>
                  <a:lnTo>
                    <a:pt x="68" y="15"/>
                  </a:lnTo>
                  <a:lnTo>
                    <a:pt x="76" y="14"/>
                  </a:lnTo>
                  <a:lnTo>
                    <a:pt x="59" y="0"/>
                  </a:lnTo>
                  <a:lnTo>
                    <a:pt x="26" y="9"/>
                  </a:lnTo>
                  <a:lnTo>
                    <a:pt x="9" y="34"/>
                  </a:lnTo>
                  <a:lnTo>
                    <a:pt x="0" y="85"/>
                  </a:lnTo>
                  <a:lnTo>
                    <a:pt x="4" y="132"/>
                  </a:lnTo>
                  <a:lnTo>
                    <a:pt x="15" y="164"/>
                  </a:lnTo>
                  <a:lnTo>
                    <a:pt x="29" y="194"/>
                  </a:lnTo>
                  <a:lnTo>
                    <a:pt x="59" y="222"/>
                  </a:lnTo>
                  <a:lnTo>
                    <a:pt x="85" y="240"/>
                  </a:lnTo>
                  <a:lnTo>
                    <a:pt x="99" y="258"/>
                  </a:lnTo>
                  <a:lnTo>
                    <a:pt x="113" y="279"/>
                  </a:lnTo>
                  <a:lnTo>
                    <a:pt x="129" y="296"/>
                  </a:lnTo>
                  <a:lnTo>
                    <a:pt x="144" y="306"/>
                  </a:lnTo>
                  <a:lnTo>
                    <a:pt x="163" y="323"/>
                  </a:lnTo>
                  <a:lnTo>
                    <a:pt x="144" y="268"/>
                  </a:lnTo>
                  <a:lnTo>
                    <a:pt x="130" y="139"/>
                  </a:lnTo>
                  <a:lnTo>
                    <a:pt x="143" y="38"/>
                  </a:lnTo>
                  <a:lnTo>
                    <a:pt x="132" y="5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Freeform 133"/>
            <p:cNvSpPr>
              <a:spLocks/>
            </p:cNvSpPr>
            <p:nvPr/>
          </p:nvSpPr>
          <p:spPr bwMode="auto">
            <a:xfrm>
              <a:off x="3264" y="2429"/>
              <a:ext cx="263" cy="167"/>
            </a:xfrm>
            <a:custGeom>
              <a:avLst/>
              <a:gdLst>
                <a:gd name="T0" fmla="*/ 9 w 525"/>
                <a:gd name="T1" fmla="*/ 31 h 334"/>
                <a:gd name="T2" fmla="*/ 27 w 525"/>
                <a:gd name="T3" fmla="*/ 65 h 334"/>
                <a:gd name="T4" fmla="*/ 55 w 525"/>
                <a:gd name="T5" fmla="*/ 91 h 334"/>
                <a:gd name="T6" fmla="*/ 93 w 525"/>
                <a:gd name="T7" fmla="*/ 136 h 334"/>
                <a:gd name="T8" fmla="*/ 126 w 525"/>
                <a:gd name="T9" fmla="*/ 145 h 334"/>
                <a:gd name="T10" fmla="*/ 151 w 525"/>
                <a:gd name="T11" fmla="*/ 155 h 334"/>
                <a:gd name="T12" fmla="*/ 168 w 525"/>
                <a:gd name="T13" fmla="*/ 153 h 334"/>
                <a:gd name="T14" fmla="*/ 220 w 525"/>
                <a:gd name="T15" fmla="*/ 136 h 334"/>
                <a:gd name="T16" fmla="*/ 226 w 525"/>
                <a:gd name="T17" fmla="*/ 123 h 334"/>
                <a:gd name="T18" fmla="*/ 242 w 525"/>
                <a:gd name="T19" fmla="*/ 79 h 334"/>
                <a:gd name="T20" fmla="*/ 256 w 525"/>
                <a:gd name="T21" fmla="*/ 42 h 334"/>
                <a:gd name="T22" fmla="*/ 260 w 525"/>
                <a:gd name="T23" fmla="*/ 0 h 334"/>
                <a:gd name="T24" fmla="*/ 263 w 525"/>
                <a:gd name="T25" fmla="*/ 60 h 334"/>
                <a:gd name="T26" fmla="*/ 240 w 525"/>
                <a:gd name="T27" fmla="*/ 106 h 334"/>
                <a:gd name="T28" fmla="*/ 227 w 525"/>
                <a:gd name="T29" fmla="*/ 144 h 334"/>
                <a:gd name="T30" fmla="*/ 220 w 525"/>
                <a:gd name="T31" fmla="*/ 150 h 334"/>
                <a:gd name="T32" fmla="*/ 159 w 525"/>
                <a:gd name="T33" fmla="*/ 167 h 334"/>
                <a:gd name="T34" fmla="*/ 142 w 525"/>
                <a:gd name="T35" fmla="*/ 159 h 334"/>
                <a:gd name="T36" fmla="*/ 86 w 525"/>
                <a:gd name="T37" fmla="*/ 144 h 334"/>
                <a:gd name="T38" fmla="*/ 69 w 525"/>
                <a:gd name="T39" fmla="*/ 126 h 334"/>
                <a:gd name="T40" fmla="*/ 30 w 525"/>
                <a:gd name="T41" fmla="*/ 75 h 334"/>
                <a:gd name="T42" fmla="*/ 20 w 525"/>
                <a:gd name="T43" fmla="*/ 80 h 334"/>
                <a:gd name="T44" fmla="*/ 9 w 525"/>
                <a:gd name="T45" fmla="*/ 77 h 334"/>
                <a:gd name="T46" fmla="*/ 0 w 525"/>
                <a:gd name="T47" fmla="*/ 66 h 334"/>
                <a:gd name="T48" fmla="*/ 0 w 525"/>
                <a:gd name="T49" fmla="*/ 48 h 334"/>
                <a:gd name="T50" fmla="*/ 4 w 525"/>
                <a:gd name="T51" fmla="*/ 65 h 334"/>
                <a:gd name="T52" fmla="*/ 13 w 525"/>
                <a:gd name="T53" fmla="*/ 72 h 334"/>
                <a:gd name="T54" fmla="*/ 18 w 525"/>
                <a:gd name="T55" fmla="*/ 62 h 334"/>
                <a:gd name="T56" fmla="*/ 4 w 525"/>
                <a:gd name="T57" fmla="*/ 33 h 334"/>
                <a:gd name="T58" fmla="*/ 0 w 525"/>
                <a:gd name="T59" fmla="*/ 37 h 334"/>
                <a:gd name="T60" fmla="*/ 2 w 525"/>
                <a:gd name="T61" fmla="*/ 28 h 334"/>
                <a:gd name="T62" fmla="*/ 0 w 525"/>
                <a:gd name="T63" fmla="*/ 15 h 334"/>
                <a:gd name="T64" fmla="*/ 9 w 525"/>
                <a:gd name="T65" fmla="*/ 31 h 3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25"/>
                <a:gd name="T100" fmla="*/ 0 h 334"/>
                <a:gd name="T101" fmla="*/ 525 w 525"/>
                <a:gd name="T102" fmla="*/ 334 h 3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25" h="334">
                  <a:moveTo>
                    <a:pt x="17" y="62"/>
                  </a:moveTo>
                  <a:lnTo>
                    <a:pt x="54" y="129"/>
                  </a:lnTo>
                  <a:lnTo>
                    <a:pt x="109" y="183"/>
                  </a:lnTo>
                  <a:lnTo>
                    <a:pt x="185" y="272"/>
                  </a:lnTo>
                  <a:lnTo>
                    <a:pt x="252" y="289"/>
                  </a:lnTo>
                  <a:lnTo>
                    <a:pt x="301" y="309"/>
                  </a:lnTo>
                  <a:lnTo>
                    <a:pt x="336" y="306"/>
                  </a:lnTo>
                  <a:lnTo>
                    <a:pt x="440" y="272"/>
                  </a:lnTo>
                  <a:lnTo>
                    <a:pt x="451" y="246"/>
                  </a:lnTo>
                  <a:lnTo>
                    <a:pt x="483" y="158"/>
                  </a:lnTo>
                  <a:lnTo>
                    <a:pt x="511" y="85"/>
                  </a:lnTo>
                  <a:lnTo>
                    <a:pt x="519" y="0"/>
                  </a:lnTo>
                  <a:lnTo>
                    <a:pt x="525" y="120"/>
                  </a:lnTo>
                  <a:lnTo>
                    <a:pt x="480" y="213"/>
                  </a:lnTo>
                  <a:lnTo>
                    <a:pt x="454" y="287"/>
                  </a:lnTo>
                  <a:lnTo>
                    <a:pt x="440" y="300"/>
                  </a:lnTo>
                  <a:lnTo>
                    <a:pt x="317" y="334"/>
                  </a:lnTo>
                  <a:lnTo>
                    <a:pt x="283" y="317"/>
                  </a:lnTo>
                  <a:lnTo>
                    <a:pt x="171" y="287"/>
                  </a:lnTo>
                  <a:lnTo>
                    <a:pt x="138" y="253"/>
                  </a:lnTo>
                  <a:lnTo>
                    <a:pt x="59" y="149"/>
                  </a:lnTo>
                  <a:lnTo>
                    <a:pt x="39" y="160"/>
                  </a:lnTo>
                  <a:lnTo>
                    <a:pt x="17" y="154"/>
                  </a:lnTo>
                  <a:lnTo>
                    <a:pt x="0" y="132"/>
                  </a:lnTo>
                  <a:lnTo>
                    <a:pt x="0" y="96"/>
                  </a:lnTo>
                  <a:lnTo>
                    <a:pt x="8" y="129"/>
                  </a:lnTo>
                  <a:lnTo>
                    <a:pt x="25" y="143"/>
                  </a:lnTo>
                  <a:lnTo>
                    <a:pt x="36" y="124"/>
                  </a:lnTo>
                  <a:lnTo>
                    <a:pt x="8" y="65"/>
                  </a:lnTo>
                  <a:lnTo>
                    <a:pt x="0" y="73"/>
                  </a:lnTo>
                  <a:lnTo>
                    <a:pt x="3" y="57"/>
                  </a:lnTo>
                  <a:lnTo>
                    <a:pt x="0" y="31"/>
                  </a:lnTo>
                  <a:lnTo>
                    <a:pt x="17" y="6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Freeform 134"/>
            <p:cNvSpPr>
              <a:spLocks/>
            </p:cNvSpPr>
            <p:nvPr/>
          </p:nvSpPr>
          <p:spPr bwMode="auto">
            <a:xfrm>
              <a:off x="3392" y="2490"/>
              <a:ext cx="87" cy="59"/>
            </a:xfrm>
            <a:custGeom>
              <a:avLst/>
              <a:gdLst>
                <a:gd name="T0" fmla="*/ 0 w 174"/>
                <a:gd name="T1" fmla="*/ 37 h 116"/>
                <a:gd name="T2" fmla="*/ 7 w 174"/>
                <a:gd name="T3" fmla="*/ 33 h 116"/>
                <a:gd name="T4" fmla="*/ 22 w 174"/>
                <a:gd name="T5" fmla="*/ 31 h 116"/>
                <a:gd name="T6" fmla="*/ 36 w 174"/>
                <a:gd name="T7" fmla="*/ 31 h 116"/>
                <a:gd name="T8" fmla="*/ 49 w 174"/>
                <a:gd name="T9" fmla="*/ 18 h 116"/>
                <a:gd name="T10" fmla="*/ 57 w 174"/>
                <a:gd name="T11" fmla="*/ 16 h 116"/>
                <a:gd name="T12" fmla="*/ 57 w 174"/>
                <a:gd name="T13" fmla="*/ 34 h 116"/>
                <a:gd name="T14" fmla="*/ 44 w 174"/>
                <a:gd name="T15" fmla="*/ 46 h 116"/>
                <a:gd name="T16" fmla="*/ 23 w 174"/>
                <a:gd name="T17" fmla="*/ 50 h 116"/>
                <a:gd name="T18" fmla="*/ 34 w 174"/>
                <a:gd name="T19" fmla="*/ 59 h 116"/>
                <a:gd name="T20" fmla="*/ 45 w 174"/>
                <a:gd name="T21" fmla="*/ 52 h 116"/>
                <a:gd name="T22" fmla="*/ 60 w 174"/>
                <a:gd name="T23" fmla="*/ 51 h 116"/>
                <a:gd name="T24" fmla="*/ 69 w 174"/>
                <a:gd name="T25" fmla="*/ 51 h 116"/>
                <a:gd name="T26" fmla="*/ 69 w 174"/>
                <a:gd name="T27" fmla="*/ 33 h 116"/>
                <a:gd name="T28" fmla="*/ 71 w 174"/>
                <a:gd name="T29" fmla="*/ 16 h 116"/>
                <a:gd name="T30" fmla="*/ 87 w 174"/>
                <a:gd name="T31" fmla="*/ 9 h 116"/>
                <a:gd name="T32" fmla="*/ 77 w 174"/>
                <a:gd name="T33" fmla="*/ 1 h 116"/>
                <a:gd name="T34" fmla="*/ 57 w 174"/>
                <a:gd name="T35" fmla="*/ 0 h 116"/>
                <a:gd name="T36" fmla="*/ 42 w 174"/>
                <a:gd name="T37" fmla="*/ 5 h 116"/>
                <a:gd name="T38" fmla="*/ 28 w 174"/>
                <a:gd name="T39" fmla="*/ 20 h 116"/>
                <a:gd name="T40" fmla="*/ 17 w 174"/>
                <a:gd name="T41" fmla="*/ 23 h 116"/>
                <a:gd name="T42" fmla="*/ 5 w 174"/>
                <a:gd name="T43" fmla="*/ 30 h 116"/>
                <a:gd name="T44" fmla="*/ 0 w 174"/>
                <a:gd name="T45" fmla="*/ 37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74"/>
                <a:gd name="T70" fmla="*/ 0 h 116"/>
                <a:gd name="T71" fmla="*/ 174 w 174"/>
                <a:gd name="T72" fmla="*/ 116 h 11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74" h="116">
                  <a:moveTo>
                    <a:pt x="0" y="73"/>
                  </a:moveTo>
                  <a:lnTo>
                    <a:pt x="15" y="65"/>
                  </a:lnTo>
                  <a:lnTo>
                    <a:pt x="43" y="60"/>
                  </a:lnTo>
                  <a:lnTo>
                    <a:pt x="71" y="60"/>
                  </a:lnTo>
                  <a:lnTo>
                    <a:pt x="99" y="35"/>
                  </a:lnTo>
                  <a:lnTo>
                    <a:pt x="115" y="32"/>
                  </a:lnTo>
                  <a:lnTo>
                    <a:pt x="115" y="67"/>
                  </a:lnTo>
                  <a:lnTo>
                    <a:pt x="87" y="91"/>
                  </a:lnTo>
                  <a:lnTo>
                    <a:pt x="46" y="98"/>
                  </a:lnTo>
                  <a:lnTo>
                    <a:pt x="68" y="116"/>
                  </a:lnTo>
                  <a:lnTo>
                    <a:pt x="91" y="102"/>
                  </a:lnTo>
                  <a:lnTo>
                    <a:pt x="121" y="101"/>
                  </a:lnTo>
                  <a:lnTo>
                    <a:pt x="137" y="101"/>
                  </a:lnTo>
                  <a:lnTo>
                    <a:pt x="138" y="65"/>
                  </a:lnTo>
                  <a:lnTo>
                    <a:pt x="141" y="31"/>
                  </a:lnTo>
                  <a:lnTo>
                    <a:pt x="174" y="17"/>
                  </a:lnTo>
                  <a:lnTo>
                    <a:pt x="154" y="1"/>
                  </a:lnTo>
                  <a:lnTo>
                    <a:pt x="115" y="0"/>
                  </a:lnTo>
                  <a:lnTo>
                    <a:pt x="84" y="9"/>
                  </a:lnTo>
                  <a:lnTo>
                    <a:pt x="57" y="39"/>
                  </a:lnTo>
                  <a:lnTo>
                    <a:pt x="34" y="46"/>
                  </a:lnTo>
                  <a:lnTo>
                    <a:pt x="11" y="59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Freeform 135"/>
            <p:cNvSpPr>
              <a:spLocks/>
            </p:cNvSpPr>
            <p:nvPr/>
          </p:nvSpPr>
          <p:spPr bwMode="auto">
            <a:xfrm>
              <a:off x="3524" y="2396"/>
              <a:ext cx="29" cy="57"/>
            </a:xfrm>
            <a:custGeom>
              <a:avLst/>
              <a:gdLst>
                <a:gd name="T0" fmla="*/ 1 w 59"/>
                <a:gd name="T1" fmla="*/ 35 h 115"/>
                <a:gd name="T2" fmla="*/ 12 w 59"/>
                <a:gd name="T3" fmla="*/ 43 h 115"/>
                <a:gd name="T4" fmla="*/ 20 w 59"/>
                <a:gd name="T5" fmla="*/ 36 h 115"/>
                <a:gd name="T6" fmla="*/ 27 w 59"/>
                <a:gd name="T7" fmla="*/ 25 h 115"/>
                <a:gd name="T8" fmla="*/ 25 w 59"/>
                <a:gd name="T9" fmla="*/ 16 h 115"/>
                <a:gd name="T10" fmla="*/ 17 w 59"/>
                <a:gd name="T11" fmla="*/ 4 h 115"/>
                <a:gd name="T12" fmla="*/ 7 w 59"/>
                <a:gd name="T13" fmla="*/ 4 h 115"/>
                <a:gd name="T14" fmla="*/ 5 w 59"/>
                <a:gd name="T15" fmla="*/ 8 h 115"/>
                <a:gd name="T16" fmla="*/ 6 w 59"/>
                <a:gd name="T17" fmla="*/ 1 h 115"/>
                <a:gd name="T18" fmla="*/ 14 w 59"/>
                <a:gd name="T19" fmla="*/ 0 h 115"/>
                <a:gd name="T20" fmla="*/ 25 w 59"/>
                <a:gd name="T21" fmla="*/ 4 h 115"/>
                <a:gd name="T22" fmla="*/ 29 w 59"/>
                <a:gd name="T23" fmla="*/ 18 h 115"/>
                <a:gd name="T24" fmla="*/ 28 w 59"/>
                <a:gd name="T25" fmla="*/ 33 h 115"/>
                <a:gd name="T26" fmla="*/ 25 w 59"/>
                <a:gd name="T27" fmla="*/ 51 h 115"/>
                <a:gd name="T28" fmla="*/ 14 w 59"/>
                <a:gd name="T29" fmla="*/ 57 h 115"/>
                <a:gd name="T30" fmla="*/ 7 w 59"/>
                <a:gd name="T31" fmla="*/ 57 h 115"/>
                <a:gd name="T32" fmla="*/ 0 w 59"/>
                <a:gd name="T33" fmla="*/ 53 h 115"/>
                <a:gd name="T34" fmla="*/ 1 w 59"/>
                <a:gd name="T35" fmla="*/ 35 h 11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9"/>
                <a:gd name="T55" fmla="*/ 0 h 115"/>
                <a:gd name="T56" fmla="*/ 59 w 59"/>
                <a:gd name="T57" fmla="*/ 115 h 11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9" h="115">
                  <a:moveTo>
                    <a:pt x="2" y="70"/>
                  </a:moveTo>
                  <a:lnTo>
                    <a:pt x="25" y="86"/>
                  </a:lnTo>
                  <a:lnTo>
                    <a:pt x="40" y="72"/>
                  </a:lnTo>
                  <a:lnTo>
                    <a:pt x="54" y="50"/>
                  </a:lnTo>
                  <a:lnTo>
                    <a:pt x="51" y="33"/>
                  </a:lnTo>
                  <a:lnTo>
                    <a:pt x="34" y="8"/>
                  </a:lnTo>
                  <a:lnTo>
                    <a:pt x="15" y="8"/>
                  </a:lnTo>
                  <a:lnTo>
                    <a:pt x="11" y="16"/>
                  </a:lnTo>
                  <a:lnTo>
                    <a:pt x="12" y="2"/>
                  </a:lnTo>
                  <a:lnTo>
                    <a:pt x="29" y="0"/>
                  </a:lnTo>
                  <a:lnTo>
                    <a:pt x="50" y="8"/>
                  </a:lnTo>
                  <a:lnTo>
                    <a:pt x="59" y="37"/>
                  </a:lnTo>
                  <a:lnTo>
                    <a:pt x="57" y="67"/>
                  </a:lnTo>
                  <a:lnTo>
                    <a:pt x="50" y="103"/>
                  </a:lnTo>
                  <a:lnTo>
                    <a:pt x="29" y="115"/>
                  </a:lnTo>
                  <a:lnTo>
                    <a:pt x="15" y="114"/>
                  </a:lnTo>
                  <a:lnTo>
                    <a:pt x="0" y="107"/>
                  </a:lnTo>
                  <a:lnTo>
                    <a:pt x="2" y="7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Freeform 136"/>
            <p:cNvSpPr>
              <a:spLocks/>
            </p:cNvSpPr>
            <p:nvPr/>
          </p:nvSpPr>
          <p:spPr bwMode="auto">
            <a:xfrm>
              <a:off x="3290" y="2440"/>
              <a:ext cx="313" cy="504"/>
            </a:xfrm>
            <a:custGeom>
              <a:avLst/>
              <a:gdLst>
                <a:gd name="T0" fmla="*/ 106 w 626"/>
                <a:gd name="T1" fmla="*/ 142 h 1008"/>
                <a:gd name="T2" fmla="*/ 139 w 626"/>
                <a:gd name="T3" fmla="*/ 231 h 1008"/>
                <a:gd name="T4" fmla="*/ 112 w 626"/>
                <a:gd name="T5" fmla="*/ 186 h 1008"/>
                <a:gd name="T6" fmla="*/ 102 w 626"/>
                <a:gd name="T7" fmla="*/ 194 h 1008"/>
                <a:gd name="T8" fmla="*/ 150 w 626"/>
                <a:gd name="T9" fmla="*/ 330 h 1008"/>
                <a:gd name="T10" fmla="*/ 213 w 626"/>
                <a:gd name="T11" fmla="*/ 217 h 1008"/>
                <a:gd name="T12" fmla="*/ 240 w 626"/>
                <a:gd name="T13" fmla="*/ 152 h 1008"/>
                <a:gd name="T14" fmla="*/ 252 w 626"/>
                <a:gd name="T15" fmla="*/ 109 h 1008"/>
                <a:gd name="T16" fmla="*/ 252 w 626"/>
                <a:gd name="T17" fmla="*/ 91 h 1008"/>
                <a:gd name="T18" fmla="*/ 252 w 626"/>
                <a:gd name="T19" fmla="*/ 80 h 1008"/>
                <a:gd name="T20" fmla="*/ 234 w 626"/>
                <a:gd name="T21" fmla="*/ 41 h 1008"/>
                <a:gd name="T22" fmla="*/ 234 w 626"/>
                <a:gd name="T23" fmla="*/ 0 h 1008"/>
                <a:gd name="T24" fmla="*/ 252 w 626"/>
                <a:gd name="T25" fmla="*/ 0 h 1008"/>
                <a:gd name="T26" fmla="*/ 292 w 626"/>
                <a:gd name="T27" fmla="*/ 96 h 1008"/>
                <a:gd name="T28" fmla="*/ 313 w 626"/>
                <a:gd name="T29" fmla="*/ 215 h 1008"/>
                <a:gd name="T30" fmla="*/ 231 w 626"/>
                <a:gd name="T31" fmla="*/ 211 h 1008"/>
                <a:gd name="T32" fmla="*/ 231 w 626"/>
                <a:gd name="T33" fmla="*/ 292 h 1008"/>
                <a:gd name="T34" fmla="*/ 170 w 626"/>
                <a:gd name="T35" fmla="*/ 323 h 1008"/>
                <a:gd name="T36" fmla="*/ 112 w 626"/>
                <a:gd name="T37" fmla="*/ 410 h 1008"/>
                <a:gd name="T38" fmla="*/ 112 w 626"/>
                <a:gd name="T39" fmla="*/ 504 h 1008"/>
                <a:gd name="T40" fmla="*/ 103 w 626"/>
                <a:gd name="T41" fmla="*/ 410 h 1008"/>
                <a:gd name="T42" fmla="*/ 42 w 626"/>
                <a:gd name="T43" fmla="*/ 311 h 1008"/>
                <a:gd name="T44" fmla="*/ 84 w 626"/>
                <a:gd name="T45" fmla="*/ 242 h 1008"/>
                <a:gd name="T46" fmla="*/ 0 w 626"/>
                <a:gd name="T47" fmla="*/ 205 h 1008"/>
                <a:gd name="T48" fmla="*/ 42 w 626"/>
                <a:gd name="T49" fmla="*/ 133 h 1008"/>
                <a:gd name="T50" fmla="*/ 55 w 626"/>
                <a:gd name="T51" fmla="*/ 125 h 1008"/>
                <a:gd name="T52" fmla="*/ 106 w 626"/>
                <a:gd name="T53" fmla="*/ 142 h 100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626"/>
                <a:gd name="T82" fmla="*/ 0 h 1008"/>
                <a:gd name="T83" fmla="*/ 626 w 626"/>
                <a:gd name="T84" fmla="*/ 1008 h 100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626" h="1008">
                  <a:moveTo>
                    <a:pt x="213" y="283"/>
                  </a:moveTo>
                  <a:lnTo>
                    <a:pt x="277" y="461"/>
                  </a:lnTo>
                  <a:lnTo>
                    <a:pt x="224" y="371"/>
                  </a:lnTo>
                  <a:lnTo>
                    <a:pt x="204" y="387"/>
                  </a:lnTo>
                  <a:lnTo>
                    <a:pt x="300" y="659"/>
                  </a:lnTo>
                  <a:lnTo>
                    <a:pt x="426" y="433"/>
                  </a:lnTo>
                  <a:lnTo>
                    <a:pt x="480" y="303"/>
                  </a:lnTo>
                  <a:lnTo>
                    <a:pt x="504" y="217"/>
                  </a:lnTo>
                  <a:lnTo>
                    <a:pt x="504" y="182"/>
                  </a:lnTo>
                  <a:lnTo>
                    <a:pt x="504" y="160"/>
                  </a:lnTo>
                  <a:lnTo>
                    <a:pt x="468" y="81"/>
                  </a:lnTo>
                  <a:lnTo>
                    <a:pt x="468" y="0"/>
                  </a:lnTo>
                  <a:lnTo>
                    <a:pt x="504" y="0"/>
                  </a:lnTo>
                  <a:lnTo>
                    <a:pt x="583" y="191"/>
                  </a:lnTo>
                  <a:lnTo>
                    <a:pt x="626" y="430"/>
                  </a:lnTo>
                  <a:lnTo>
                    <a:pt x="462" y="421"/>
                  </a:lnTo>
                  <a:lnTo>
                    <a:pt x="462" y="584"/>
                  </a:lnTo>
                  <a:lnTo>
                    <a:pt x="341" y="646"/>
                  </a:lnTo>
                  <a:lnTo>
                    <a:pt x="224" y="820"/>
                  </a:lnTo>
                  <a:lnTo>
                    <a:pt x="224" y="1008"/>
                  </a:lnTo>
                  <a:lnTo>
                    <a:pt x="207" y="820"/>
                  </a:lnTo>
                  <a:lnTo>
                    <a:pt x="84" y="621"/>
                  </a:lnTo>
                  <a:lnTo>
                    <a:pt x="168" y="483"/>
                  </a:lnTo>
                  <a:lnTo>
                    <a:pt x="0" y="410"/>
                  </a:lnTo>
                  <a:lnTo>
                    <a:pt x="84" y="265"/>
                  </a:lnTo>
                  <a:lnTo>
                    <a:pt x="111" y="250"/>
                  </a:lnTo>
                  <a:lnTo>
                    <a:pt x="213" y="28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Freeform 137"/>
            <p:cNvSpPr>
              <a:spLocks/>
            </p:cNvSpPr>
            <p:nvPr/>
          </p:nvSpPr>
          <p:spPr bwMode="auto">
            <a:xfrm>
              <a:off x="3421" y="2480"/>
              <a:ext cx="126" cy="161"/>
            </a:xfrm>
            <a:custGeom>
              <a:avLst/>
              <a:gdLst>
                <a:gd name="T0" fmla="*/ 0 w 254"/>
                <a:gd name="T1" fmla="*/ 113 h 321"/>
                <a:gd name="T2" fmla="*/ 48 w 254"/>
                <a:gd name="T3" fmla="*/ 143 h 321"/>
                <a:gd name="T4" fmla="*/ 94 w 254"/>
                <a:gd name="T5" fmla="*/ 161 h 321"/>
                <a:gd name="T6" fmla="*/ 126 w 254"/>
                <a:gd name="T7" fmla="*/ 78 h 321"/>
                <a:gd name="T8" fmla="*/ 126 w 254"/>
                <a:gd name="T9" fmla="*/ 26 h 321"/>
                <a:gd name="T10" fmla="*/ 97 w 254"/>
                <a:gd name="T11" fmla="*/ 0 h 321"/>
                <a:gd name="T12" fmla="*/ 66 w 254"/>
                <a:gd name="T13" fmla="*/ 92 h 321"/>
                <a:gd name="T14" fmla="*/ 0 w 254"/>
                <a:gd name="T15" fmla="*/ 113 h 3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54"/>
                <a:gd name="T25" fmla="*/ 0 h 321"/>
                <a:gd name="T26" fmla="*/ 254 w 254"/>
                <a:gd name="T27" fmla="*/ 321 h 3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54" h="321">
                  <a:moveTo>
                    <a:pt x="0" y="226"/>
                  </a:moveTo>
                  <a:lnTo>
                    <a:pt x="97" y="285"/>
                  </a:lnTo>
                  <a:lnTo>
                    <a:pt x="190" y="321"/>
                  </a:lnTo>
                  <a:lnTo>
                    <a:pt x="254" y="155"/>
                  </a:lnTo>
                  <a:lnTo>
                    <a:pt x="254" y="52"/>
                  </a:lnTo>
                  <a:lnTo>
                    <a:pt x="196" y="0"/>
                  </a:lnTo>
                  <a:lnTo>
                    <a:pt x="134" y="184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Freeform 138"/>
            <p:cNvSpPr>
              <a:spLocks/>
            </p:cNvSpPr>
            <p:nvPr/>
          </p:nvSpPr>
          <p:spPr bwMode="auto">
            <a:xfrm>
              <a:off x="3568" y="2476"/>
              <a:ext cx="268" cy="270"/>
            </a:xfrm>
            <a:custGeom>
              <a:avLst/>
              <a:gdLst>
                <a:gd name="T0" fmla="*/ 71 w 536"/>
                <a:gd name="T1" fmla="*/ 270 h 541"/>
                <a:gd name="T2" fmla="*/ 68 w 536"/>
                <a:gd name="T3" fmla="*/ 118 h 541"/>
                <a:gd name="T4" fmla="*/ 95 w 536"/>
                <a:gd name="T5" fmla="*/ 89 h 541"/>
                <a:gd name="T6" fmla="*/ 133 w 536"/>
                <a:gd name="T7" fmla="*/ 71 h 541"/>
                <a:gd name="T8" fmla="*/ 186 w 536"/>
                <a:gd name="T9" fmla="*/ 62 h 541"/>
                <a:gd name="T10" fmla="*/ 268 w 536"/>
                <a:gd name="T11" fmla="*/ 89 h 541"/>
                <a:gd name="T12" fmla="*/ 177 w 536"/>
                <a:gd name="T13" fmla="*/ 52 h 541"/>
                <a:gd name="T14" fmla="*/ 87 w 536"/>
                <a:gd name="T15" fmla="*/ 25 h 541"/>
                <a:gd name="T16" fmla="*/ 47 w 536"/>
                <a:gd name="T17" fmla="*/ 21 h 541"/>
                <a:gd name="T18" fmla="*/ 0 w 536"/>
                <a:gd name="T19" fmla="*/ 0 h 541"/>
                <a:gd name="T20" fmla="*/ 49 w 536"/>
                <a:gd name="T21" fmla="*/ 31 h 541"/>
                <a:gd name="T22" fmla="*/ 57 w 536"/>
                <a:gd name="T23" fmla="*/ 60 h 541"/>
                <a:gd name="T24" fmla="*/ 63 w 536"/>
                <a:gd name="T25" fmla="*/ 131 h 541"/>
                <a:gd name="T26" fmla="*/ 71 w 536"/>
                <a:gd name="T27" fmla="*/ 270 h 54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36"/>
                <a:gd name="T43" fmla="*/ 0 h 541"/>
                <a:gd name="T44" fmla="*/ 536 w 536"/>
                <a:gd name="T45" fmla="*/ 541 h 54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36" h="541">
                  <a:moveTo>
                    <a:pt x="142" y="541"/>
                  </a:moveTo>
                  <a:lnTo>
                    <a:pt x="136" y="236"/>
                  </a:lnTo>
                  <a:lnTo>
                    <a:pt x="191" y="179"/>
                  </a:lnTo>
                  <a:lnTo>
                    <a:pt x="265" y="142"/>
                  </a:lnTo>
                  <a:lnTo>
                    <a:pt x="372" y="125"/>
                  </a:lnTo>
                  <a:lnTo>
                    <a:pt x="536" y="179"/>
                  </a:lnTo>
                  <a:lnTo>
                    <a:pt x="355" y="104"/>
                  </a:lnTo>
                  <a:lnTo>
                    <a:pt x="174" y="50"/>
                  </a:lnTo>
                  <a:lnTo>
                    <a:pt x="94" y="42"/>
                  </a:lnTo>
                  <a:lnTo>
                    <a:pt x="0" y="0"/>
                  </a:lnTo>
                  <a:lnTo>
                    <a:pt x="99" y="62"/>
                  </a:lnTo>
                  <a:lnTo>
                    <a:pt x="115" y="120"/>
                  </a:lnTo>
                  <a:lnTo>
                    <a:pt x="127" y="263"/>
                  </a:lnTo>
                  <a:lnTo>
                    <a:pt x="142" y="54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7" name="Freeform 139"/>
            <p:cNvSpPr>
              <a:spLocks/>
            </p:cNvSpPr>
            <p:nvPr/>
          </p:nvSpPr>
          <p:spPr bwMode="auto">
            <a:xfrm>
              <a:off x="3456" y="2767"/>
              <a:ext cx="145" cy="197"/>
            </a:xfrm>
            <a:custGeom>
              <a:avLst/>
              <a:gdLst>
                <a:gd name="T0" fmla="*/ 104 w 291"/>
                <a:gd name="T1" fmla="*/ 0 h 393"/>
                <a:gd name="T2" fmla="*/ 123 w 291"/>
                <a:gd name="T3" fmla="*/ 54 h 393"/>
                <a:gd name="T4" fmla="*/ 80 w 291"/>
                <a:gd name="T5" fmla="*/ 89 h 393"/>
                <a:gd name="T6" fmla="*/ 44 w 291"/>
                <a:gd name="T7" fmla="*/ 120 h 393"/>
                <a:gd name="T8" fmla="*/ 25 w 291"/>
                <a:gd name="T9" fmla="*/ 146 h 393"/>
                <a:gd name="T10" fmla="*/ 0 w 291"/>
                <a:gd name="T11" fmla="*/ 197 h 393"/>
                <a:gd name="T12" fmla="*/ 34 w 291"/>
                <a:gd name="T13" fmla="*/ 138 h 393"/>
                <a:gd name="T14" fmla="*/ 60 w 291"/>
                <a:gd name="T15" fmla="*/ 110 h 393"/>
                <a:gd name="T16" fmla="*/ 96 w 291"/>
                <a:gd name="T17" fmla="*/ 85 h 393"/>
                <a:gd name="T18" fmla="*/ 145 w 291"/>
                <a:gd name="T19" fmla="*/ 62 h 393"/>
                <a:gd name="T20" fmla="*/ 104 w 291"/>
                <a:gd name="T21" fmla="*/ 0 h 3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91"/>
                <a:gd name="T34" fmla="*/ 0 h 393"/>
                <a:gd name="T35" fmla="*/ 291 w 291"/>
                <a:gd name="T36" fmla="*/ 393 h 3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91" h="393">
                  <a:moveTo>
                    <a:pt x="208" y="0"/>
                  </a:moveTo>
                  <a:lnTo>
                    <a:pt x="246" y="107"/>
                  </a:lnTo>
                  <a:lnTo>
                    <a:pt x="160" y="177"/>
                  </a:lnTo>
                  <a:lnTo>
                    <a:pt x="89" y="239"/>
                  </a:lnTo>
                  <a:lnTo>
                    <a:pt x="51" y="292"/>
                  </a:lnTo>
                  <a:lnTo>
                    <a:pt x="0" y="393"/>
                  </a:lnTo>
                  <a:lnTo>
                    <a:pt x="69" y="275"/>
                  </a:lnTo>
                  <a:lnTo>
                    <a:pt x="120" y="219"/>
                  </a:lnTo>
                  <a:lnTo>
                    <a:pt x="193" y="169"/>
                  </a:lnTo>
                  <a:lnTo>
                    <a:pt x="291" y="123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Freeform 140"/>
            <p:cNvSpPr>
              <a:spLocks/>
            </p:cNvSpPr>
            <p:nvPr/>
          </p:nvSpPr>
          <p:spPr bwMode="auto">
            <a:xfrm>
              <a:off x="3106" y="2504"/>
              <a:ext cx="189" cy="552"/>
            </a:xfrm>
            <a:custGeom>
              <a:avLst/>
              <a:gdLst>
                <a:gd name="T0" fmla="*/ 167 w 378"/>
                <a:gd name="T1" fmla="*/ 0 h 1105"/>
                <a:gd name="T2" fmla="*/ 105 w 378"/>
                <a:gd name="T3" fmla="*/ 24 h 1105"/>
                <a:gd name="T4" fmla="*/ 18 w 378"/>
                <a:gd name="T5" fmla="*/ 45 h 1105"/>
                <a:gd name="T6" fmla="*/ 4 w 378"/>
                <a:gd name="T7" fmla="*/ 61 h 1105"/>
                <a:gd name="T8" fmla="*/ 12 w 378"/>
                <a:gd name="T9" fmla="*/ 147 h 1105"/>
                <a:gd name="T10" fmla="*/ 0 w 378"/>
                <a:gd name="T11" fmla="*/ 230 h 1105"/>
                <a:gd name="T12" fmla="*/ 7 w 378"/>
                <a:gd name="T13" fmla="*/ 259 h 1105"/>
                <a:gd name="T14" fmla="*/ 31 w 378"/>
                <a:gd name="T15" fmla="*/ 297 h 1105"/>
                <a:gd name="T16" fmla="*/ 85 w 378"/>
                <a:gd name="T17" fmla="*/ 364 h 1105"/>
                <a:gd name="T18" fmla="*/ 15 w 378"/>
                <a:gd name="T19" fmla="*/ 266 h 1105"/>
                <a:gd name="T20" fmla="*/ 4 w 378"/>
                <a:gd name="T21" fmla="*/ 237 h 1105"/>
                <a:gd name="T22" fmla="*/ 25 w 378"/>
                <a:gd name="T23" fmla="*/ 159 h 1105"/>
                <a:gd name="T24" fmla="*/ 60 w 378"/>
                <a:gd name="T25" fmla="*/ 228 h 1105"/>
                <a:gd name="T26" fmla="*/ 100 w 378"/>
                <a:gd name="T27" fmla="*/ 322 h 1105"/>
                <a:gd name="T28" fmla="*/ 117 w 378"/>
                <a:gd name="T29" fmla="*/ 430 h 1105"/>
                <a:gd name="T30" fmla="*/ 136 w 378"/>
                <a:gd name="T31" fmla="*/ 470 h 1105"/>
                <a:gd name="T32" fmla="*/ 145 w 378"/>
                <a:gd name="T33" fmla="*/ 552 h 1105"/>
                <a:gd name="T34" fmla="*/ 145 w 378"/>
                <a:gd name="T35" fmla="*/ 462 h 1105"/>
                <a:gd name="T36" fmla="*/ 125 w 378"/>
                <a:gd name="T37" fmla="*/ 412 h 1105"/>
                <a:gd name="T38" fmla="*/ 92 w 378"/>
                <a:gd name="T39" fmla="*/ 230 h 1105"/>
                <a:gd name="T40" fmla="*/ 88 w 378"/>
                <a:gd name="T41" fmla="*/ 259 h 1105"/>
                <a:gd name="T42" fmla="*/ 21 w 378"/>
                <a:gd name="T43" fmla="*/ 72 h 1105"/>
                <a:gd name="T44" fmla="*/ 24 w 378"/>
                <a:gd name="T45" fmla="*/ 54 h 1105"/>
                <a:gd name="T46" fmla="*/ 105 w 378"/>
                <a:gd name="T47" fmla="*/ 32 h 1105"/>
                <a:gd name="T48" fmla="*/ 189 w 378"/>
                <a:gd name="T49" fmla="*/ 3 h 1105"/>
                <a:gd name="T50" fmla="*/ 167 w 378"/>
                <a:gd name="T51" fmla="*/ 0 h 110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78"/>
                <a:gd name="T79" fmla="*/ 0 h 1105"/>
                <a:gd name="T80" fmla="*/ 378 w 378"/>
                <a:gd name="T81" fmla="*/ 1105 h 110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78" h="1105">
                  <a:moveTo>
                    <a:pt x="334" y="0"/>
                  </a:moveTo>
                  <a:lnTo>
                    <a:pt x="211" y="48"/>
                  </a:lnTo>
                  <a:lnTo>
                    <a:pt x="36" y="90"/>
                  </a:lnTo>
                  <a:lnTo>
                    <a:pt x="8" y="123"/>
                  </a:lnTo>
                  <a:lnTo>
                    <a:pt x="25" y="294"/>
                  </a:lnTo>
                  <a:lnTo>
                    <a:pt x="0" y="460"/>
                  </a:lnTo>
                  <a:lnTo>
                    <a:pt x="14" y="519"/>
                  </a:lnTo>
                  <a:lnTo>
                    <a:pt x="62" y="595"/>
                  </a:lnTo>
                  <a:lnTo>
                    <a:pt x="169" y="729"/>
                  </a:lnTo>
                  <a:lnTo>
                    <a:pt x="31" y="532"/>
                  </a:lnTo>
                  <a:lnTo>
                    <a:pt x="8" y="474"/>
                  </a:lnTo>
                  <a:lnTo>
                    <a:pt x="50" y="319"/>
                  </a:lnTo>
                  <a:lnTo>
                    <a:pt x="120" y="457"/>
                  </a:lnTo>
                  <a:lnTo>
                    <a:pt x="200" y="645"/>
                  </a:lnTo>
                  <a:lnTo>
                    <a:pt x="235" y="861"/>
                  </a:lnTo>
                  <a:lnTo>
                    <a:pt x="272" y="940"/>
                  </a:lnTo>
                  <a:lnTo>
                    <a:pt x="289" y="1105"/>
                  </a:lnTo>
                  <a:lnTo>
                    <a:pt x="289" y="925"/>
                  </a:lnTo>
                  <a:lnTo>
                    <a:pt x="250" y="825"/>
                  </a:lnTo>
                  <a:lnTo>
                    <a:pt x="183" y="460"/>
                  </a:lnTo>
                  <a:lnTo>
                    <a:pt x="176" y="518"/>
                  </a:lnTo>
                  <a:lnTo>
                    <a:pt x="42" y="145"/>
                  </a:lnTo>
                  <a:lnTo>
                    <a:pt x="47" y="109"/>
                  </a:lnTo>
                  <a:lnTo>
                    <a:pt x="211" y="64"/>
                  </a:lnTo>
                  <a:lnTo>
                    <a:pt x="378" y="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Freeform 141"/>
            <p:cNvSpPr>
              <a:spLocks/>
            </p:cNvSpPr>
            <p:nvPr/>
          </p:nvSpPr>
          <p:spPr bwMode="auto">
            <a:xfrm>
              <a:off x="3450" y="2767"/>
              <a:ext cx="553" cy="503"/>
            </a:xfrm>
            <a:custGeom>
              <a:avLst/>
              <a:gdLst>
                <a:gd name="T0" fmla="*/ 469 w 1105"/>
                <a:gd name="T1" fmla="*/ 0 h 1005"/>
                <a:gd name="T2" fmla="*/ 500 w 1105"/>
                <a:gd name="T3" fmla="*/ 202 h 1005"/>
                <a:gd name="T4" fmla="*/ 524 w 1105"/>
                <a:gd name="T5" fmla="*/ 346 h 1005"/>
                <a:gd name="T6" fmla="*/ 553 w 1105"/>
                <a:gd name="T7" fmla="*/ 503 h 1005"/>
                <a:gd name="T8" fmla="*/ 547 w 1105"/>
                <a:gd name="T9" fmla="*/ 503 h 1005"/>
                <a:gd name="T10" fmla="*/ 500 w 1105"/>
                <a:gd name="T11" fmla="*/ 274 h 1005"/>
                <a:gd name="T12" fmla="*/ 405 w 1105"/>
                <a:gd name="T13" fmla="*/ 322 h 1005"/>
                <a:gd name="T14" fmla="*/ 244 w 1105"/>
                <a:gd name="T15" fmla="*/ 365 h 1005"/>
                <a:gd name="T16" fmla="*/ 38 w 1105"/>
                <a:gd name="T17" fmla="*/ 413 h 1005"/>
                <a:gd name="T18" fmla="*/ 31 w 1105"/>
                <a:gd name="T19" fmla="*/ 401 h 1005"/>
                <a:gd name="T20" fmla="*/ 53 w 1105"/>
                <a:gd name="T21" fmla="*/ 396 h 1005"/>
                <a:gd name="T22" fmla="*/ 61 w 1105"/>
                <a:gd name="T23" fmla="*/ 361 h 1005"/>
                <a:gd name="T24" fmla="*/ 61 w 1105"/>
                <a:gd name="T25" fmla="*/ 327 h 1005"/>
                <a:gd name="T26" fmla="*/ 53 w 1105"/>
                <a:gd name="T27" fmla="*/ 296 h 1005"/>
                <a:gd name="T28" fmla="*/ 38 w 1105"/>
                <a:gd name="T29" fmla="*/ 260 h 1005"/>
                <a:gd name="T30" fmla="*/ 13 w 1105"/>
                <a:gd name="T31" fmla="*/ 239 h 1005"/>
                <a:gd name="T32" fmla="*/ 0 w 1105"/>
                <a:gd name="T33" fmla="*/ 233 h 1005"/>
                <a:gd name="T34" fmla="*/ 26 w 1105"/>
                <a:gd name="T35" fmla="*/ 239 h 1005"/>
                <a:gd name="T36" fmla="*/ 53 w 1105"/>
                <a:gd name="T37" fmla="*/ 260 h 1005"/>
                <a:gd name="T38" fmla="*/ 61 w 1105"/>
                <a:gd name="T39" fmla="*/ 265 h 1005"/>
                <a:gd name="T40" fmla="*/ 232 w 1105"/>
                <a:gd name="T41" fmla="*/ 221 h 1005"/>
                <a:gd name="T42" fmla="*/ 180 w 1105"/>
                <a:gd name="T43" fmla="*/ 202 h 1005"/>
                <a:gd name="T44" fmla="*/ 134 w 1105"/>
                <a:gd name="T45" fmla="*/ 197 h 1005"/>
                <a:gd name="T46" fmla="*/ 88 w 1105"/>
                <a:gd name="T47" fmla="*/ 197 h 1005"/>
                <a:gd name="T48" fmla="*/ 148 w 1105"/>
                <a:gd name="T49" fmla="*/ 194 h 1005"/>
                <a:gd name="T50" fmla="*/ 192 w 1105"/>
                <a:gd name="T51" fmla="*/ 199 h 1005"/>
                <a:gd name="T52" fmla="*/ 237 w 1105"/>
                <a:gd name="T53" fmla="*/ 207 h 1005"/>
                <a:gd name="T54" fmla="*/ 257 w 1105"/>
                <a:gd name="T55" fmla="*/ 218 h 1005"/>
                <a:gd name="T56" fmla="*/ 439 w 1105"/>
                <a:gd name="T57" fmla="*/ 152 h 1005"/>
                <a:gd name="T58" fmla="*/ 288 w 1105"/>
                <a:gd name="T59" fmla="*/ 146 h 1005"/>
                <a:gd name="T60" fmla="*/ 286 w 1105"/>
                <a:gd name="T61" fmla="*/ 135 h 1005"/>
                <a:gd name="T62" fmla="*/ 383 w 1105"/>
                <a:gd name="T63" fmla="*/ 133 h 1005"/>
                <a:gd name="T64" fmla="*/ 442 w 1105"/>
                <a:gd name="T65" fmla="*/ 114 h 1005"/>
                <a:gd name="T66" fmla="*/ 477 w 1105"/>
                <a:gd name="T67" fmla="*/ 114 h 1005"/>
                <a:gd name="T68" fmla="*/ 469 w 1105"/>
                <a:gd name="T69" fmla="*/ 0 h 1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05"/>
                <a:gd name="T106" fmla="*/ 0 h 1005"/>
                <a:gd name="T107" fmla="*/ 1105 w 1105"/>
                <a:gd name="T108" fmla="*/ 1005 h 100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05" h="1005">
                  <a:moveTo>
                    <a:pt x="937" y="0"/>
                  </a:moveTo>
                  <a:lnTo>
                    <a:pt x="999" y="404"/>
                  </a:lnTo>
                  <a:lnTo>
                    <a:pt x="1048" y="691"/>
                  </a:lnTo>
                  <a:lnTo>
                    <a:pt x="1105" y="1005"/>
                  </a:lnTo>
                  <a:lnTo>
                    <a:pt x="1094" y="1005"/>
                  </a:lnTo>
                  <a:lnTo>
                    <a:pt x="999" y="547"/>
                  </a:lnTo>
                  <a:lnTo>
                    <a:pt x="810" y="643"/>
                  </a:lnTo>
                  <a:lnTo>
                    <a:pt x="487" y="729"/>
                  </a:lnTo>
                  <a:lnTo>
                    <a:pt x="75" y="825"/>
                  </a:lnTo>
                  <a:lnTo>
                    <a:pt x="62" y="802"/>
                  </a:lnTo>
                  <a:lnTo>
                    <a:pt x="106" y="791"/>
                  </a:lnTo>
                  <a:lnTo>
                    <a:pt x="122" y="722"/>
                  </a:lnTo>
                  <a:lnTo>
                    <a:pt x="122" y="654"/>
                  </a:lnTo>
                  <a:lnTo>
                    <a:pt x="106" y="592"/>
                  </a:lnTo>
                  <a:lnTo>
                    <a:pt x="75" y="519"/>
                  </a:lnTo>
                  <a:lnTo>
                    <a:pt x="25" y="477"/>
                  </a:lnTo>
                  <a:lnTo>
                    <a:pt x="0" y="466"/>
                  </a:lnTo>
                  <a:lnTo>
                    <a:pt x="52" y="477"/>
                  </a:lnTo>
                  <a:lnTo>
                    <a:pt x="106" y="519"/>
                  </a:lnTo>
                  <a:lnTo>
                    <a:pt x="122" y="530"/>
                  </a:lnTo>
                  <a:lnTo>
                    <a:pt x="463" y="441"/>
                  </a:lnTo>
                  <a:lnTo>
                    <a:pt x="359" y="404"/>
                  </a:lnTo>
                  <a:lnTo>
                    <a:pt x="268" y="393"/>
                  </a:lnTo>
                  <a:lnTo>
                    <a:pt x="176" y="393"/>
                  </a:lnTo>
                  <a:lnTo>
                    <a:pt x="296" y="387"/>
                  </a:lnTo>
                  <a:lnTo>
                    <a:pt x="384" y="398"/>
                  </a:lnTo>
                  <a:lnTo>
                    <a:pt x="474" y="413"/>
                  </a:lnTo>
                  <a:lnTo>
                    <a:pt x="513" y="435"/>
                  </a:lnTo>
                  <a:lnTo>
                    <a:pt x="878" y="303"/>
                  </a:lnTo>
                  <a:lnTo>
                    <a:pt x="575" y="292"/>
                  </a:lnTo>
                  <a:lnTo>
                    <a:pt x="571" y="270"/>
                  </a:lnTo>
                  <a:lnTo>
                    <a:pt x="766" y="266"/>
                  </a:lnTo>
                  <a:lnTo>
                    <a:pt x="883" y="228"/>
                  </a:lnTo>
                  <a:lnTo>
                    <a:pt x="953" y="228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Freeform 142"/>
            <p:cNvSpPr>
              <a:spLocks/>
            </p:cNvSpPr>
            <p:nvPr/>
          </p:nvSpPr>
          <p:spPr bwMode="auto">
            <a:xfrm>
              <a:off x="3456" y="2581"/>
              <a:ext cx="443" cy="409"/>
            </a:xfrm>
            <a:custGeom>
              <a:avLst/>
              <a:gdLst>
                <a:gd name="T0" fmla="*/ 392 w 887"/>
                <a:gd name="T1" fmla="*/ 0 h 817"/>
                <a:gd name="T2" fmla="*/ 402 w 887"/>
                <a:gd name="T3" fmla="*/ 54 h 817"/>
                <a:gd name="T4" fmla="*/ 426 w 887"/>
                <a:gd name="T5" fmla="*/ 119 h 817"/>
                <a:gd name="T6" fmla="*/ 443 w 887"/>
                <a:gd name="T7" fmla="*/ 82 h 817"/>
                <a:gd name="T8" fmla="*/ 431 w 887"/>
                <a:gd name="T9" fmla="*/ 131 h 817"/>
                <a:gd name="T10" fmla="*/ 396 w 887"/>
                <a:gd name="T11" fmla="*/ 173 h 817"/>
                <a:gd name="T12" fmla="*/ 340 w 887"/>
                <a:gd name="T13" fmla="*/ 207 h 817"/>
                <a:gd name="T14" fmla="*/ 343 w 887"/>
                <a:gd name="T15" fmla="*/ 245 h 817"/>
                <a:gd name="T16" fmla="*/ 388 w 887"/>
                <a:gd name="T17" fmla="*/ 229 h 817"/>
                <a:gd name="T18" fmla="*/ 436 w 887"/>
                <a:gd name="T19" fmla="*/ 260 h 817"/>
                <a:gd name="T20" fmla="*/ 336 w 887"/>
                <a:gd name="T21" fmla="*/ 266 h 817"/>
                <a:gd name="T22" fmla="*/ 251 w 887"/>
                <a:gd name="T23" fmla="*/ 308 h 817"/>
                <a:gd name="T24" fmla="*/ 160 w 887"/>
                <a:gd name="T25" fmla="*/ 342 h 817"/>
                <a:gd name="T26" fmla="*/ 0 w 887"/>
                <a:gd name="T27" fmla="*/ 409 h 817"/>
                <a:gd name="T28" fmla="*/ 150 w 887"/>
                <a:gd name="T29" fmla="*/ 335 h 817"/>
                <a:gd name="T30" fmla="*/ 210 w 887"/>
                <a:gd name="T31" fmla="*/ 300 h 817"/>
                <a:gd name="T32" fmla="*/ 216 w 887"/>
                <a:gd name="T33" fmla="*/ 253 h 817"/>
                <a:gd name="T34" fmla="*/ 261 w 887"/>
                <a:gd name="T35" fmla="*/ 131 h 817"/>
                <a:gd name="T36" fmla="*/ 296 w 887"/>
                <a:gd name="T37" fmla="*/ 105 h 817"/>
                <a:gd name="T38" fmla="*/ 321 w 887"/>
                <a:gd name="T39" fmla="*/ 74 h 817"/>
                <a:gd name="T40" fmla="*/ 346 w 887"/>
                <a:gd name="T41" fmla="*/ 32 h 817"/>
                <a:gd name="T42" fmla="*/ 319 w 887"/>
                <a:gd name="T43" fmla="*/ 83 h 817"/>
                <a:gd name="T44" fmla="*/ 293 w 887"/>
                <a:gd name="T45" fmla="*/ 119 h 817"/>
                <a:gd name="T46" fmla="*/ 264 w 887"/>
                <a:gd name="T47" fmla="*/ 145 h 817"/>
                <a:gd name="T48" fmla="*/ 229 w 887"/>
                <a:gd name="T49" fmla="*/ 253 h 817"/>
                <a:gd name="T50" fmla="*/ 241 w 887"/>
                <a:gd name="T51" fmla="*/ 287 h 817"/>
                <a:gd name="T52" fmla="*/ 319 w 887"/>
                <a:gd name="T53" fmla="*/ 249 h 817"/>
                <a:gd name="T54" fmla="*/ 336 w 887"/>
                <a:gd name="T55" fmla="*/ 193 h 817"/>
                <a:gd name="T56" fmla="*/ 392 w 887"/>
                <a:gd name="T57" fmla="*/ 165 h 817"/>
                <a:gd name="T58" fmla="*/ 412 w 887"/>
                <a:gd name="T59" fmla="*/ 130 h 817"/>
                <a:gd name="T60" fmla="*/ 399 w 887"/>
                <a:gd name="T61" fmla="*/ 64 h 817"/>
                <a:gd name="T62" fmla="*/ 392 w 887"/>
                <a:gd name="T63" fmla="*/ 0 h 81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87"/>
                <a:gd name="T97" fmla="*/ 0 h 817"/>
                <a:gd name="T98" fmla="*/ 887 w 887"/>
                <a:gd name="T99" fmla="*/ 817 h 81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87" h="817">
                  <a:moveTo>
                    <a:pt x="785" y="0"/>
                  </a:moveTo>
                  <a:lnTo>
                    <a:pt x="804" y="108"/>
                  </a:lnTo>
                  <a:lnTo>
                    <a:pt x="852" y="237"/>
                  </a:lnTo>
                  <a:lnTo>
                    <a:pt x="887" y="163"/>
                  </a:lnTo>
                  <a:lnTo>
                    <a:pt x="863" y="262"/>
                  </a:lnTo>
                  <a:lnTo>
                    <a:pt x="793" y="345"/>
                  </a:lnTo>
                  <a:lnTo>
                    <a:pt x="681" y="414"/>
                  </a:lnTo>
                  <a:lnTo>
                    <a:pt x="687" y="489"/>
                  </a:lnTo>
                  <a:lnTo>
                    <a:pt x="777" y="458"/>
                  </a:lnTo>
                  <a:lnTo>
                    <a:pt x="872" y="520"/>
                  </a:lnTo>
                  <a:lnTo>
                    <a:pt x="673" y="531"/>
                  </a:lnTo>
                  <a:lnTo>
                    <a:pt x="502" y="616"/>
                  </a:lnTo>
                  <a:lnTo>
                    <a:pt x="320" y="683"/>
                  </a:lnTo>
                  <a:lnTo>
                    <a:pt x="0" y="817"/>
                  </a:lnTo>
                  <a:lnTo>
                    <a:pt x="300" y="669"/>
                  </a:lnTo>
                  <a:lnTo>
                    <a:pt x="420" y="599"/>
                  </a:lnTo>
                  <a:lnTo>
                    <a:pt x="432" y="505"/>
                  </a:lnTo>
                  <a:lnTo>
                    <a:pt x="522" y="262"/>
                  </a:lnTo>
                  <a:lnTo>
                    <a:pt x="592" y="209"/>
                  </a:lnTo>
                  <a:lnTo>
                    <a:pt x="643" y="147"/>
                  </a:lnTo>
                  <a:lnTo>
                    <a:pt x="692" y="63"/>
                  </a:lnTo>
                  <a:lnTo>
                    <a:pt x="639" y="166"/>
                  </a:lnTo>
                  <a:lnTo>
                    <a:pt x="586" y="237"/>
                  </a:lnTo>
                  <a:lnTo>
                    <a:pt x="529" y="289"/>
                  </a:lnTo>
                  <a:lnTo>
                    <a:pt x="459" y="505"/>
                  </a:lnTo>
                  <a:lnTo>
                    <a:pt x="482" y="573"/>
                  </a:lnTo>
                  <a:lnTo>
                    <a:pt x="639" y="498"/>
                  </a:lnTo>
                  <a:lnTo>
                    <a:pt x="673" y="386"/>
                  </a:lnTo>
                  <a:lnTo>
                    <a:pt x="785" y="329"/>
                  </a:lnTo>
                  <a:lnTo>
                    <a:pt x="825" y="259"/>
                  </a:lnTo>
                  <a:lnTo>
                    <a:pt x="799" y="127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Freeform 143"/>
            <p:cNvSpPr>
              <a:spLocks/>
            </p:cNvSpPr>
            <p:nvPr/>
          </p:nvSpPr>
          <p:spPr bwMode="auto">
            <a:xfrm>
              <a:off x="3857" y="3046"/>
              <a:ext cx="59" cy="196"/>
            </a:xfrm>
            <a:custGeom>
              <a:avLst/>
              <a:gdLst>
                <a:gd name="T0" fmla="*/ 59 w 118"/>
                <a:gd name="T1" fmla="*/ 0 h 391"/>
                <a:gd name="T2" fmla="*/ 31 w 118"/>
                <a:gd name="T3" fmla="*/ 75 h 391"/>
                <a:gd name="T4" fmla="*/ 0 w 118"/>
                <a:gd name="T5" fmla="*/ 196 h 391"/>
                <a:gd name="T6" fmla="*/ 5 w 118"/>
                <a:gd name="T7" fmla="*/ 96 h 391"/>
                <a:gd name="T8" fmla="*/ 24 w 118"/>
                <a:gd name="T9" fmla="*/ 20 h 391"/>
                <a:gd name="T10" fmla="*/ 59 w 118"/>
                <a:gd name="T11" fmla="*/ 0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8"/>
                <a:gd name="T19" fmla="*/ 0 h 391"/>
                <a:gd name="T20" fmla="*/ 118 w 118"/>
                <a:gd name="T21" fmla="*/ 391 h 3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8" h="391">
                  <a:moveTo>
                    <a:pt x="118" y="0"/>
                  </a:moveTo>
                  <a:lnTo>
                    <a:pt x="63" y="150"/>
                  </a:lnTo>
                  <a:lnTo>
                    <a:pt x="0" y="391"/>
                  </a:lnTo>
                  <a:lnTo>
                    <a:pt x="10" y="192"/>
                  </a:lnTo>
                  <a:lnTo>
                    <a:pt x="48" y="39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Freeform 144"/>
            <p:cNvSpPr>
              <a:spLocks/>
            </p:cNvSpPr>
            <p:nvPr/>
          </p:nvSpPr>
          <p:spPr bwMode="auto">
            <a:xfrm>
              <a:off x="3113" y="2860"/>
              <a:ext cx="350" cy="310"/>
            </a:xfrm>
            <a:custGeom>
              <a:avLst/>
              <a:gdLst>
                <a:gd name="T0" fmla="*/ 108 w 699"/>
                <a:gd name="T1" fmla="*/ 31 h 620"/>
                <a:gd name="T2" fmla="*/ 81 w 699"/>
                <a:gd name="T3" fmla="*/ 13 h 620"/>
                <a:gd name="T4" fmla="*/ 99 w 699"/>
                <a:gd name="T5" fmla="*/ 42 h 620"/>
                <a:gd name="T6" fmla="*/ 37 w 699"/>
                <a:gd name="T7" fmla="*/ 8 h 620"/>
                <a:gd name="T8" fmla="*/ 0 w 699"/>
                <a:gd name="T9" fmla="*/ 0 h 620"/>
                <a:gd name="T10" fmla="*/ 64 w 699"/>
                <a:gd name="T11" fmla="*/ 63 h 620"/>
                <a:gd name="T12" fmla="*/ 99 w 699"/>
                <a:gd name="T13" fmla="*/ 71 h 620"/>
                <a:gd name="T14" fmla="*/ 113 w 699"/>
                <a:gd name="T15" fmla="*/ 106 h 620"/>
                <a:gd name="T16" fmla="*/ 72 w 699"/>
                <a:gd name="T17" fmla="*/ 98 h 620"/>
                <a:gd name="T18" fmla="*/ 11 w 699"/>
                <a:gd name="T19" fmla="*/ 66 h 620"/>
                <a:gd name="T20" fmla="*/ 62 w 699"/>
                <a:gd name="T21" fmla="*/ 127 h 620"/>
                <a:gd name="T22" fmla="*/ 11 w 699"/>
                <a:gd name="T23" fmla="*/ 235 h 620"/>
                <a:gd name="T24" fmla="*/ 127 w 699"/>
                <a:gd name="T25" fmla="*/ 200 h 620"/>
                <a:gd name="T26" fmla="*/ 208 w 699"/>
                <a:gd name="T27" fmla="*/ 180 h 620"/>
                <a:gd name="T28" fmla="*/ 254 w 699"/>
                <a:gd name="T29" fmla="*/ 170 h 620"/>
                <a:gd name="T30" fmla="*/ 289 w 699"/>
                <a:gd name="T31" fmla="*/ 175 h 620"/>
                <a:gd name="T32" fmla="*/ 319 w 699"/>
                <a:gd name="T33" fmla="*/ 203 h 620"/>
                <a:gd name="T34" fmla="*/ 332 w 699"/>
                <a:gd name="T35" fmla="*/ 235 h 620"/>
                <a:gd name="T36" fmla="*/ 334 w 699"/>
                <a:gd name="T37" fmla="*/ 249 h 620"/>
                <a:gd name="T38" fmla="*/ 324 w 699"/>
                <a:gd name="T39" fmla="*/ 258 h 620"/>
                <a:gd name="T40" fmla="*/ 308 w 699"/>
                <a:gd name="T41" fmla="*/ 274 h 620"/>
                <a:gd name="T42" fmla="*/ 324 w 699"/>
                <a:gd name="T43" fmla="*/ 303 h 620"/>
                <a:gd name="T44" fmla="*/ 334 w 699"/>
                <a:gd name="T45" fmla="*/ 310 h 620"/>
                <a:gd name="T46" fmla="*/ 345 w 699"/>
                <a:gd name="T47" fmla="*/ 308 h 620"/>
                <a:gd name="T48" fmla="*/ 350 w 699"/>
                <a:gd name="T49" fmla="*/ 290 h 620"/>
                <a:gd name="T50" fmla="*/ 350 w 699"/>
                <a:gd name="T51" fmla="*/ 261 h 620"/>
                <a:gd name="T52" fmla="*/ 343 w 699"/>
                <a:gd name="T53" fmla="*/ 228 h 620"/>
                <a:gd name="T54" fmla="*/ 327 w 699"/>
                <a:gd name="T55" fmla="*/ 196 h 620"/>
                <a:gd name="T56" fmla="*/ 302 w 699"/>
                <a:gd name="T57" fmla="*/ 175 h 620"/>
                <a:gd name="T58" fmla="*/ 284 w 699"/>
                <a:gd name="T59" fmla="*/ 162 h 620"/>
                <a:gd name="T60" fmla="*/ 251 w 699"/>
                <a:gd name="T61" fmla="*/ 162 h 620"/>
                <a:gd name="T62" fmla="*/ 138 w 699"/>
                <a:gd name="T63" fmla="*/ 187 h 620"/>
                <a:gd name="T64" fmla="*/ 135 w 699"/>
                <a:gd name="T65" fmla="*/ 113 h 620"/>
                <a:gd name="T66" fmla="*/ 111 w 699"/>
                <a:gd name="T67" fmla="*/ 58 h 620"/>
                <a:gd name="T68" fmla="*/ 108 w 699"/>
                <a:gd name="T69" fmla="*/ 31 h 62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9"/>
                <a:gd name="T106" fmla="*/ 0 h 620"/>
                <a:gd name="T107" fmla="*/ 699 w 699"/>
                <a:gd name="T108" fmla="*/ 620 h 62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9" h="620">
                  <a:moveTo>
                    <a:pt x="216" y="63"/>
                  </a:moveTo>
                  <a:lnTo>
                    <a:pt x="162" y="27"/>
                  </a:lnTo>
                  <a:lnTo>
                    <a:pt x="197" y="84"/>
                  </a:lnTo>
                  <a:lnTo>
                    <a:pt x="73" y="16"/>
                  </a:lnTo>
                  <a:lnTo>
                    <a:pt x="0" y="0"/>
                  </a:lnTo>
                  <a:lnTo>
                    <a:pt x="127" y="126"/>
                  </a:lnTo>
                  <a:lnTo>
                    <a:pt x="197" y="142"/>
                  </a:lnTo>
                  <a:lnTo>
                    <a:pt x="225" y="212"/>
                  </a:lnTo>
                  <a:lnTo>
                    <a:pt x="144" y="196"/>
                  </a:lnTo>
                  <a:lnTo>
                    <a:pt x="22" y="132"/>
                  </a:lnTo>
                  <a:lnTo>
                    <a:pt x="123" y="255"/>
                  </a:lnTo>
                  <a:lnTo>
                    <a:pt x="22" y="471"/>
                  </a:lnTo>
                  <a:lnTo>
                    <a:pt x="253" y="401"/>
                  </a:lnTo>
                  <a:lnTo>
                    <a:pt x="416" y="361"/>
                  </a:lnTo>
                  <a:lnTo>
                    <a:pt x="508" y="341"/>
                  </a:lnTo>
                  <a:lnTo>
                    <a:pt x="578" y="350"/>
                  </a:lnTo>
                  <a:lnTo>
                    <a:pt x="637" y="406"/>
                  </a:lnTo>
                  <a:lnTo>
                    <a:pt x="663" y="471"/>
                  </a:lnTo>
                  <a:lnTo>
                    <a:pt x="668" y="499"/>
                  </a:lnTo>
                  <a:lnTo>
                    <a:pt x="648" y="516"/>
                  </a:lnTo>
                  <a:lnTo>
                    <a:pt x="615" y="547"/>
                  </a:lnTo>
                  <a:lnTo>
                    <a:pt x="648" y="605"/>
                  </a:lnTo>
                  <a:lnTo>
                    <a:pt x="668" y="620"/>
                  </a:lnTo>
                  <a:lnTo>
                    <a:pt x="690" y="616"/>
                  </a:lnTo>
                  <a:lnTo>
                    <a:pt x="699" y="580"/>
                  </a:lnTo>
                  <a:lnTo>
                    <a:pt x="699" y="522"/>
                  </a:lnTo>
                  <a:lnTo>
                    <a:pt x="685" y="457"/>
                  </a:lnTo>
                  <a:lnTo>
                    <a:pt x="654" y="392"/>
                  </a:lnTo>
                  <a:lnTo>
                    <a:pt x="604" y="350"/>
                  </a:lnTo>
                  <a:lnTo>
                    <a:pt x="567" y="324"/>
                  </a:lnTo>
                  <a:lnTo>
                    <a:pt x="502" y="324"/>
                  </a:lnTo>
                  <a:lnTo>
                    <a:pt x="275" y="375"/>
                  </a:lnTo>
                  <a:lnTo>
                    <a:pt x="269" y="227"/>
                  </a:lnTo>
                  <a:lnTo>
                    <a:pt x="221" y="117"/>
                  </a:lnTo>
                  <a:lnTo>
                    <a:pt x="216" y="6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Freeform 145"/>
            <p:cNvSpPr>
              <a:spLocks/>
            </p:cNvSpPr>
            <p:nvPr/>
          </p:nvSpPr>
          <p:spPr bwMode="auto">
            <a:xfrm>
              <a:off x="3007" y="2786"/>
              <a:ext cx="117" cy="277"/>
            </a:xfrm>
            <a:custGeom>
              <a:avLst/>
              <a:gdLst>
                <a:gd name="T0" fmla="*/ 117 w 235"/>
                <a:gd name="T1" fmla="*/ 0 h 555"/>
                <a:gd name="T2" fmla="*/ 96 w 235"/>
                <a:gd name="T3" fmla="*/ 37 h 555"/>
                <a:gd name="T4" fmla="*/ 102 w 235"/>
                <a:gd name="T5" fmla="*/ 64 h 555"/>
                <a:gd name="T6" fmla="*/ 69 w 235"/>
                <a:gd name="T7" fmla="*/ 145 h 555"/>
                <a:gd name="T8" fmla="*/ 50 w 235"/>
                <a:gd name="T9" fmla="*/ 186 h 555"/>
                <a:gd name="T10" fmla="*/ 22 w 235"/>
                <a:gd name="T11" fmla="*/ 196 h 555"/>
                <a:gd name="T12" fmla="*/ 0 w 235"/>
                <a:gd name="T13" fmla="*/ 277 h 555"/>
                <a:gd name="T14" fmla="*/ 29 w 235"/>
                <a:gd name="T15" fmla="*/ 214 h 555"/>
                <a:gd name="T16" fmla="*/ 84 w 235"/>
                <a:gd name="T17" fmla="*/ 204 h 555"/>
                <a:gd name="T18" fmla="*/ 64 w 235"/>
                <a:gd name="T19" fmla="*/ 180 h 555"/>
                <a:gd name="T20" fmla="*/ 115 w 235"/>
                <a:gd name="T21" fmla="*/ 54 h 555"/>
                <a:gd name="T22" fmla="*/ 112 w 235"/>
                <a:gd name="T23" fmla="*/ 25 h 555"/>
                <a:gd name="T24" fmla="*/ 117 w 235"/>
                <a:gd name="T25" fmla="*/ 0 h 5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5"/>
                <a:gd name="T40" fmla="*/ 0 h 555"/>
                <a:gd name="T41" fmla="*/ 235 w 235"/>
                <a:gd name="T42" fmla="*/ 555 h 5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5" h="555">
                  <a:moveTo>
                    <a:pt x="235" y="0"/>
                  </a:moveTo>
                  <a:lnTo>
                    <a:pt x="193" y="75"/>
                  </a:lnTo>
                  <a:lnTo>
                    <a:pt x="204" y="129"/>
                  </a:lnTo>
                  <a:lnTo>
                    <a:pt x="138" y="291"/>
                  </a:lnTo>
                  <a:lnTo>
                    <a:pt x="101" y="372"/>
                  </a:lnTo>
                  <a:lnTo>
                    <a:pt x="45" y="393"/>
                  </a:lnTo>
                  <a:lnTo>
                    <a:pt x="0" y="555"/>
                  </a:lnTo>
                  <a:lnTo>
                    <a:pt x="59" y="429"/>
                  </a:lnTo>
                  <a:lnTo>
                    <a:pt x="169" y="409"/>
                  </a:lnTo>
                  <a:lnTo>
                    <a:pt x="129" y="361"/>
                  </a:lnTo>
                  <a:lnTo>
                    <a:pt x="230" y="109"/>
                  </a:lnTo>
                  <a:lnTo>
                    <a:pt x="224" y="5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Freeform 146"/>
            <p:cNvSpPr>
              <a:spLocks/>
            </p:cNvSpPr>
            <p:nvPr/>
          </p:nvSpPr>
          <p:spPr bwMode="auto">
            <a:xfrm>
              <a:off x="3295" y="3104"/>
              <a:ext cx="152" cy="154"/>
            </a:xfrm>
            <a:custGeom>
              <a:avLst/>
              <a:gdLst>
                <a:gd name="T0" fmla="*/ 21 w 304"/>
                <a:gd name="T1" fmla="*/ 11 h 308"/>
                <a:gd name="T2" fmla="*/ 39 w 304"/>
                <a:gd name="T3" fmla="*/ 49 h 308"/>
                <a:gd name="T4" fmla="*/ 42 w 304"/>
                <a:gd name="T5" fmla="*/ 64 h 308"/>
                <a:gd name="T6" fmla="*/ 7 w 304"/>
                <a:gd name="T7" fmla="*/ 82 h 308"/>
                <a:gd name="T8" fmla="*/ 0 w 304"/>
                <a:gd name="T9" fmla="*/ 113 h 308"/>
                <a:gd name="T10" fmla="*/ 0 w 304"/>
                <a:gd name="T11" fmla="*/ 141 h 308"/>
                <a:gd name="T12" fmla="*/ 10 w 304"/>
                <a:gd name="T13" fmla="*/ 154 h 308"/>
                <a:gd name="T14" fmla="*/ 19 w 304"/>
                <a:gd name="T15" fmla="*/ 144 h 308"/>
                <a:gd name="T16" fmla="*/ 50 w 304"/>
                <a:gd name="T17" fmla="*/ 113 h 308"/>
                <a:gd name="T18" fmla="*/ 88 w 304"/>
                <a:gd name="T19" fmla="*/ 95 h 308"/>
                <a:gd name="T20" fmla="*/ 104 w 304"/>
                <a:gd name="T21" fmla="*/ 90 h 308"/>
                <a:gd name="T22" fmla="*/ 104 w 304"/>
                <a:gd name="T23" fmla="*/ 72 h 308"/>
                <a:gd name="T24" fmla="*/ 131 w 304"/>
                <a:gd name="T25" fmla="*/ 29 h 308"/>
                <a:gd name="T26" fmla="*/ 152 w 304"/>
                <a:gd name="T27" fmla="*/ 3 h 308"/>
                <a:gd name="T28" fmla="*/ 134 w 304"/>
                <a:gd name="T29" fmla="*/ 11 h 308"/>
                <a:gd name="T30" fmla="*/ 97 w 304"/>
                <a:gd name="T31" fmla="*/ 64 h 308"/>
                <a:gd name="T32" fmla="*/ 92 w 304"/>
                <a:gd name="T33" fmla="*/ 80 h 308"/>
                <a:gd name="T34" fmla="*/ 65 w 304"/>
                <a:gd name="T35" fmla="*/ 101 h 308"/>
                <a:gd name="T36" fmla="*/ 31 w 304"/>
                <a:gd name="T37" fmla="*/ 120 h 308"/>
                <a:gd name="T38" fmla="*/ 14 w 304"/>
                <a:gd name="T39" fmla="*/ 131 h 308"/>
                <a:gd name="T40" fmla="*/ 7 w 304"/>
                <a:gd name="T41" fmla="*/ 127 h 308"/>
                <a:gd name="T42" fmla="*/ 16 w 304"/>
                <a:gd name="T43" fmla="*/ 90 h 308"/>
                <a:gd name="T44" fmla="*/ 50 w 304"/>
                <a:gd name="T45" fmla="*/ 66 h 308"/>
                <a:gd name="T46" fmla="*/ 67 w 304"/>
                <a:gd name="T47" fmla="*/ 0 h 308"/>
                <a:gd name="T48" fmla="*/ 52 w 304"/>
                <a:gd name="T49" fmla="*/ 24 h 308"/>
                <a:gd name="T50" fmla="*/ 16 w 304"/>
                <a:gd name="T51" fmla="*/ 3 h 308"/>
                <a:gd name="T52" fmla="*/ 21 w 304"/>
                <a:gd name="T53" fmla="*/ 11 h 30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04"/>
                <a:gd name="T82" fmla="*/ 0 h 308"/>
                <a:gd name="T83" fmla="*/ 304 w 304"/>
                <a:gd name="T84" fmla="*/ 308 h 30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04" h="308">
                  <a:moveTo>
                    <a:pt x="43" y="22"/>
                  </a:moveTo>
                  <a:lnTo>
                    <a:pt x="79" y="98"/>
                  </a:lnTo>
                  <a:lnTo>
                    <a:pt x="85" y="128"/>
                  </a:lnTo>
                  <a:lnTo>
                    <a:pt x="15" y="165"/>
                  </a:lnTo>
                  <a:lnTo>
                    <a:pt x="0" y="227"/>
                  </a:lnTo>
                  <a:lnTo>
                    <a:pt x="0" y="282"/>
                  </a:lnTo>
                  <a:lnTo>
                    <a:pt x="20" y="308"/>
                  </a:lnTo>
                  <a:lnTo>
                    <a:pt x="37" y="288"/>
                  </a:lnTo>
                  <a:lnTo>
                    <a:pt x="101" y="227"/>
                  </a:lnTo>
                  <a:lnTo>
                    <a:pt x="177" y="191"/>
                  </a:lnTo>
                  <a:lnTo>
                    <a:pt x="209" y="181"/>
                  </a:lnTo>
                  <a:lnTo>
                    <a:pt x="209" y="143"/>
                  </a:lnTo>
                  <a:lnTo>
                    <a:pt x="262" y="59"/>
                  </a:lnTo>
                  <a:lnTo>
                    <a:pt x="304" y="6"/>
                  </a:lnTo>
                  <a:lnTo>
                    <a:pt x="267" y="22"/>
                  </a:lnTo>
                  <a:lnTo>
                    <a:pt x="194" y="128"/>
                  </a:lnTo>
                  <a:lnTo>
                    <a:pt x="184" y="160"/>
                  </a:lnTo>
                  <a:lnTo>
                    <a:pt x="130" y="202"/>
                  </a:lnTo>
                  <a:lnTo>
                    <a:pt x="62" y="240"/>
                  </a:lnTo>
                  <a:lnTo>
                    <a:pt x="28" y="261"/>
                  </a:lnTo>
                  <a:lnTo>
                    <a:pt x="15" y="255"/>
                  </a:lnTo>
                  <a:lnTo>
                    <a:pt x="32" y="181"/>
                  </a:lnTo>
                  <a:lnTo>
                    <a:pt x="101" y="132"/>
                  </a:lnTo>
                  <a:lnTo>
                    <a:pt x="133" y="0"/>
                  </a:lnTo>
                  <a:lnTo>
                    <a:pt x="105" y="48"/>
                  </a:lnTo>
                  <a:lnTo>
                    <a:pt x="32" y="6"/>
                  </a:lnTo>
                  <a:lnTo>
                    <a:pt x="43" y="2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Freeform 147"/>
            <p:cNvSpPr>
              <a:spLocks/>
            </p:cNvSpPr>
            <p:nvPr/>
          </p:nvSpPr>
          <p:spPr bwMode="auto">
            <a:xfrm>
              <a:off x="3129" y="3128"/>
              <a:ext cx="205" cy="147"/>
            </a:xfrm>
            <a:custGeom>
              <a:avLst/>
              <a:gdLst>
                <a:gd name="T0" fmla="*/ 205 w 410"/>
                <a:gd name="T1" fmla="*/ 19 h 294"/>
                <a:gd name="T2" fmla="*/ 147 w 410"/>
                <a:gd name="T3" fmla="*/ 8 h 294"/>
                <a:gd name="T4" fmla="*/ 123 w 410"/>
                <a:gd name="T5" fmla="*/ 47 h 294"/>
                <a:gd name="T6" fmla="*/ 87 w 410"/>
                <a:gd name="T7" fmla="*/ 93 h 294"/>
                <a:gd name="T8" fmla="*/ 53 w 410"/>
                <a:gd name="T9" fmla="*/ 130 h 294"/>
                <a:gd name="T10" fmla="*/ 31 w 410"/>
                <a:gd name="T11" fmla="*/ 144 h 294"/>
                <a:gd name="T12" fmla="*/ 10 w 410"/>
                <a:gd name="T13" fmla="*/ 147 h 294"/>
                <a:gd name="T14" fmla="*/ 0 w 410"/>
                <a:gd name="T15" fmla="*/ 140 h 294"/>
                <a:gd name="T16" fmla="*/ 20 w 410"/>
                <a:gd name="T17" fmla="*/ 142 h 294"/>
                <a:gd name="T18" fmla="*/ 42 w 410"/>
                <a:gd name="T19" fmla="*/ 134 h 294"/>
                <a:gd name="T20" fmla="*/ 66 w 410"/>
                <a:gd name="T21" fmla="*/ 106 h 294"/>
                <a:gd name="T22" fmla="*/ 99 w 410"/>
                <a:gd name="T23" fmla="*/ 67 h 294"/>
                <a:gd name="T24" fmla="*/ 138 w 410"/>
                <a:gd name="T25" fmla="*/ 3 h 294"/>
                <a:gd name="T26" fmla="*/ 200 w 410"/>
                <a:gd name="T27" fmla="*/ 0 h 294"/>
                <a:gd name="T28" fmla="*/ 205 w 410"/>
                <a:gd name="T29" fmla="*/ 19 h 2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0"/>
                <a:gd name="T46" fmla="*/ 0 h 294"/>
                <a:gd name="T47" fmla="*/ 410 w 410"/>
                <a:gd name="T48" fmla="*/ 294 h 2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0" h="294">
                  <a:moveTo>
                    <a:pt x="410" y="38"/>
                  </a:moveTo>
                  <a:lnTo>
                    <a:pt x="293" y="16"/>
                  </a:lnTo>
                  <a:lnTo>
                    <a:pt x="247" y="95"/>
                  </a:lnTo>
                  <a:lnTo>
                    <a:pt x="174" y="187"/>
                  </a:lnTo>
                  <a:lnTo>
                    <a:pt x="107" y="260"/>
                  </a:lnTo>
                  <a:lnTo>
                    <a:pt x="62" y="288"/>
                  </a:lnTo>
                  <a:lnTo>
                    <a:pt x="20" y="294"/>
                  </a:lnTo>
                  <a:lnTo>
                    <a:pt x="0" y="279"/>
                  </a:lnTo>
                  <a:lnTo>
                    <a:pt x="40" y="283"/>
                  </a:lnTo>
                  <a:lnTo>
                    <a:pt x="84" y="268"/>
                  </a:lnTo>
                  <a:lnTo>
                    <a:pt x="132" y="213"/>
                  </a:lnTo>
                  <a:lnTo>
                    <a:pt x="198" y="133"/>
                  </a:lnTo>
                  <a:lnTo>
                    <a:pt x="276" y="7"/>
                  </a:lnTo>
                  <a:lnTo>
                    <a:pt x="399" y="0"/>
                  </a:lnTo>
                  <a:lnTo>
                    <a:pt x="410" y="3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Freeform 148"/>
            <p:cNvSpPr>
              <a:spLocks/>
            </p:cNvSpPr>
            <p:nvPr/>
          </p:nvSpPr>
          <p:spPr bwMode="auto">
            <a:xfrm>
              <a:off x="3134" y="3126"/>
              <a:ext cx="75" cy="132"/>
            </a:xfrm>
            <a:custGeom>
              <a:avLst/>
              <a:gdLst>
                <a:gd name="T0" fmla="*/ 72 w 149"/>
                <a:gd name="T1" fmla="*/ 0 h 264"/>
                <a:gd name="T2" fmla="*/ 57 w 149"/>
                <a:gd name="T3" fmla="*/ 48 h 264"/>
                <a:gd name="T4" fmla="*/ 34 w 149"/>
                <a:gd name="T5" fmla="*/ 87 h 264"/>
                <a:gd name="T6" fmla="*/ 0 w 149"/>
                <a:gd name="T7" fmla="*/ 132 h 264"/>
                <a:gd name="T8" fmla="*/ 34 w 149"/>
                <a:gd name="T9" fmla="*/ 95 h 264"/>
                <a:gd name="T10" fmla="*/ 62 w 149"/>
                <a:gd name="T11" fmla="*/ 56 h 264"/>
                <a:gd name="T12" fmla="*/ 75 w 149"/>
                <a:gd name="T13" fmla="*/ 16 h 264"/>
                <a:gd name="T14" fmla="*/ 72 w 149"/>
                <a:gd name="T15" fmla="*/ 0 h 2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9"/>
                <a:gd name="T25" fmla="*/ 0 h 264"/>
                <a:gd name="T26" fmla="*/ 149 w 149"/>
                <a:gd name="T27" fmla="*/ 264 h 2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9" h="264">
                  <a:moveTo>
                    <a:pt x="144" y="0"/>
                  </a:moveTo>
                  <a:lnTo>
                    <a:pt x="113" y="96"/>
                  </a:lnTo>
                  <a:lnTo>
                    <a:pt x="68" y="175"/>
                  </a:lnTo>
                  <a:lnTo>
                    <a:pt x="0" y="264"/>
                  </a:lnTo>
                  <a:lnTo>
                    <a:pt x="68" y="191"/>
                  </a:lnTo>
                  <a:lnTo>
                    <a:pt x="123" y="112"/>
                  </a:lnTo>
                  <a:lnTo>
                    <a:pt x="149" y="3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Freeform 149"/>
            <p:cNvSpPr>
              <a:spLocks/>
            </p:cNvSpPr>
            <p:nvPr/>
          </p:nvSpPr>
          <p:spPr bwMode="auto">
            <a:xfrm>
              <a:off x="3124" y="3094"/>
              <a:ext cx="53" cy="120"/>
            </a:xfrm>
            <a:custGeom>
              <a:avLst/>
              <a:gdLst>
                <a:gd name="T0" fmla="*/ 0 w 105"/>
                <a:gd name="T1" fmla="*/ 8 h 239"/>
                <a:gd name="T2" fmla="*/ 10 w 105"/>
                <a:gd name="T3" fmla="*/ 76 h 239"/>
                <a:gd name="T4" fmla="*/ 10 w 105"/>
                <a:gd name="T5" fmla="*/ 93 h 239"/>
                <a:gd name="T6" fmla="*/ 37 w 105"/>
                <a:gd name="T7" fmla="*/ 106 h 239"/>
                <a:gd name="T8" fmla="*/ 42 w 105"/>
                <a:gd name="T9" fmla="*/ 117 h 239"/>
                <a:gd name="T10" fmla="*/ 51 w 105"/>
                <a:gd name="T11" fmla="*/ 120 h 239"/>
                <a:gd name="T12" fmla="*/ 53 w 105"/>
                <a:gd name="T13" fmla="*/ 109 h 239"/>
                <a:gd name="T14" fmla="*/ 42 w 105"/>
                <a:gd name="T15" fmla="*/ 101 h 239"/>
                <a:gd name="T16" fmla="*/ 51 w 105"/>
                <a:gd name="T17" fmla="*/ 8 h 239"/>
                <a:gd name="T18" fmla="*/ 34 w 105"/>
                <a:gd name="T19" fmla="*/ 98 h 239"/>
                <a:gd name="T20" fmla="*/ 22 w 105"/>
                <a:gd name="T21" fmla="*/ 88 h 239"/>
                <a:gd name="T22" fmla="*/ 19 w 105"/>
                <a:gd name="T23" fmla="*/ 69 h 239"/>
                <a:gd name="T24" fmla="*/ 32 w 105"/>
                <a:gd name="T25" fmla="*/ 6 h 239"/>
                <a:gd name="T26" fmla="*/ 16 w 105"/>
                <a:gd name="T27" fmla="*/ 40 h 239"/>
                <a:gd name="T28" fmla="*/ 3 w 105"/>
                <a:gd name="T29" fmla="*/ 0 h 239"/>
                <a:gd name="T30" fmla="*/ 0 w 105"/>
                <a:gd name="T31" fmla="*/ 8 h 2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05"/>
                <a:gd name="T49" fmla="*/ 0 h 239"/>
                <a:gd name="T50" fmla="*/ 105 w 105"/>
                <a:gd name="T51" fmla="*/ 239 h 2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05" h="239">
                  <a:moveTo>
                    <a:pt x="0" y="16"/>
                  </a:moveTo>
                  <a:lnTo>
                    <a:pt x="20" y="152"/>
                  </a:lnTo>
                  <a:lnTo>
                    <a:pt x="20" y="185"/>
                  </a:lnTo>
                  <a:lnTo>
                    <a:pt x="73" y="211"/>
                  </a:lnTo>
                  <a:lnTo>
                    <a:pt x="84" y="233"/>
                  </a:lnTo>
                  <a:lnTo>
                    <a:pt x="101" y="239"/>
                  </a:lnTo>
                  <a:lnTo>
                    <a:pt x="105" y="218"/>
                  </a:lnTo>
                  <a:lnTo>
                    <a:pt x="84" y="201"/>
                  </a:lnTo>
                  <a:lnTo>
                    <a:pt x="101" y="16"/>
                  </a:lnTo>
                  <a:lnTo>
                    <a:pt x="68" y="196"/>
                  </a:lnTo>
                  <a:lnTo>
                    <a:pt x="43" y="176"/>
                  </a:lnTo>
                  <a:lnTo>
                    <a:pt x="37" y="137"/>
                  </a:lnTo>
                  <a:lnTo>
                    <a:pt x="63" y="11"/>
                  </a:lnTo>
                  <a:lnTo>
                    <a:pt x="31" y="79"/>
                  </a:lnTo>
                  <a:lnTo>
                    <a:pt x="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Freeform 150"/>
            <p:cNvSpPr>
              <a:spLocks/>
            </p:cNvSpPr>
            <p:nvPr/>
          </p:nvSpPr>
          <p:spPr bwMode="auto">
            <a:xfrm>
              <a:off x="3216" y="3200"/>
              <a:ext cx="45" cy="32"/>
            </a:xfrm>
            <a:custGeom>
              <a:avLst/>
              <a:gdLst>
                <a:gd name="T0" fmla="*/ 0 w 88"/>
                <a:gd name="T1" fmla="*/ 22 h 64"/>
                <a:gd name="T2" fmla="*/ 42 w 88"/>
                <a:gd name="T3" fmla="*/ 32 h 64"/>
                <a:gd name="T4" fmla="*/ 45 w 88"/>
                <a:gd name="T5" fmla="*/ 24 h 64"/>
                <a:gd name="T6" fmla="*/ 12 w 88"/>
                <a:gd name="T7" fmla="*/ 0 h 64"/>
                <a:gd name="T8" fmla="*/ 0 w 88"/>
                <a:gd name="T9" fmla="*/ 22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64"/>
                <a:gd name="T17" fmla="*/ 88 w 88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64">
                  <a:moveTo>
                    <a:pt x="0" y="44"/>
                  </a:moveTo>
                  <a:lnTo>
                    <a:pt x="82" y="64"/>
                  </a:lnTo>
                  <a:lnTo>
                    <a:pt x="88" y="49"/>
                  </a:lnTo>
                  <a:lnTo>
                    <a:pt x="24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Freeform 151"/>
            <p:cNvSpPr>
              <a:spLocks/>
            </p:cNvSpPr>
            <p:nvPr/>
          </p:nvSpPr>
          <p:spPr bwMode="auto">
            <a:xfrm>
              <a:off x="4192" y="2489"/>
              <a:ext cx="439" cy="665"/>
            </a:xfrm>
            <a:custGeom>
              <a:avLst/>
              <a:gdLst>
                <a:gd name="T0" fmla="*/ 149 w 878"/>
                <a:gd name="T1" fmla="*/ 0 h 1330"/>
                <a:gd name="T2" fmla="*/ 171 w 878"/>
                <a:gd name="T3" fmla="*/ 14 h 1330"/>
                <a:gd name="T4" fmla="*/ 291 w 878"/>
                <a:gd name="T5" fmla="*/ 43 h 1330"/>
                <a:gd name="T6" fmla="*/ 368 w 878"/>
                <a:gd name="T7" fmla="*/ 75 h 1330"/>
                <a:gd name="T8" fmla="*/ 439 w 878"/>
                <a:gd name="T9" fmla="*/ 115 h 1330"/>
                <a:gd name="T10" fmla="*/ 368 w 878"/>
                <a:gd name="T11" fmla="*/ 83 h 1330"/>
                <a:gd name="T12" fmla="*/ 323 w 878"/>
                <a:gd name="T13" fmla="*/ 83 h 1330"/>
                <a:gd name="T14" fmla="*/ 288 w 878"/>
                <a:gd name="T15" fmla="*/ 93 h 1330"/>
                <a:gd name="T16" fmla="*/ 247 w 878"/>
                <a:gd name="T17" fmla="*/ 118 h 1330"/>
                <a:gd name="T18" fmla="*/ 205 w 878"/>
                <a:gd name="T19" fmla="*/ 159 h 1330"/>
                <a:gd name="T20" fmla="*/ 156 w 878"/>
                <a:gd name="T21" fmla="*/ 274 h 1330"/>
                <a:gd name="T22" fmla="*/ 194 w 878"/>
                <a:gd name="T23" fmla="*/ 260 h 1330"/>
                <a:gd name="T24" fmla="*/ 197 w 878"/>
                <a:gd name="T25" fmla="*/ 263 h 1330"/>
                <a:gd name="T26" fmla="*/ 121 w 878"/>
                <a:gd name="T27" fmla="*/ 482 h 1330"/>
                <a:gd name="T28" fmla="*/ 116 w 878"/>
                <a:gd name="T29" fmla="*/ 548 h 1330"/>
                <a:gd name="T30" fmla="*/ 131 w 878"/>
                <a:gd name="T31" fmla="*/ 573 h 1330"/>
                <a:gd name="T32" fmla="*/ 89 w 878"/>
                <a:gd name="T33" fmla="*/ 612 h 1330"/>
                <a:gd name="T34" fmla="*/ 45 w 878"/>
                <a:gd name="T35" fmla="*/ 662 h 1330"/>
                <a:gd name="T36" fmla="*/ 57 w 878"/>
                <a:gd name="T37" fmla="*/ 587 h 1330"/>
                <a:gd name="T38" fmla="*/ 77 w 878"/>
                <a:gd name="T39" fmla="*/ 517 h 1330"/>
                <a:gd name="T40" fmla="*/ 39 w 878"/>
                <a:gd name="T41" fmla="*/ 451 h 1330"/>
                <a:gd name="T42" fmla="*/ 87 w 878"/>
                <a:gd name="T43" fmla="*/ 408 h 1330"/>
                <a:gd name="T44" fmla="*/ 108 w 878"/>
                <a:gd name="T45" fmla="*/ 239 h 1330"/>
                <a:gd name="T46" fmla="*/ 73 w 878"/>
                <a:gd name="T47" fmla="*/ 263 h 1330"/>
                <a:gd name="T48" fmla="*/ 39 w 878"/>
                <a:gd name="T49" fmla="*/ 298 h 1330"/>
                <a:gd name="T50" fmla="*/ 20 w 878"/>
                <a:gd name="T51" fmla="*/ 392 h 1330"/>
                <a:gd name="T52" fmla="*/ 12 w 878"/>
                <a:gd name="T53" fmla="*/ 476 h 1330"/>
                <a:gd name="T54" fmla="*/ 20 w 878"/>
                <a:gd name="T55" fmla="*/ 558 h 1330"/>
                <a:gd name="T56" fmla="*/ 29 w 878"/>
                <a:gd name="T57" fmla="*/ 665 h 1330"/>
                <a:gd name="T58" fmla="*/ 21 w 878"/>
                <a:gd name="T59" fmla="*/ 665 h 1330"/>
                <a:gd name="T60" fmla="*/ 10 w 878"/>
                <a:gd name="T61" fmla="*/ 573 h 1330"/>
                <a:gd name="T62" fmla="*/ 0 w 878"/>
                <a:gd name="T63" fmla="*/ 476 h 1330"/>
                <a:gd name="T64" fmla="*/ 3 w 878"/>
                <a:gd name="T65" fmla="*/ 382 h 1330"/>
                <a:gd name="T66" fmla="*/ 21 w 878"/>
                <a:gd name="T67" fmla="*/ 307 h 1330"/>
                <a:gd name="T68" fmla="*/ 42 w 878"/>
                <a:gd name="T69" fmla="*/ 245 h 1330"/>
                <a:gd name="T70" fmla="*/ 87 w 878"/>
                <a:gd name="T71" fmla="*/ 170 h 1330"/>
                <a:gd name="T72" fmla="*/ 113 w 878"/>
                <a:gd name="T73" fmla="*/ 115 h 1330"/>
                <a:gd name="T74" fmla="*/ 131 w 878"/>
                <a:gd name="T75" fmla="*/ 72 h 1330"/>
                <a:gd name="T76" fmla="*/ 146 w 878"/>
                <a:gd name="T77" fmla="*/ 11 h 1330"/>
                <a:gd name="T78" fmla="*/ 149 w 878"/>
                <a:gd name="T79" fmla="*/ 0 h 13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878"/>
                <a:gd name="T121" fmla="*/ 0 h 1330"/>
                <a:gd name="T122" fmla="*/ 878 w 878"/>
                <a:gd name="T123" fmla="*/ 1330 h 13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878" h="1330">
                  <a:moveTo>
                    <a:pt x="297" y="0"/>
                  </a:moveTo>
                  <a:lnTo>
                    <a:pt x="342" y="29"/>
                  </a:lnTo>
                  <a:lnTo>
                    <a:pt x="581" y="87"/>
                  </a:lnTo>
                  <a:lnTo>
                    <a:pt x="735" y="150"/>
                  </a:lnTo>
                  <a:lnTo>
                    <a:pt x="878" y="231"/>
                  </a:lnTo>
                  <a:lnTo>
                    <a:pt x="735" y="167"/>
                  </a:lnTo>
                  <a:lnTo>
                    <a:pt x="645" y="167"/>
                  </a:lnTo>
                  <a:lnTo>
                    <a:pt x="575" y="186"/>
                  </a:lnTo>
                  <a:lnTo>
                    <a:pt x="494" y="236"/>
                  </a:lnTo>
                  <a:lnTo>
                    <a:pt x="410" y="318"/>
                  </a:lnTo>
                  <a:lnTo>
                    <a:pt x="311" y="547"/>
                  </a:lnTo>
                  <a:lnTo>
                    <a:pt x="387" y="520"/>
                  </a:lnTo>
                  <a:lnTo>
                    <a:pt x="393" y="526"/>
                  </a:lnTo>
                  <a:lnTo>
                    <a:pt x="243" y="965"/>
                  </a:lnTo>
                  <a:lnTo>
                    <a:pt x="233" y="1095"/>
                  </a:lnTo>
                  <a:lnTo>
                    <a:pt x="261" y="1145"/>
                  </a:lnTo>
                  <a:lnTo>
                    <a:pt x="177" y="1224"/>
                  </a:lnTo>
                  <a:lnTo>
                    <a:pt x="90" y="1324"/>
                  </a:lnTo>
                  <a:lnTo>
                    <a:pt x="115" y="1173"/>
                  </a:lnTo>
                  <a:lnTo>
                    <a:pt x="153" y="1033"/>
                  </a:lnTo>
                  <a:lnTo>
                    <a:pt x="78" y="902"/>
                  </a:lnTo>
                  <a:lnTo>
                    <a:pt x="173" y="817"/>
                  </a:lnTo>
                  <a:lnTo>
                    <a:pt x="216" y="478"/>
                  </a:lnTo>
                  <a:lnTo>
                    <a:pt x="146" y="526"/>
                  </a:lnTo>
                  <a:lnTo>
                    <a:pt x="78" y="595"/>
                  </a:lnTo>
                  <a:lnTo>
                    <a:pt x="39" y="784"/>
                  </a:lnTo>
                  <a:lnTo>
                    <a:pt x="24" y="952"/>
                  </a:lnTo>
                  <a:lnTo>
                    <a:pt x="39" y="1115"/>
                  </a:lnTo>
                  <a:lnTo>
                    <a:pt x="59" y="1330"/>
                  </a:lnTo>
                  <a:lnTo>
                    <a:pt x="41" y="1330"/>
                  </a:lnTo>
                  <a:lnTo>
                    <a:pt x="19" y="1145"/>
                  </a:lnTo>
                  <a:lnTo>
                    <a:pt x="0" y="952"/>
                  </a:lnTo>
                  <a:lnTo>
                    <a:pt x="6" y="764"/>
                  </a:lnTo>
                  <a:lnTo>
                    <a:pt x="41" y="613"/>
                  </a:lnTo>
                  <a:lnTo>
                    <a:pt x="84" y="491"/>
                  </a:lnTo>
                  <a:lnTo>
                    <a:pt x="173" y="341"/>
                  </a:lnTo>
                  <a:lnTo>
                    <a:pt x="227" y="231"/>
                  </a:lnTo>
                  <a:lnTo>
                    <a:pt x="261" y="143"/>
                  </a:lnTo>
                  <a:lnTo>
                    <a:pt x="291" y="2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Freeform 152"/>
            <p:cNvSpPr>
              <a:spLocks/>
            </p:cNvSpPr>
            <p:nvPr/>
          </p:nvSpPr>
          <p:spPr bwMode="auto">
            <a:xfrm>
              <a:off x="4337" y="2688"/>
              <a:ext cx="367" cy="359"/>
            </a:xfrm>
            <a:custGeom>
              <a:avLst/>
              <a:gdLst>
                <a:gd name="T0" fmla="*/ 6 w 733"/>
                <a:gd name="T1" fmla="*/ 359 h 718"/>
                <a:gd name="T2" fmla="*/ 104 w 733"/>
                <a:gd name="T3" fmla="*/ 288 h 718"/>
                <a:gd name="T4" fmla="*/ 98 w 733"/>
                <a:gd name="T5" fmla="*/ 246 h 718"/>
                <a:gd name="T6" fmla="*/ 102 w 733"/>
                <a:gd name="T7" fmla="*/ 212 h 718"/>
                <a:gd name="T8" fmla="*/ 117 w 733"/>
                <a:gd name="T9" fmla="*/ 180 h 718"/>
                <a:gd name="T10" fmla="*/ 149 w 733"/>
                <a:gd name="T11" fmla="*/ 134 h 718"/>
                <a:gd name="T12" fmla="*/ 189 w 733"/>
                <a:gd name="T13" fmla="*/ 93 h 718"/>
                <a:gd name="T14" fmla="*/ 229 w 733"/>
                <a:gd name="T15" fmla="*/ 75 h 718"/>
                <a:gd name="T16" fmla="*/ 273 w 733"/>
                <a:gd name="T17" fmla="*/ 61 h 718"/>
                <a:gd name="T18" fmla="*/ 319 w 733"/>
                <a:gd name="T19" fmla="*/ 55 h 718"/>
                <a:gd name="T20" fmla="*/ 347 w 733"/>
                <a:gd name="T21" fmla="*/ 41 h 718"/>
                <a:gd name="T22" fmla="*/ 361 w 733"/>
                <a:gd name="T23" fmla="*/ 26 h 718"/>
                <a:gd name="T24" fmla="*/ 367 w 733"/>
                <a:gd name="T25" fmla="*/ 0 h 718"/>
                <a:gd name="T26" fmla="*/ 326 w 733"/>
                <a:gd name="T27" fmla="*/ 4 h 718"/>
                <a:gd name="T28" fmla="*/ 269 w 733"/>
                <a:gd name="T29" fmla="*/ 22 h 718"/>
                <a:gd name="T30" fmla="*/ 219 w 733"/>
                <a:gd name="T31" fmla="*/ 45 h 718"/>
                <a:gd name="T32" fmla="*/ 184 w 733"/>
                <a:gd name="T33" fmla="*/ 70 h 718"/>
                <a:gd name="T34" fmla="*/ 145 w 733"/>
                <a:gd name="T35" fmla="*/ 99 h 718"/>
                <a:gd name="T36" fmla="*/ 117 w 733"/>
                <a:gd name="T37" fmla="*/ 132 h 718"/>
                <a:gd name="T38" fmla="*/ 108 w 733"/>
                <a:gd name="T39" fmla="*/ 111 h 718"/>
                <a:gd name="T40" fmla="*/ 104 w 733"/>
                <a:gd name="T41" fmla="*/ 45 h 718"/>
                <a:gd name="T42" fmla="*/ 64 w 733"/>
                <a:gd name="T43" fmla="*/ 102 h 718"/>
                <a:gd name="T44" fmla="*/ 26 w 733"/>
                <a:gd name="T45" fmla="*/ 196 h 718"/>
                <a:gd name="T46" fmla="*/ 6 w 733"/>
                <a:gd name="T47" fmla="*/ 288 h 718"/>
                <a:gd name="T48" fmla="*/ 0 w 733"/>
                <a:gd name="T49" fmla="*/ 344 h 718"/>
                <a:gd name="T50" fmla="*/ 6 w 733"/>
                <a:gd name="T51" fmla="*/ 359 h 7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33"/>
                <a:gd name="T79" fmla="*/ 0 h 718"/>
                <a:gd name="T80" fmla="*/ 733 w 733"/>
                <a:gd name="T81" fmla="*/ 718 h 7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33" h="718">
                  <a:moveTo>
                    <a:pt x="11" y="718"/>
                  </a:moveTo>
                  <a:lnTo>
                    <a:pt x="208" y="575"/>
                  </a:lnTo>
                  <a:lnTo>
                    <a:pt x="196" y="493"/>
                  </a:lnTo>
                  <a:lnTo>
                    <a:pt x="203" y="425"/>
                  </a:lnTo>
                  <a:lnTo>
                    <a:pt x="234" y="361"/>
                  </a:lnTo>
                  <a:lnTo>
                    <a:pt x="297" y="268"/>
                  </a:lnTo>
                  <a:lnTo>
                    <a:pt x="377" y="187"/>
                  </a:lnTo>
                  <a:lnTo>
                    <a:pt x="457" y="150"/>
                  </a:lnTo>
                  <a:lnTo>
                    <a:pt x="545" y="123"/>
                  </a:lnTo>
                  <a:lnTo>
                    <a:pt x="638" y="111"/>
                  </a:lnTo>
                  <a:lnTo>
                    <a:pt x="694" y="81"/>
                  </a:lnTo>
                  <a:lnTo>
                    <a:pt x="721" y="52"/>
                  </a:lnTo>
                  <a:lnTo>
                    <a:pt x="733" y="0"/>
                  </a:lnTo>
                  <a:lnTo>
                    <a:pt x="651" y="8"/>
                  </a:lnTo>
                  <a:lnTo>
                    <a:pt x="537" y="45"/>
                  </a:lnTo>
                  <a:lnTo>
                    <a:pt x="438" y="91"/>
                  </a:lnTo>
                  <a:lnTo>
                    <a:pt x="367" y="140"/>
                  </a:lnTo>
                  <a:lnTo>
                    <a:pt x="290" y="198"/>
                  </a:lnTo>
                  <a:lnTo>
                    <a:pt x="234" y="263"/>
                  </a:lnTo>
                  <a:lnTo>
                    <a:pt x="216" y="223"/>
                  </a:lnTo>
                  <a:lnTo>
                    <a:pt x="208" y="91"/>
                  </a:lnTo>
                  <a:lnTo>
                    <a:pt x="127" y="204"/>
                  </a:lnTo>
                  <a:lnTo>
                    <a:pt x="51" y="392"/>
                  </a:lnTo>
                  <a:lnTo>
                    <a:pt x="11" y="575"/>
                  </a:lnTo>
                  <a:lnTo>
                    <a:pt x="0" y="687"/>
                  </a:lnTo>
                  <a:lnTo>
                    <a:pt x="11" y="71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Freeform 153"/>
            <p:cNvSpPr>
              <a:spLocks/>
            </p:cNvSpPr>
            <p:nvPr/>
          </p:nvSpPr>
          <p:spPr bwMode="auto">
            <a:xfrm>
              <a:off x="3906" y="2706"/>
              <a:ext cx="951" cy="992"/>
            </a:xfrm>
            <a:custGeom>
              <a:avLst/>
              <a:gdLst>
                <a:gd name="T0" fmla="*/ 813 w 1902"/>
                <a:gd name="T1" fmla="*/ 34 h 1984"/>
                <a:gd name="T2" fmla="*/ 742 w 1902"/>
                <a:gd name="T3" fmla="*/ 80 h 1984"/>
                <a:gd name="T4" fmla="*/ 692 w 1902"/>
                <a:gd name="T5" fmla="*/ 127 h 1984"/>
                <a:gd name="T6" fmla="*/ 801 w 1902"/>
                <a:gd name="T7" fmla="*/ 113 h 1984"/>
                <a:gd name="T8" fmla="*/ 757 w 1902"/>
                <a:gd name="T9" fmla="*/ 159 h 1984"/>
                <a:gd name="T10" fmla="*/ 679 w 1902"/>
                <a:gd name="T11" fmla="*/ 197 h 1984"/>
                <a:gd name="T12" fmla="*/ 804 w 1902"/>
                <a:gd name="T13" fmla="*/ 181 h 1984"/>
                <a:gd name="T14" fmla="*/ 729 w 1902"/>
                <a:gd name="T15" fmla="*/ 241 h 1984"/>
                <a:gd name="T16" fmla="*/ 609 w 1902"/>
                <a:gd name="T17" fmla="*/ 269 h 1984"/>
                <a:gd name="T18" fmla="*/ 536 w 1902"/>
                <a:gd name="T19" fmla="*/ 305 h 1984"/>
                <a:gd name="T20" fmla="*/ 697 w 1902"/>
                <a:gd name="T21" fmla="*/ 287 h 1984"/>
                <a:gd name="T22" fmla="*/ 779 w 1902"/>
                <a:gd name="T23" fmla="*/ 262 h 1984"/>
                <a:gd name="T24" fmla="*/ 725 w 1902"/>
                <a:gd name="T25" fmla="*/ 327 h 1984"/>
                <a:gd name="T26" fmla="*/ 583 w 1902"/>
                <a:gd name="T27" fmla="*/ 363 h 1984"/>
                <a:gd name="T28" fmla="*/ 574 w 1902"/>
                <a:gd name="T29" fmla="*/ 373 h 1984"/>
                <a:gd name="T30" fmla="*/ 648 w 1902"/>
                <a:gd name="T31" fmla="*/ 445 h 1984"/>
                <a:gd name="T32" fmla="*/ 571 w 1902"/>
                <a:gd name="T33" fmla="*/ 420 h 1984"/>
                <a:gd name="T34" fmla="*/ 507 w 1902"/>
                <a:gd name="T35" fmla="*/ 373 h 1984"/>
                <a:gd name="T36" fmla="*/ 526 w 1902"/>
                <a:gd name="T37" fmla="*/ 417 h 1984"/>
                <a:gd name="T38" fmla="*/ 571 w 1902"/>
                <a:gd name="T39" fmla="*/ 494 h 1984"/>
                <a:gd name="T40" fmla="*/ 500 w 1902"/>
                <a:gd name="T41" fmla="*/ 451 h 1984"/>
                <a:gd name="T42" fmla="*/ 515 w 1902"/>
                <a:gd name="T43" fmla="*/ 488 h 1984"/>
                <a:gd name="T44" fmla="*/ 558 w 1902"/>
                <a:gd name="T45" fmla="*/ 564 h 1984"/>
                <a:gd name="T46" fmla="*/ 460 w 1902"/>
                <a:gd name="T47" fmla="*/ 586 h 1984"/>
                <a:gd name="T48" fmla="*/ 350 w 1902"/>
                <a:gd name="T49" fmla="*/ 590 h 1984"/>
                <a:gd name="T50" fmla="*/ 251 w 1902"/>
                <a:gd name="T51" fmla="*/ 573 h 1984"/>
                <a:gd name="T52" fmla="*/ 201 w 1902"/>
                <a:gd name="T53" fmla="*/ 577 h 1984"/>
                <a:gd name="T54" fmla="*/ 298 w 1902"/>
                <a:gd name="T55" fmla="*/ 664 h 1984"/>
                <a:gd name="T56" fmla="*/ 384 w 1902"/>
                <a:gd name="T57" fmla="*/ 706 h 1984"/>
                <a:gd name="T58" fmla="*/ 265 w 1902"/>
                <a:gd name="T59" fmla="*/ 691 h 1984"/>
                <a:gd name="T60" fmla="*/ 151 w 1902"/>
                <a:gd name="T61" fmla="*/ 667 h 1984"/>
                <a:gd name="T62" fmla="*/ 108 w 1902"/>
                <a:gd name="T63" fmla="*/ 685 h 1984"/>
                <a:gd name="T64" fmla="*/ 301 w 1902"/>
                <a:gd name="T65" fmla="*/ 719 h 1984"/>
                <a:gd name="T66" fmla="*/ 157 w 1902"/>
                <a:gd name="T67" fmla="*/ 757 h 1984"/>
                <a:gd name="T68" fmla="*/ 71 w 1902"/>
                <a:gd name="T69" fmla="*/ 674 h 1984"/>
                <a:gd name="T70" fmla="*/ 94 w 1902"/>
                <a:gd name="T71" fmla="*/ 700 h 1984"/>
                <a:gd name="T72" fmla="*/ 122 w 1902"/>
                <a:gd name="T73" fmla="*/ 765 h 1984"/>
                <a:gd name="T74" fmla="*/ 82 w 1902"/>
                <a:gd name="T75" fmla="*/ 788 h 1984"/>
                <a:gd name="T76" fmla="*/ 0 w 1902"/>
                <a:gd name="T77" fmla="*/ 812 h 1984"/>
                <a:gd name="T78" fmla="*/ 113 w 1902"/>
                <a:gd name="T79" fmla="*/ 809 h 1984"/>
                <a:gd name="T80" fmla="*/ 223 w 1902"/>
                <a:gd name="T81" fmla="*/ 791 h 1984"/>
                <a:gd name="T82" fmla="*/ 472 w 1902"/>
                <a:gd name="T83" fmla="*/ 685 h 1984"/>
                <a:gd name="T84" fmla="*/ 749 w 1902"/>
                <a:gd name="T85" fmla="*/ 688 h 1984"/>
                <a:gd name="T86" fmla="*/ 921 w 1902"/>
                <a:gd name="T87" fmla="*/ 992 h 1984"/>
                <a:gd name="T88" fmla="*/ 940 w 1902"/>
                <a:gd name="T89" fmla="*/ 838 h 1984"/>
                <a:gd name="T90" fmla="*/ 933 w 1902"/>
                <a:gd name="T91" fmla="*/ 542 h 1984"/>
                <a:gd name="T92" fmla="*/ 873 w 1902"/>
                <a:gd name="T93" fmla="*/ 200 h 1984"/>
                <a:gd name="T94" fmla="*/ 836 w 1902"/>
                <a:gd name="T95" fmla="*/ 9 h 198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902"/>
                <a:gd name="T145" fmla="*/ 0 h 1984"/>
                <a:gd name="T146" fmla="*/ 1902 w 1902"/>
                <a:gd name="T147" fmla="*/ 1984 h 198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902" h="1984">
                  <a:moveTo>
                    <a:pt x="1651" y="0"/>
                  </a:moveTo>
                  <a:lnTo>
                    <a:pt x="1626" y="67"/>
                  </a:lnTo>
                  <a:lnTo>
                    <a:pt x="1579" y="112"/>
                  </a:lnTo>
                  <a:lnTo>
                    <a:pt x="1483" y="160"/>
                  </a:lnTo>
                  <a:lnTo>
                    <a:pt x="1388" y="219"/>
                  </a:lnTo>
                  <a:lnTo>
                    <a:pt x="1383" y="255"/>
                  </a:lnTo>
                  <a:lnTo>
                    <a:pt x="1463" y="248"/>
                  </a:lnTo>
                  <a:lnTo>
                    <a:pt x="1602" y="225"/>
                  </a:lnTo>
                  <a:lnTo>
                    <a:pt x="1596" y="261"/>
                  </a:lnTo>
                  <a:lnTo>
                    <a:pt x="1514" y="317"/>
                  </a:lnTo>
                  <a:lnTo>
                    <a:pt x="1421" y="354"/>
                  </a:lnTo>
                  <a:lnTo>
                    <a:pt x="1358" y="393"/>
                  </a:lnTo>
                  <a:lnTo>
                    <a:pt x="1489" y="393"/>
                  </a:lnTo>
                  <a:lnTo>
                    <a:pt x="1607" y="362"/>
                  </a:lnTo>
                  <a:lnTo>
                    <a:pt x="1557" y="429"/>
                  </a:lnTo>
                  <a:lnTo>
                    <a:pt x="1458" y="481"/>
                  </a:lnTo>
                  <a:lnTo>
                    <a:pt x="1337" y="509"/>
                  </a:lnTo>
                  <a:lnTo>
                    <a:pt x="1217" y="537"/>
                  </a:lnTo>
                  <a:lnTo>
                    <a:pt x="1141" y="567"/>
                  </a:lnTo>
                  <a:lnTo>
                    <a:pt x="1071" y="610"/>
                  </a:lnTo>
                  <a:lnTo>
                    <a:pt x="1230" y="586"/>
                  </a:lnTo>
                  <a:lnTo>
                    <a:pt x="1394" y="573"/>
                  </a:lnTo>
                  <a:lnTo>
                    <a:pt x="1497" y="556"/>
                  </a:lnTo>
                  <a:lnTo>
                    <a:pt x="1557" y="523"/>
                  </a:lnTo>
                  <a:lnTo>
                    <a:pt x="1526" y="593"/>
                  </a:lnTo>
                  <a:lnTo>
                    <a:pt x="1450" y="654"/>
                  </a:lnTo>
                  <a:lnTo>
                    <a:pt x="1320" y="704"/>
                  </a:lnTo>
                  <a:lnTo>
                    <a:pt x="1166" y="725"/>
                  </a:lnTo>
                  <a:lnTo>
                    <a:pt x="1141" y="732"/>
                  </a:lnTo>
                  <a:lnTo>
                    <a:pt x="1147" y="746"/>
                  </a:lnTo>
                  <a:lnTo>
                    <a:pt x="1394" y="851"/>
                  </a:lnTo>
                  <a:lnTo>
                    <a:pt x="1295" y="889"/>
                  </a:lnTo>
                  <a:lnTo>
                    <a:pt x="1222" y="878"/>
                  </a:lnTo>
                  <a:lnTo>
                    <a:pt x="1141" y="839"/>
                  </a:lnTo>
                  <a:lnTo>
                    <a:pt x="1059" y="783"/>
                  </a:lnTo>
                  <a:lnTo>
                    <a:pt x="1015" y="746"/>
                  </a:lnTo>
                  <a:lnTo>
                    <a:pt x="1009" y="746"/>
                  </a:lnTo>
                  <a:lnTo>
                    <a:pt x="1052" y="834"/>
                  </a:lnTo>
                  <a:lnTo>
                    <a:pt x="1097" y="921"/>
                  </a:lnTo>
                  <a:lnTo>
                    <a:pt x="1141" y="988"/>
                  </a:lnTo>
                  <a:lnTo>
                    <a:pt x="1052" y="946"/>
                  </a:lnTo>
                  <a:lnTo>
                    <a:pt x="1001" y="901"/>
                  </a:lnTo>
                  <a:lnTo>
                    <a:pt x="998" y="907"/>
                  </a:lnTo>
                  <a:lnTo>
                    <a:pt x="1029" y="976"/>
                  </a:lnTo>
                  <a:lnTo>
                    <a:pt x="1083" y="1089"/>
                  </a:lnTo>
                  <a:lnTo>
                    <a:pt x="1116" y="1128"/>
                  </a:lnTo>
                  <a:lnTo>
                    <a:pt x="998" y="1140"/>
                  </a:lnTo>
                  <a:lnTo>
                    <a:pt x="920" y="1171"/>
                  </a:lnTo>
                  <a:lnTo>
                    <a:pt x="805" y="1184"/>
                  </a:lnTo>
                  <a:lnTo>
                    <a:pt x="700" y="1179"/>
                  </a:lnTo>
                  <a:lnTo>
                    <a:pt x="602" y="1165"/>
                  </a:lnTo>
                  <a:lnTo>
                    <a:pt x="502" y="1146"/>
                  </a:lnTo>
                  <a:lnTo>
                    <a:pt x="418" y="1128"/>
                  </a:lnTo>
                  <a:lnTo>
                    <a:pt x="401" y="1154"/>
                  </a:lnTo>
                  <a:lnTo>
                    <a:pt x="476" y="1238"/>
                  </a:lnTo>
                  <a:lnTo>
                    <a:pt x="596" y="1327"/>
                  </a:lnTo>
                  <a:lnTo>
                    <a:pt x="706" y="1381"/>
                  </a:lnTo>
                  <a:lnTo>
                    <a:pt x="768" y="1411"/>
                  </a:lnTo>
                  <a:lnTo>
                    <a:pt x="637" y="1425"/>
                  </a:lnTo>
                  <a:lnTo>
                    <a:pt x="529" y="1381"/>
                  </a:lnTo>
                  <a:lnTo>
                    <a:pt x="414" y="1314"/>
                  </a:lnTo>
                  <a:lnTo>
                    <a:pt x="302" y="1334"/>
                  </a:lnTo>
                  <a:lnTo>
                    <a:pt x="207" y="1353"/>
                  </a:lnTo>
                  <a:lnTo>
                    <a:pt x="215" y="1369"/>
                  </a:lnTo>
                  <a:lnTo>
                    <a:pt x="547" y="1417"/>
                  </a:lnTo>
                  <a:lnTo>
                    <a:pt x="602" y="1437"/>
                  </a:lnTo>
                  <a:lnTo>
                    <a:pt x="456" y="1493"/>
                  </a:lnTo>
                  <a:lnTo>
                    <a:pt x="314" y="1513"/>
                  </a:lnTo>
                  <a:lnTo>
                    <a:pt x="258" y="1443"/>
                  </a:lnTo>
                  <a:lnTo>
                    <a:pt x="142" y="1347"/>
                  </a:lnTo>
                  <a:lnTo>
                    <a:pt x="58" y="1286"/>
                  </a:lnTo>
                  <a:lnTo>
                    <a:pt x="188" y="1400"/>
                  </a:lnTo>
                  <a:lnTo>
                    <a:pt x="244" y="1487"/>
                  </a:lnTo>
                  <a:lnTo>
                    <a:pt x="244" y="1530"/>
                  </a:lnTo>
                  <a:lnTo>
                    <a:pt x="215" y="1566"/>
                  </a:lnTo>
                  <a:lnTo>
                    <a:pt x="164" y="1575"/>
                  </a:lnTo>
                  <a:lnTo>
                    <a:pt x="89" y="1592"/>
                  </a:lnTo>
                  <a:lnTo>
                    <a:pt x="0" y="1623"/>
                  </a:lnTo>
                  <a:lnTo>
                    <a:pt x="170" y="1600"/>
                  </a:lnTo>
                  <a:lnTo>
                    <a:pt x="226" y="1617"/>
                  </a:lnTo>
                  <a:lnTo>
                    <a:pt x="296" y="1631"/>
                  </a:lnTo>
                  <a:lnTo>
                    <a:pt x="446" y="1582"/>
                  </a:lnTo>
                  <a:lnTo>
                    <a:pt x="706" y="1481"/>
                  </a:lnTo>
                  <a:lnTo>
                    <a:pt x="944" y="1369"/>
                  </a:lnTo>
                  <a:lnTo>
                    <a:pt x="1059" y="1308"/>
                  </a:lnTo>
                  <a:lnTo>
                    <a:pt x="1497" y="1376"/>
                  </a:lnTo>
                  <a:lnTo>
                    <a:pt x="1497" y="1984"/>
                  </a:lnTo>
                  <a:lnTo>
                    <a:pt x="1842" y="1984"/>
                  </a:lnTo>
                  <a:lnTo>
                    <a:pt x="1859" y="1766"/>
                  </a:lnTo>
                  <a:lnTo>
                    <a:pt x="1879" y="1675"/>
                  </a:lnTo>
                  <a:lnTo>
                    <a:pt x="1902" y="1647"/>
                  </a:lnTo>
                  <a:lnTo>
                    <a:pt x="1865" y="1083"/>
                  </a:lnTo>
                  <a:lnTo>
                    <a:pt x="1809" y="725"/>
                  </a:lnTo>
                  <a:lnTo>
                    <a:pt x="1745" y="399"/>
                  </a:lnTo>
                  <a:lnTo>
                    <a:pt x="1689" y="121"/>
                  </a:lnTo>
                  <a:lnTo>
                    <a:pt x="1671" y="18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2" name="Freeform 154"/>
            <p:cNvSpPr>
              <a:spLocks/>
            </p:cNvSpPr>
            <p:nvPr/>
          </p:nvSpPr>
          <p:spPr bwMode="auto">
            <a:xfrm>
              <a:off x="4151" y="2692"/>
              <a:ext cx="64" cy="283"/>
            </a:xfrm>
            <a:custGeom>
              <a:avLst/>
              <a:gdLst>
                <a:gd name="T0" fmla="*/ 9 w 129"/>
                <a:gd name="T1" fmla="*/ 0 h 567"/>
                <a:gd name="T2" fmla="*/ 9 w 129"/>
                <a:gd name="T3" fmla="*/ 24 h 567"/>
                <a:gd name="T4" fmla="*/ 19 w 129"/>
                <a:gd name="T5" fmla="*/ 54 h 567"/>
                <a:gd name="T6" fmla="*/ 28 w 129"/>
                <a:gd name="T7" fmla="*/ 73 h 567"/>
                <a:gd name="T8" fmla="*/ 44 w 129"/>
                <a:gd name="T9" fmla="*/ 92 h 567"/>
                <a:gd name="T10" fmla="*/ 64 w 129"/>
                <a:gd name="T11" fmla="*/ 104 h 567"/>
                <a:gd name="T12" fmla="*/ 61 w 129"/>
                <a:gd name="T13" fmla="*/ 114 h 567"/>
                <a:gd name="T14" fmla="*/ 35 w 129"/>
                <a:gd name="T15" fmla="*/ 104 h 567"/>
                <a:gd name="T16" fmla="*/ 41 w 129"/>
                <a:gd name="T17" fmla="*/ 142 h 567"/>
                <a:gd name="T18" fmla="*/ 44 w 129"/>
                <a:gd name="T19" fmla="*/ 233 h 567"/>
                <a:gd name="T20" fmla="*/ 44 w 129"/>
                <a:gd name="T21" fmla="*/ 283 h 567"/>
                <a:gd name="T22" fmla="*/ 35 w 129"/>
                <a:gd name="T23" fmla="*/ 149 h 567"/>
                <a:gd name="T24" fmla="*/ 19 w 129"/>
                <a:gd name="T25" fmla="*/ 100 h 567"/>
                <a:gd name="T26" fmla="*/ 2 w 129"/>
                <a:gd name="T27" fmla="*/ 95 h 567"/>
                <a:gd name="T28" fmla="*/ 19 w 129"/>
                <a:gd name="T29" fmla="*/ 89 h 567"/>
                <a:gd name="T30" fmla="*/ 9 w 129"/>
                <a:gd name="T31" fmla="*/ 66 h 567"/>
                <a:gd name="T32" fmla="*/ 2 w 129"/>
                <a:gd name="T33" fmla="*/ 36 h 567"/>
                <a:gd name="T34" fmla="*/ 0 w 129"/>
                <a:gd name="T35" fmla="*/ 2 h 567"/>
                <a:gd name="T36" fmla="*/ 9 w 129"/>
                <a:gd name="T37" fmla="*/ 0 h 5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567"/>
                <a:gd name="T59" fmla="*/ 129 w 129"/>
                <a:gd name="T60" fmla="*/ 567 h 56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567">
                  <a:moveTo>
                    <a:pt x="19" y="0"/>
                  </a:moveTo>
                  <a:lnTo>
                    <a:pt x="19" y="48"/>
                  </a:lnTo>
                  <a:lnTo>
                    <a:pt x="39" y="109"/>
                  </a:lnTo>
                  <a:lnTo>
                    <a:pt x="57" y="146"/>
                  </a:lnTo>
                  <a:lnTo>
                    <a:pt x="88" y="185"/>
                  </a:lnTo>
                  <a:lnTo>
                    <a:pt x="129" y="208"/>
                  </a:lnTo>
                  <a:lnTo>
                    <a:pt x="123" y="229"/>
                  </a:lnTo>
                  <a:lnTo>
                    <a:pt x="70" y="208"/>
                  </a:lnTo>
                  <a:lnTo>
                    <a:pt x="82" y="285"/>
                  </a:lnTo>
                  <a:lnTo>
                    <a:pt x="88" y="466"/>
                  </a:lnTo>
                  <a:lnTo>
                    <a:pt x="88" y="567"/>
                  </a:lnTo>
                  <a:lnTo>
                    <a:pt x="70" y="299"/>
                  </a:lnTo>
                  <a:lnTo>
                    <a:pt x="39" y="201"/>
                  </a:lnTo>
                  <a:lnTo>
                    <a:pt x="5" y="190"/>
                  </a:lnTo>
                  <a:lnTo>
                    <a:pt x="39" y="179"/>
                  </a:lnTo>
                  <a:lnTo>
                    <a:pt x="19" y="132"/>
                  </a:lnTo>
                  <a:lnTo>
                    <a:pt x="5" y="73"/>
                  </a:lnTo>
                  <a:lnTo>
                    <a:pt x="0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3" name="Freeform 155"/>
            <p:cNvSpPr>
              <a:spLocks/>
            </p:cNvSpPr>
            <p:nvPr/>
          </p:nvSpPr>
          <p:spPr bwMode="auto">
            <a:xfrm>
              <a:off x="3804" y="2716"/>
              <a:ext cx="397" cy="808"/>
            </a:xfrm>
            <a:custGeom>
              <a:avLst/>
              <a:gdLst>
                <a:gd name="T0" fmla="*/ 340 w 796"/>
                <a:gd name="T1" fmla="*/ 0 h 1618"/>
                <a:gd name="T2" fmla="*/ 328 w 796"/>
                <a:gd name="T3" fmla="*/ 19 h 1618"/>
                <a:gd name="T4" fmla="*/ 325 w 796"/>
                <a:gd name="T5" fmla="*/ 47 h 1618"/>
                <a:gd name="T6" fmla="*/ 328 w 796"/>
                <a:gd name="T7" fmla="*/ 68 h 1618"/>
                <a:gd name="T8" fmla="*/ 309 w 796"/>
                <a:gd name="T9" fmla="*/ 125 h 1618"/>
                <a:gd name="T10" fmla="*/ 297 w 796"/>
                <a:gd name="T11" fmla="*/ 187 h 1618"/>
                <a:gd name="T12" fmla="*/ 297 w 796"/>
                <a:gd name="T13" fmla="*/ 245 h 1618"/>
                <a:gd name="T14" fmla="*/ 231 w 796"/>
                <a:gd name="T15" fmla="*/ 340 h 1618"/>
                <a:gd name="T16" fmla="*/ 144 w 796"/>
                <a:gd name="T17" fmla="*/ 287 h 1618"/>
                <a:gd name="T18" fmla="*/ 173 w 796"/>
                <a:gd name="T19" fmla="*/ 410 h 1618"/>
                <a:gd name="T20" fmla="*/ 187 w 796"/>
                <a:gd name="T21" fmla="*/ 509 h 1618"/>
                <a:gd name="T22" fmla="*/ 196 w 796"/>
                <a:gd name="T23" fmla="*/ 554 h 1618"/>
                <a:gd name="T24" fmla="*/ 115 w 796"/>
                <a:gd name="T25" fmla="*/ 604 h 1618"/>
                <a:gd name="T26" fmla="*/ 0 w 796"/>
                <a:gd name="T27" fmla="*/ 647 h 1618"/>
                <a:gd name="T28" fmla="*/ 37 w 796"/>
                <a:gd name="T29" fmla="*/ 669 h 1618"/>
                <a:gd name="T30" fmla="*/ 73 w 796"/>
                <a:gd name="T31" fmla="*/ 715 h 1618"/>
                <a:gd name="T32" fmla="*/ 81 w 796"/>
                <a:gd name="T33" fmla="*/ 758 h 1618"/>
                <a:gd name="T34" fmla="*/ 78 w 796"/>
                <a:gd name="T35" fmla="*/ 778 h 1618"/>
                <a:gd name="T36" fmla="*/ 59 w 796"/>
                <a:gd name="T37" fmla="*/ 786 h 1618"/>
                <a:gd name="T38" fmla="*/ 84 w 796"/>
                <a:gd name="T39" fmla="*/ 808 h 1618"/>
                <a:gd name="T40" fmla="*/ 96 w 796"/>
                <a:gd name="T41" fmla="*/ 799 h 1618"/>
                <a:gd name="T42" fmla="*/ 93 w 796"/>
                <a:gd name="T43" fmla="*/ 755 h 1618"/>
                <a:gd name="T44" fmla="*/ 81 w 796"/>
                <a:gd name="T45" fmla="*/ 709 h 1618"/>
                <a:gd name="T46" fmla="*/ 57 w 796"/>
                <a:gd name="T47" fmla="*/ 669 h 1618"/>
                <a:gd name="T48" fmla="*/ 37 w 796"/>
                <a:gd name="T49" fmla="*/ 647 h 1618"/>
                <a:gd name="T50" fmla="*/ 118 w 796"/>
                <a:gd name="T51" fmla="*/ 623 h 1618"/>
                <a:gd name="T52" fmla="*/ 246 w 796"/>
                <a:gd name="T53" fmla="*/ 535 h 1618"/>
                <a:gd name="T54" fmla="*/ 397 w 796"/>
                <a:gd name="T55" fmla="*/ 444 h 1618"/>
                <a:gd name="T56" fmla="*/ 325 w 796"/>
                <a:gd name="T57" fmla="*/ 473 h 1618"/>
                <a:gd name="T58" fmla="*/ 306 w 796"/>
                <a:gd name="T59" fmla="*/ 360 h 1618"/>
                <a:gd name="T60" fmla="*/ 302 w 796"/>
                <a:gd name="T61" fmla="*/ 218 h 1618"/>
                <a:gd name="T62" fmla="*/ 315 w 796"/>
                <a:gd name="T63" fmla="*/ 134 h 1618"/>
                <a:gd name="T64" fmla="*/ 337 w 796"/>
                <a:gd name="T65" fmla="*/ 74 h 1618"/>
                <a:gd name="T66" fmla="*/ 349 w 796"/>
                <a:gd name="T67" fmla="*/ 74 h 1618"/>
                <a:gd name="T68" fmla="*/ 334 w 796"/>
                <a:gd name="T69" fmla="*/ 51 h 1618"/>
                <a:gd name="T70" fmla="*/ 334 w 796"/>
                <a:gd name="T71" fmla="*/ 33 h 1618"/>
                <a:gd name="T72" fmla="*/ 337 w 796"/>
                <a:gd name="T73" fmla="*/ 12 h 1618"/>
                <a:gd name="T74" fmla="*/ 340 w 796"/>
                <a:gd name="T75" fmla="*/ 0 h 16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96"/>
                <a:gd name="T115" fmla="*/ 0 h 1618"/>
                <a:gd name="T116" fmla="*/ 796 w 796"/>
                <a:gd name="T117" fmla="*/ 1618 h 161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96" h="1618">
                  <a:moveTo>
                    <a:pt x="681" y="0"/>
                  </a:moveTo>
                  <a:lnTo>
                    <a:pt x="658" y="38"/>
                  </a:lnTo>
                  <a:lnTo>
                    <a:pt x="651" y="94"/>
                  </a:lnTo>
                  <a:lnTo>
                    <a:pt x="658" y="137"/>
                  </a:lnTo>
                  <a:lnTo>
                    <a:pt x="619" y="251"/>
                  </a:lnTo>
                  <a:lnTo>
                    <a:pt x="595" y="375"/>
                  </a:lnTo>
                  <a:lnTo>
                    <a:pt x="595" y="491"/>
                  </a:lnTo>
                  <a:lnTo>
                    <a:pt x="463" y="681"/>
                  </a:lnTo>
                  <a:lnTo>
                    <a:pt x="288" y="575"/>
                  </a:lnTo>
                  <a:lnTo>
                    <a:pt x="347" y="821"/>
                  </a:lnTo>
                  <a:lnTo>
                    <a:pt x="375" y="1020"/>
                  </a:lnTo>
                  <a:lnTo>
                    <a:pt x="393" y="1110"/>
                  </a:lnTo>
                  <a:lnTo>
                    <a:pt x="230" y="1209"/>
                  </a:lnTo>
                  <a:lnTo>
                    <a:pt x="0" y="1296"/>
                  </a:lnTo>
                  <a:lnTo>
                    <a:pt x="75" y="1340"/>
                  </a:lnTo>
                  <a:lnTo>
                    <a:pt x="146" y="1431"/>
                  </a:lnTo>
                  <a:lnTo>
                    <a:pt x="162" y="1518"/>
                  </a:lnTo>
                  <a:lnTo>
                    <a:pt x="156" y="1557"/>
                  </a:lnTo>
                  <a:lnTo>
                    <a:pt x="118" y="1574"/>
                  </a:lnTo>
                  <a:lnTo>
                    <a:pt x="168" y="1618"/>
                  </a:lnTo>
                  <a:lnTo>
                    <a:pt x="193" y="1599"/>
                  </a:lnTo>
                  <a:lnTo>
                    <a:pt x="187" y="1512"/>
                  </a:lnTo>
                  <a:lnTo>
                    <a:pt x="162" y="1419"/>
                  </a:lnTo>
                  <a:lnTo>
                    <a:pt x="114" y="1340"/>
                  </a:lnTo>
                  <a:lnTo>
                    <a:pt x="75" y="1296"/>
                  </a:lnTo>
                  <a:lnTo>
                    <a:pt x="237" y="1248"/>
                  </a:lnTo>
                  <a:lnTo>
                    <a:pt x="494" y="1071"/>
                  </a:lnTo>
                  <a:lnTo>
                    <a:pt x="796" y="889"/>
                  </a:lnTo>
                  <a:lnTo>
                    <a:pt x="651" y="947"/>
                  </a:lnTo>
                  <a:lnTo>
                    <a:pt x="614" y="720"/>
                  </a:lnTo>
                  <a:lnTo>
                    <a:pt x="606" y="437"/>
                  </a:lnTo>
                  <a:lnTo>
                    <a:pt x="631" y="269"/>
                  </a:lnTo>
                  <a:lnTo>
                    <a:pt x="676" y="148"/>
                  </a:lnTo>
                  <a:lnTo>
                    <a:pt x="700" y="148"/>
                  </a:lnTo>
                  <a:lnTo>
                    <a:pt x="670" y="103"/>
                  </a:lnTo>
                  <a:lnTo>
                    <a:pt x="670" y="67"/>
                  </a:lnTo>
                  <a:lnTo>
                    <a:pt x="676" y="25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4" name="Freeform 156"/>
            <p:cNvSpPr>
              <a:spLocks/>
            </p:cNvSpPr>
            <p:nvPr/>
          </p:nvSpPr>
          <p:spPr bwMode="auto">
            <a:xfrm>
              <a:off x="3935" y="2670"/>
              <a:ext cx="104" cy="286"/>
            </a:xfrm>
            <a:custGeom>
              <a:avLst/>
              <a:gdLst>
                <a:gd name="T0" fmla="*/ 47 w 208"/>
                <a:gd name="T1" fmla="*/ 286 h 571"/>
                <a:gd name="T2" fmla="*/ 59 w 208"/>
                <a:gd name="T3" fmla="*/ 267 h 571"/>
                <a:gd name="T4" fmla="*/ 72 w 208"/>
                <a:gd name="T5" fmla="*/ 239 h 571"/>
                <a:gd name="T6" fmla="*/ 31 w 208"/>
                <a:gd name="T7" fmla="*/ 120 h 571"/>
                <a:gd name="T8" fmla="*/ 88 w 208"/>
                <a:gd name="T9" fmla="*/ 79 h 571"/>
                <a:gd name="T10" fmla="*/ 104 w 208"/>
                <a:gd name="T11" fmla="*/ 0 h 571"/>
                <a:gd name="T12" fmla="*/ 81 w 208"/>
                <a:gd name="T13" fmla="*/ 68 h 571"/>
                <a:gd name="T14" fmla="*/ 50 w 208"/>
                <a:gd name="T15" fmla="*/ 79 h 571"/>
                <a:gd name="T16" fmla="*/ 33 w 208"/>
                <a:gd name="T17" fmla="*/ 6 h 571"/>
                <a:gd name="T18" fmla="*/ 13 w 208"/>
                <a:gd name="T19" fmla="*/ 0 h 571"/>
                <a:gd name="T20" fmla="*/ 0 w 208"/>
                <a:gd name="T21" fmla="*/ 6 h 571"/>
                <a:gd name="T22" fmla="*/ 13 w 208"/>
                <a:gd name="T23" fmla="*/ 114 h 571"/>
                <a:gd name="T24" fmla="*/ 13 w 208"/>
                <a:gd name="T25" fmla="*/ 257 h 571"/>
                <a:gd name="T26" fmla="*/ 31 w 208"/>
                <a:gd name="T27" fmla="*/ 286 h 571"/>
                <a:gd name="T28" fmla="*/ 47 w 208"/>
                <a:gd name="T29" fmla="*/ 286 h 5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8"/>
                <a:gd name="T46" fmla="*/ 0 h 571"/>
                <a:gd name="T47" fmla="*/ 208 w 208"/>
                <a:gd name="T48" fmla="*/ 571 h 5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8" h="571">
                  <a:moveTo>
                    <a:pt x="93" y="571"/>
                  </a:moveTo>
                  <a:lnTo>
                    <a:pt x="118" y="534"/>
                  </a:lnTo>
                  <a:lnTo>
                    <a:pt x="144" y="477"/>
                  </a:lnTo>
                  <a:lnTo>
                    <a:pt x="62" y="239"/>
                  </a:lnTo>
                  <a:lnTo>
                    <a:pt x="176" y="158"/>
                  </a:lnTo>
                  <a:lnTo>
                    <a:pt x="208" y="0"/>
                  </a:lnTo>
                  <a:lnTo>
                    <a:pt x="162" y="136"/>
                  </a:lnTo>
                  <a:lnTo>
                    <a:pt x="99" y="158"/>
                  </a:lnTo>
                  <a:lnTo>
                    <a:pt x="65" y="12"/>
                  </a:lnTo>
                  <a:lnTo>
                    <a:pt x="25" y="0"/>
                  </a:lnTo>
                  <a:lnTo>
                    <a:pt x="0" y="12"/>
                  </a:lnTo>
                  <a:lnTo>
                    <a:pt x="25" y="228"/>
                  </a:lnTo>
                  <a:lnTo>
                    <a:pt x="25" y="514"/>
                  </a:lnTo>
                  <a:lnTo>
                    <a:pt x="62" y="571"/>
                  </a:lnTo>
                  <a:lnTo>
                    <a:pt x="93" y="57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5" name="Freeform 157"/>
            <p:cNvSpPr>
              <a:spLocks/>
            </p:cNvSpPr>
            <p:nvPr/>
          </p:nvSpPr>
          <p:spPr bwMode="auto">
            <a:xfrm>
              <a:off x="4079" y="2660"/>
              <a:ext cx="50" cy="174"/>
            </a:xfrm>
            <a:custGeom>
              <a:avLst/>
              <a:gdLst>
                <a:gd name="T0" fmla="*/ 9 w 101"/>
                <a:gd name="T1" fmla="*/ 0 h 349"/>
                <a:gd name="T2" fmla="*/ 9 w 101"/>
                <a:gd name="T3" fmla="*/ 26 h 349"/>
                <a:gd name="T4" fmla="*/ 22 w 101"/>
                <a:gd name="T5" fmla="*/ 50 h 349"/>
                <a:gd name="T6" fmla="*/ 32 w 101"/>
                <a:gd name="T7" fmla="*/ 80 h 349"/>
                <a:gd name="T8" fmla="*/ 32 w 101"/>
                <a:gd name="T9" fmla="*/ 107 h 349"/>
                <a:gd name="T10" fmla="*/ 36 w 101"/>
                <a:gd name="T11" fmla="*/ 127 h 349"/>
                <a:gd name="T12" fmla="*/ 50 w 101"/>
                <a:gd name="T13" fmla="*/ 153 h 349"/>
                <a:gd name="T14" fmla="*/ 36 w 101"/>
                <a:gd name="T15" fmla="*/ 174 h 349"/>
                <a:gd name="T16" fmla="*/ 28 w 101"/>
                <a:gd name="T17" fmla="*/ 124 h 349"/>
                <a:gd name="T18" fmla="*/ 25 w 101"/>
                <a:gd name="T19" fmla="*/ 83 h 349"/>
                <a:gd name="T20" fmla="*/ 19 w 101"/>
                <a:gd name="T21" fmla="*/ 56 h 349"/>
                <a:gd name="T22" fmla="*/ 3 w 101"/>
                <a:gd name="T23" fmla="*/ 28 h 349"/>
                <a:gd name="T24" fmla="*/ 0 w 101"/>
                <a:gd name="T25" fmla="*/ 10 h 349"/>
                <a:gd name="T26" fmla="*/ 0 w 101"/>
                <a:gd name="T27" fmla="*/ 0 h 349"/>
                <a:gd name="T28" fmla="*/ 9 w 101"/>
                <a:gd name="T29" fmla="*/ 0 h 34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1"/>
                <a:gd name="T46" fmla="*/ 0 h 349"/>
                <a:gd name="T47" fmla="*/ 101 w 101"/>
                <a:gd name="T48" fmla="*/ 349 h 34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1" h="349">
                  <a:moveTo>
                    <a:pt x="19" y="0"/>
                  </a:moveTo>
                  <a:lnTo>
                    <a:pt x="19" y="52"/>
                  </a:lnTo>
                  <a:lnTo>
                    <a:pt x="45" y="101"/>
                  </a:lnTo>
                  <a:lnTo>
                    <a:pt x="64" y="161"/>
                  </a:lnTo>
                  <a:lnTo>
                    <a:pt x="64" y="215"/>
                  </a:lnTo>
                  <a:lnTo>
                    <a:pt x="73" y="254"/>
                  </a:lnTo>
                  <a:lnTo>
                    <a:pt x="101" y="307"/>
                  </a:lnTo>
                  <a:lnTo>
                    <a:pt x="73" y="349"/>
                  </a:lnTo>
                  <a:lnTo>
                    <a:pt x="56" y="249"/>
                  </a:lnTo>
                  <a:lnTo>
                    <a:pt x="50" y="167"/>
                  </a:lnTo>
                  <a:lnTo>
                    <a:pt x="38" y="112"/>
                  </a:lnTo>
                  <a:lnTo>
                    <a:pt x="7" y="56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6" name="Freeform 158"/>
            <p:cNvSpPr>
              <a:spLocks/>
            </p:cNvSpPr>
            <p:nvPr/>
          </p:nvSpPr>
          <p:spPr bwMode="auto">
            <a:xfrm>
              <a:off x="3578" y="3258"/>
              <a:ext cx="244" cy="109"/>
            </a:xfrm>
            <a:custGeom>
              <a:avLst/>
              <a:gdLst>
                <a:gd name="T0" fmla="*/ 244 w 490"/>
                <a:gd name="T1" fmla="*/ 109 h 217"/>
                <a:gd name="T2" fmla="*/ 184 w 490"/>
                <a:gd name="T3" fmla="*/ 72 h 217"/>
                <a:gd name="T4" fmla="*/ 125 w 490"/>
                <a:gd name="T5" fmla="*/ 50 h 217"/>
                <a:gd name="T6" fmla="*/ 88 w 490"/>
                <a:gd name="T7" fmla="*/ 47 h 217"/>
                <a:gd name="T8" fmla="*/ 54 w 490"/>
                <a:gd name="T9" fmla="*/ 38 h 217"/>
                <a:gd name="T10" fmla="*/ 28 w 490"/>
                <a:gd name="T11" fmla="*/ 16 h 217"/>
                <a:gd name="T12" fmla="*/ 15 w 490"/>
                <a:gd name="T13" fmla="*/ 0 h 217"/>
                <a:gd name="T14" fmla="*/ 0 w 490"/>
                <a:gd name="T15" fmla="*/ 6 h 217"/>
                <a:gd name="T16" fmla="*/ 15 w 490"/>
                <a:gd name="T17" fmla="*/ 44 h 217"/>
                <a:gd name="T18" fmla="*/ 40 w 490"/>
                <a:gd name="T19" fmla="*/ 82 h 217"/>
                <a:gd name="T20" fmla="*/ 85 w 490"/>
                <a:gd name="T21" fmla="*/ 92 h 217"/>
                <a:gd name="T22" fmla="*/ 97 w 490"/>
                <a:gd name="T23" fmla="*/ 103 h 217"/>
                <a:gd name="T24" fmla="*/ 85 w 490"/>
                <a:gd name="T25" fmla="*/ 82 h 217"/>
                <a:gd name="T26" fmla="*/ 44 w 490"/>
                <a:gd name="T27" fmla="*/ 75 h 217"/>
                <a:gd name="T28" fmla="*/ 25 w 490"/>
                <a:gd name="T29" fmla="*/ 44 h 217"/>
                <a:gd name="T30" fmla="*/ 15 w 490"/>
                <a:gd name="T31" fmla="*/ 10 h 217"/>
                <a:gd name="T32" fmla="*/ 44 w 490"/>
                <a:gd name="T33" fmla="*/ 41 h 217"/>
                <a:gd name="T34" fmla="*/ 72 w 490"/>
                <a:gd name="T35" fmla="*/ 50 h 217"/>
                <a:gd name="T36" fmla="*/ 125 w 490"/>
                <a:gd name="T37" fmla="*/ 56 h 217"/>
                <a:gd name="T38" fmla="*/ 182 w 490"/>
                <a:gd name="T39" fmla="*/ 78 h 217"/>
                <a:gd name="T40" fmla="*/ 228 w 490"/>
                <a:gd name="T41" fmla="*/ 106 h 217"/>
                <a:gd name="T42" fmla="*/ 244 w 490"/>
                <a:gd name="T43" fmla="*/ 109 h 2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90"/>
                <a:gd name="T67" fmla="*/ 0 h 217"/>
                <a:gd name="T68" fmla="*/ 490 w 490"/>
                <a:gd name="T69" fmla="*/ 217 h 2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90" h="217">
                  <a:moveTo>
                    <a:pt x="490" y="217"/>
                  </a:moveTo>
                  <a:lnTo>
                    <a:pt x="370" y="144"/>
                  </a:lnTo>
                  <a:lnTo>
                    <a:pt x="252" y="99"/>
                  </a:lnTo>
                  <a:lnTo>
                    <a:pt x="176" y="93"/>
                  </a:lnTo>
                  <a:lnTo>
                    <a:pt x="109" y="76"/>
                  </a:lnTo>
                  <a:lnTo>
                    <a:pt x="56" y="31"/>
                  </a:lnTo>
                  <a:lnTo>
                    <a:pt x="31" y="0"/>
                  </a:lnTo>
                  <a:lnTo>
                    <a:pt x="0" y="11"/>
                  </a:lnTo>
                  <a:lnTo>
                    <a:pt x="31" y="87"/>
                  </a:lnTo>
                  <a:lnTo>
                    <a:pt x="81" y="163"/>
                  </a:lnTo>
                  <a:lnTo>
                    <a:pt x="171" y="183"/>
                  </a:lnTo>
                  <a:lnTo>
                    <a:pt x="194" y="205"/>
                  </a:lnTo>
                  <a:lnTo>
                    <a:pt x="171" y="163"/>
                  </a:lnTo>
                  <a:lnTo>
                    <a:pt x="89" y="149"/>
                  </a:lnTo>
                  <a:lnTo>
                    <a:pt x="51" y="87"/>
                  </a:lnTo>
                  <a:lnTo>
                    <a:pt x="31" y="19"/>
                  </a:lnTo>
                  <a:lnTo>
                    <a:pt x="89" y="81"/>
                  </a:lnTo>
                  <a:lnTo>
                    <a:pt x="145" y="99"/>
                  </a:lnTo>
                  <a:lnTo>
                    <a:pt x="252" y="112"/>
                  </a:lnTo>
                  <a:lnTo>
                    <a:pt x="365" y="155"/>
                  </a:lnTo>
                  <a:lnTo>
                    <a:pt x="457" y="211"/>
                  </a:lnTo>
                  <a:lnTo>
                    <a:pt x="490" y="21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7" name="Freeform 159"/>
            <p:cNvSpPr>
              <a:spLocks/>
            </p:cNvSpPr>
            <p:nvPr/>
          </p:nvSpPr>
          <p:spPr bwMode="auto">
            <a:xfrm>
              <a:off x="3397" y="3361"/>
              <a:ext cx="278" cy="270"/>
            </a:xfrm>
            <a:custGeom>
              <a:avLst/>
              <a:gdLst>
                <a:gd name="T0" fmla="*/ 278 w 554"/>
                <a:gd name="T1" fmla="*/ 0 h 541"/>
                <a:gd name="T2" fmla="*/ 216 w 554"/>
                <a:gd name="T3" fmla="*/ 25 h 541"/>
                <a:gd name="T4" fmla="*/ 147 w 554"/>
                <a:gd name="T5" fmla="*/ 39 h 541"/>
                <a:gd name="T6" fmla="*/ 63 w 554"/>
                <a:gd name="T7" fmla="*/ 51 h 541"/>
                <a:gd name="T8" fmla="*/ 23 w 554"/>
                <a:gd name="T9" fmla="*/ 64 h 541"/>
                <a:gd name="T10" fmla="*/ 9 w 554"/>
                <a:gd name="T11" fmla="*/ 74 h 541"/>
                <a:gd name="T12" fmla="*/ 16 w 554"/>
                <a:gd name="T13" fmla="*/ 89 h 541"/>
                <a:gd name="T14" fmla="*/ 59 w 554"/>
                <a:gd name="T15" fmla="*/ 86 h 541"/>
                <a:gd name="T16" fmla="*/ 203 w 554"/>
                <a:gd name="T17" fmla="*/ 76 h 541"/>
                <a:gd name="T18" fmla="*/ 113 w 554"/>
                <a:gd name="T19" fmla="*/ 108 h 541"/>
                <a:gd name="T20" fmla="*/ 40 w 554"/>
                <a:gd name="T21" fmla="*/ 117 h 541"/>
                <a:gd name="T22" fmla="*/ 0 w 554"/>
                <a:gd name="T23" fmla="*/ 133 h 541"/>
                <a:gd name="T24" fmla="*/ 0 w 554"/>
                <a:gd name="T25" fmla="*/ 149 h 541"/>
                <a:gd name="T26" fmla="*/ 18 w 554"/>
                <a:gd name="T27" fmla="*/ 157 h 541"/>
                <a:gd name="T28" fmla="*/ 118 w 554"/>
                <a:gd name="T29" fmla="*/ 146 h 541"/>
                <a:gd name="T30" fmla="*/ 221 w 554"/>
                <a:gd name="T31" fmla="*/ 129 h 541"/>
                <a:gd name="T32" fmla="*/ 218 w 554"/>
                <a:gd name="T33" fmla="*/ 140 h 541"/>
                <a:gd name="T34" fmla="*/ 132 w 554"/>
                <a:gd name="T35" fmla="*/ 180 h 541"/>
                <a:gd name="T36" fmla="*/ 59 w 554"/>
                <a:gd name="T37" fmla="*/ 208 h 541"/>
                <a:gd name="T38" fmla="*/ 59 w 554"/>
                <a:gd name="T39" fmla="*/ 226 h 541"/>
                <a:gd name="T40" fmla="*/ 97 w 554"/>
                <a:gd name="T41" fmla="*/ 229 h 541"/>
                <a:gd name="T42" fmla="*/ 238 w 554"/>
                <a:gd name="T43" fmla="*/ 185 h 541"/>
                <a:gd name="T44" fmla="*/ 262 w 554"/>
                <a:gd name="T45" fmla="*/ 183 h 541"/>
                <a:gd name="T46" fmla="*/ 221 w 554"/>
                <a:gd name="T47" fmla="*/ 236 h 541"/>
                <a:gd name="T48" fmla="*/ 154 w 554"/>
                <a:gd name="T49" fmla="*/ 258 h 541"/>
                <a:gd name="T50" fmla="*/ 156 w 554"/>
                <a:gd name="T51" fmla="*/ 270 h 541"/>
                <a:gd name="T52" fmla="*/ 175 w 554"/>
                <a:gd name="T53" fmla="*/ 270 h 541"/>
                <a:gd name="T54" fmla="*/ 166 w 554"/>
                <a:gd name="T55" fmla="*/ 261 h 541"/>
                <a:gd name="T56" fmla="*/ 235 w 554"/>
                <a:gd name="T57" fmla="*/ 242 h 541"/>
                <a:gd name="T58" fmla="*/ 278 w 554"/>
                <a:gd name="T59" fmla="*/ 175 h 541"/>
                <a:gd name="T60" fmla="*/ 228 w 554"/>
                <a:gd name="T61" fmla="*/ 175 h 541"/>
                <a:gd name="T62" fmla="*/ 107 w 554"/>
                <a:gd name="T63" fmla="*/ 220 h 541"/>
                <a:gd name="T64" fmla="*/ 75 w 554"/>
                <a:gd name="T65" fmla="*/ 220 h 541"/>
                <a:gd name="T66" fmla="*/ 79 w 554"/>
                <a:gd name="T67" fmla="*/ 208 h 541"/>
                <a:gd name="T68" fmla="*/ 162 w 554"/>
                <a:gd name="T69" fmla="*/ 175 h 541"/>
                <a:gd name="T70" fmla="*/ 238 w 554"/>
                <a:gd name="T71" fmla="*/ 133 h 541"/>
                <a:gd name="T72" fmla="*/ 241 w 554"/>
                <a:gd name="T73" fmla="*/ 117 h 541"/>
                <a:gd name="T74" fmla="*/ 91 w 554"/>
                <a:gd name="T75" fmla="*/ 142 h 541"/>
                <a:gd name="T76" fmla="*/ 23 w 554"/>
                <a:gd name="T77" fmla="*/ 149 h 541"/>
                <a:gd name="T78" fmla="*/ 9 w 554"/>
                <a:gd name="T79" fmla="*/ 140 h 541"/>
                <a:gd name="T80" fmla="*/ 31 w 554"/>
                <a:gd name="T81" fmla="*/ 127 h 541"/>
                <a:gd name="T82" fmla="*/ 125 w 554"/>
                <a:gd name="T83" fmla="*/ 111 h 541"/>
                <a:gd name="T84" fmla="*/ 225 w 554"/>
                <a:gd name="T85" fmla="*/ 76 h 541"/>
                <a:gd name="T86" fmla="*/ 228 w 554"/>
                <a:gd name="T87" fmla="*/ 67 h 541"/>
                <a:gd name="T88" fmla="*/ 53 w 554"/>
                <a:gd name="T89" fmla="*/ 74 h 541"/>
                <a:gd name="T90" fmla="*/ 51 w 554"/>
                <a:gd name="T91" fmla="*/ 70 h 541"/>
                <a:gd name="T92" fmla="*/ 140 w 554"/>
                <a:gd name="T93" fmla="*/ 48 h 541"/>
                <a:gd name="T94" fmla="*/ 221 w 554"/>
                <a:gd name="T95" fmla="*/ 30 h 541"/>
                <a:gd name="T96" fmla="*/ 278 w 554"/>
                <a:gd name="T97" fmla="*/ 0 h 5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54"/>
                <a:gd name="T148" fmla="*/ 0 h 541"/>
                <a:gd name="T149" fmla="*/ 554 w 554"/>
                <a:gd name="T150" fmla="*/ 541 h 5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54" h="541">
                  <a:moveTo>
                    <a:pt x="554" y="0"/>
                  </a:moveTo>
                  <a:lnTo>
                    <a:pt x="430" y="50"/>
                  </a:lnTo>
                  <a:lnTo>
                    <a:pt x="293" y="79"/>
                  </a:lnTo>
                  <a:lnTo>
                    <a:pt x="126" y="103"/>
                  </a:lnTo>
                  <a:lnTo>
                    <a:pt x="45" y="129"/>
                  </a:lnTo>
                  <a:lnTo>
                    <a:pt x="18" y="149"/>
                  </a:lnTo>
                  <a:lnTo>
                    <a:pt x="32" y="179"/>
                  </a:lnTo>
                  <a:lnTo>
                    <a:pt x="118" y="173"/>
                  </a:lnTo>
                  <a:lnTo>
                    <a:pt x="404" y="152"/>
                  </a:lnTo>
                  <a:lnTo>
                    <a:pt x="225" y="216"/>
                  </a:lnTo>
                  <a:lnTo>
                    <a:pt x="80" y="235"/>
                  </a:lnTo>
                  <a:lnTo>
                    <a:pt x="0" y="267"/>
                  </a:lnTo>
                  <a:lnTo>
                    <a:pt x="0" y="298"/>
                  </a:lnTo>
                  <a:lnTo>
                    <a:pt x="35" y="315"/>
                  </a:lnTo>
                  <a:lnTo>
                    <a:pt x="236" y="292"/>
                  </a:lnTo>
                  <a:lnTo>
                    <a:pt x="441" y="258"/>
                  </a:lnTo>
                  <a:lnTo>
                    <a:pt x="435" y="280"/>
                  </a:lnTo>
                  <a:lnTo>
                    <a:pt x="264" y="361"/>
                  </a:lnTo>
                  <a:lnTo>
                    <a:pt x="118" y="416"/>
                  </a:lnTo>
                  <a:lnTo>
                    <a:pt x="118" y="452"/>
                  </a:lnTo>
                  <a:lnTo>
                    <a:pt x="194" y="458"/>
                  </a:lnTo>
                  <a:lnTo>
                    <a:pt x="474" y="371"/>
                  </a:lnTo>
                  <a:lnTo>
                    <a:pt x="523" y="367"/>
                  </a:lnTo>
                  <a:lnTo>
                    <a:pt x="441" y="472"/>
                  </a:lnTo>
                  <a:lnTo>
                    <a:pt x="307" y="516"/>
                  </a:lnTo>
                  <a:lnTo>
                    <a:pt x="310" y="541"/>
                  </a:lnTo>
                  <a:lnTo>
                    <a:pt x="348" y="541"/>
                  </a:lnTo>
                  <a:lnTo>
                    <a:pt x="331" y="522"/>
                  </a:lnTo>
                  <a:lnTo>
                    <a:pt x="469" y="485"/>
                  </a:lnTo>
                  <a:lnTo>
                    <a:pt x="554" y="351"/>
                  </a:lnTo>
                  <a:lnTo>
                    <a:pt x="455" y="351"/>
                  </a:lnTo>
                  <a:lnTo>
                    <a:pt x="213" y="441"/>
                  </a:lnTo>
                  <a:lnTo>
                    <a:pt x="150" y="441"/>
                  </a:lnTo>
                  <a:lnTo>
                    <a:pt x="157" y="416"/>
                  </a:lnTo>
                  <a:lnTo>
                    <a:pt x="323" y="351"/>
                  </a:lnTo>
                  <a:lnTo>
                    <a:pt x="474" y="267"/>
                  </a:lnTo>
                  <a:lnTo>
                    <a:pt x="480" y="235"/>
                  </a:lnTo>
                  <a:lnTo>
                    <a:pt x="181" y="284"/>
                  </a:lnTo>
                  <a:lnTo>
                    <a:pt x="45" y="298"/>
                  </a:lnTo>
                  <a:lnTo>
                    <a:pt x="18" y="280"/>
                  </a:lnTo>
                  <a:lnTo>
                    <a:pt x="62" y="255"/>
                  </a:lnTo>
                  <a:lnTo>
                    <a:pt x="250" y="222"/>
                  </a:lnTo>
                  <a:lnTo>
                    <a:pt x="449" y="152"/>
                  </a:lnTo>
                  <a:lnTo>
                    <a:pt x="455" y="135"/>
                  </a:lnTo>
                  <a:lnTo>
                    <a:pt x="105" y="149"/>
                  </a:lnTo>
                  <a:lnTo>
                    <a:pt x="101" y="141"/>
                  </a:lnTo>
                  <a:lnTo>
                    <a:pt x="278" y="96"/>
                  </a:lnTo>
                  <a:lnTo>
                    <a:pt x="441" y="6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8" name="Freeform 160"/>
            <p:cNvSpPr>
              <a:spLocks/>
            </p:cNvSpPr>
            <p:nvPr/>
          </p:nvSpPr>
          <p:spPr bwMode="auto">
            <a:xfrm>
              <a:off x="3603" y="3483"/>
              <a:ext cx="281" cy="141"/>
            </a:xfrm>
            <a:custGeom>
              <a:avLst/>
              <a:gdLst>
                <a:gd name="T0" fmla="*/ 0 w 563"/>
                <a:gd name="T1" fmla="*/ 141 h 281"/>
                <a:gd name="T2" fmla="*/ 66 w 563"/>
                <a:gd name="T3" fmla="*/ 129 h 281"/>
                <a:gd name="T4" fmla="*/ 103 w 563"/>
                <a:gd name="T5" fmla="*/ 96 h 281"/>
                <a:gd name="T6" fmla="*/ 162 w 563"/>
                <a:gd name="T7" fmla="*/ 70 h 281"/>
                <a:gd name="T8" fmla="*/ 213 w 563"/>
                <a:gd name="T9" fmla="*/ 39 h 281"/>
                <a:gd name="T10" fmla="*/ 273 w 563"/>
                <a:gd name="T11" fmla="*/ 17 h 281"/>
                <a:gd name="T12" fmla="*/ 281 w 563"/>
                <a:gd name="T13" fmla="*/ 0 h 281"/>
                <a:gd name="T14" fmla="*/ 216 w 563"/>
                <a:gd name="T15" fmla="*/ 23 h 281"/>
                <a:gd name="T16" fmla="*/ 97 w 563"/>
                <a:gd name="T17" fmla="*/ 82 h 281"/>
                <a:gd name="T18" fmla="*/ 75 w 563"/>
                <a:gd name="T19" fmla="*/ 98 h 281"/>
                <a:gd name="T20" fmla="*/ 60 w 563"/>
                <a:gd name="T21" fmla="*/ 123 h 281"/>
                <a:gd name="T22" fmla="*/ 0 w 563"/>
                <a:gd name="T23" fmla="*/ 141 h 28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63"/>
                <a:gd name="T37" fmla="*/ 0 h 281"/>
                <a:gd name="T38" fmla="*/ 563 w 563"/>
                <a:gd name="T39" fmla="*/ 281 h 28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63" h="281">
                  <a:moveTo>
                    <a:pt x="0" y="281"/>
                  </a:moveTo>
                  <a:lnTo>
                    <a:pt x="133" y="257"/>
                  </a:lnTo>
                  <a:lnTo>
                    <a:pt x="207" y="191"/>
                  </a:lnTo>
                  <a:lnTo>
                    <a:pt x="325" y="139"/>
                  </a:lnTo>
                  <a:lnTo>
                    <a:pt x="426" y="77"/>
                  </a:lnTo>
                  <a:lnTo>
                    <a:pt x="547" y="34"/>
                  </a:lnTo>
                  <a:lnTo>
                    <a:pt x="563" y="0"/>
                  </a:lnTo>
                  <a:lnTo>
                    <a:pt x="432" y="46"/>
                  </a:lnTo>
                  <a:lnTo>
                    <a:pt x="195" y="163"/>
                  </a:lnTo>
                  <a:lnTo>
                    <a:pt x="150" y="195"/>
                  </a:lnTo>
                  <a:lnTo>
                    <a:pt x="120" y="245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9" name="Freeform 161"/>
            <p:cNvSpPr>
              <a:spLocks/>
            </p:cNvSpPr>
            <p:nvPr/>
          </p:nvSpPr>
          <p:spPr bwMode="auto">
            <a:xfrm>
              <a:off x="1443" y="2075"/>
              <a:ext cx="386" cy="197"/>
            </a:xfrm>
            <a:custGeom>
              <a:avLst/>
              <a:gdLst>
                <a:gd name="T0" fmla="*/ 386 w 771"/>
                <a:gd name="T1" fmla="*/ 61 h 395"/>
                <a:gd name="T2" fmla="*/ 377 w 771"/>
                <a:gd name="T3" fmla="*/ 80 h 395"/>
                <a:gd name="T4" fmla="*/ 361 w 771"/>
                <a:gd name="T5" fmla="*/ 93 h 395"/>
                <a:gd name="T6" fmla="*/ 351 w 771"/>
                <a:gd name="T7" fmla="*/ 105 h 395"/>
                <a:gd name="T8" fmla="*/ 356 w 771"/>
                <a:gd name="T9" fmla="*/ 141 h 395"/>
                <a:gd name="T10" fmla="*/ 354 w 771"/>
                <a:gd name="T11" fmla="*/ 164 h 395"/>
                <a:gd name="T12" fmla="*/ 347 w 771"/>
                <a:gd name="T13" fmla="*/ 197 h 395"/>
                <a:gd name="T14" fmla="*/ 314 w 771"/>
                <a:gd name="T15" fmla="*/ 123 h 395"/>
                <a:gd name="T16" fmla="*/ 302 w 771"/>
                <a:gd name="T17" fmla="*/ 113 h 395"/>
                <a:gd name="T18" fmla="*/ 275 w 771"/>
                <a:gd name="T19" fmla="*/ 122 h 395"/>
                <a:gd name="T20" fmla="*/ 229 w 771"/>
                <a:gd name="T21" fmla="*/ 126 h 395"/>
                <a:gd name="T22" fmla="*/ 207 w 771"/>
                <a:gd name="T23" fmla="*/ 139 h 395"/>
                <a:gd name="T24" fmla="*/ 175 w 771"/>
                <a:gd name="T25" fmla="*/ 171 h 395"/>
                <a:gd name="T26" fmla="*/ 200 w 771"/>
                <a:gd name="T27" fmla="*/ 137 h 395"/>
                <a:gd name="T28" fmla="*/ 232 w 771"/>
                <a:gd name="T29" fmla="*/ 100 h 395"/>
                <a:gd name="T30" fmla="*/ 225 w 771"/>
                <a:gd name="T31" fmla="*/ 95 h 395"/>
                <a:gd name="T32" fmla="*/ 190 w 771"/>
                <a:gd name="T33" fmla="*/ 110 h 395"/>
                <a:gd name="T34" fmla="*/ 154 w 771"/>
                <a:gd name="T35" fmla="*/ 122 h 395"/>
                <a:gd name="T36" fmla="*/ 173 w 771"/>
                <a:gd name="T37" fmla="*/ 95 h 395"/>
                <a:gd name="T38" fmla="*/ 143 w 771"/>
                <a:gd name="T39" fmla="*/ 106 h 395"/>
                <a:gd name="T40" fmla="*/ 118 w 771"/>
                <a:gd name="T41" fmla="*/ 93 h 395"/>
                <a:gd name="T42" fmla="*/ 96 w 771"/>
                <a:gd name="T43" fmla="*/ 96 h 395"/>
                <a:gd name="T44" fmla="*/ 111 w 771"/>
                <a:gd name="T45" fmla="*/ 79 h 395"/>
                <a:gd name="T46" fmla="*/ 78 w 771"/>
                <a:gd name="T47" fmla="*/ 83 h 395"/>
                <a:gd name="T48" fmla="*/ 53 w 771"/>
                <a:gd name="T49" fmla="*/ 91 h 395"/>
                <a:gd name="T50" fmla="*/ 65 w 771"/>
                <a:gd name="T51" fmla="*/ 68 h 395"/>
                <a:gd name="T52" fmla="*/ 79 w 771"/>
                <a:gd name="T53" fmla="*/ 49 h 395"/>
                <a:gd name="T54" fmla="*/ 96 w 771"/>
                <a:gd name="T55" fmla="*/ 37 h 395"/>
                <a:gd name="T56" fmla="*/ 69 w 771"/>
                <a:gd name="T57" fmla="*/ 40 h 395"/>
                <a:gd name="T58" fmla="*/ 39 w 771"/>
                <a:gd name="T59" fmla="*/ 50 h 395"/>
                <a:gd name="T60" fmla="*/ 16 w 771"/>
                <a:gd name="T61" fmla="*/ 67 h 395"/>
                <a:gd name="T62" fmla="*/ 0 w 771"/>
                <a:gd name="T63" fmla="*/ 89 h 395"/>
                <a:gd name="T64" fmla="*/ 23 w 771"/>
                <a:gd name="T65" fmla="*/ 51 h 395"/>
                <a:gd name="T66" fmla="*/ 53 w 771"/>
                <a:gd name="T67" fmla="*/ 29 h 395"/>
                <a:gd name="T68" fmla="*/ 81 w 771"/>
                <a:gd name="T69" fmla="*/ 14 h 395"/>
                <a:gd name="T70" fmla="*/ 115 w 771"/>
                <a:gd name="T71" fmla="*/ 3 h 395"/>
                <a:gd name="T72" fmla="*/ 150 w 771"/>
                <a:gd name="T73" fmla="*/ 0 h 395"/>
                <a:gd name="T74" fmla="*/ 200 w 771"/>
                <a:gd name="T75" fmla="*/ 3 h 395"/>
                <a:gd name="T76" fmla="*/ 292 w 771"/>
                <a:gd name="T77" fmla="*/ 25 h 395"/>
                <a:gd name="T78" fmla="*/ 368 w 771"/>
                <a:gd name="T79" fmla="*/ 51 h 395"/>
                <a:gd name="T80" fmla="*/ 386 w 771"/>
                <a:gd name="T81" fmla="*/ 61 h 39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71"/>
                <a:gd name="T124" fmla="*/ 0 h 395"/>
                <a:gd name="T125" fmla="*/ 771 w 771"/>
                <a:gd name="T126" fmla="*/ 395 h 395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71" h="395">
                  <a:moveTo>
                    <a:pt x="771" y="123"/>
                  </a:moveTo>
                  <a:lnTo>
                    <a:pt x="753" y="161"/>
                  </a:lnTo>
                  <a:lnTo>
                    <a:pt x="722" y="187"/>
                  </a:lnTo>
                  <a:lnTo>
                    <a:pt x="702" y="210"/>
                  </a:lnTo>
                  <a:lnTo>
                    <a:pt x="711" y="282"/>
                  </a:lnTo>
                  <a:lnTo>
                    <a:pt x="708" y="328"/>
                  </a:lnTo>
                  <a:lnTo>
                    <a:pt x="694" y="395"/>
                  </a:lnTo>
                  <a:lnTo>
                    <a:pt x="628" y="246"/>
                  </a:lnTo>
                  <a:lnTo>
                    <a:pt x="604" y="227"/>
                  </a:lnTo>
                  <a:lnTo>
                    <a:pt x="550" y="244"/>
                  </a:lnTo>
                  <a:lnTo>
                    <a:pt x="457" y="252"/>
                  </a:lnTo>
                  <a:lnTo>
                    <a:pt x="413" y="279"/>
                  </a:lnTo>
                  <a:lnTo>
                    <a:pt x="349" y="342"/>
                  </a:lnTo>
                  <a:lnTo>
                    <a:pt x="399" y="275"/>
                  </a:lnTo>
                  <a:lnTo>
                    <a:pt x="464" y="201"/>
                  </a:lnTo>
                  <a:lnTo>
                    <a:pt x="450" y="190"/>
                  </a:lnTo>
                  <a:lnTo>
                    <a:pt x="379" y="220"/>
                  </a:lnTo>
                  <a:lnTo>
                    <a:pt x="307" y="244"/>
                  </a:lnTo>
                  <a:lnTo>
                    <a:pt x="346" y="190"/>
                  </a:lnTo>
                  <a:lnTo>
                    <a:pt x="286" y="213"/>
                  </a:lnTo>
                  <a:lnTo>
                    <a:pt x="236" y="187"/>
                  </a:lnTo>
                  <a:lnTo>
                    <a:pt x="191" y="193"/>
                  </a:lnTo>
                  <a:lnTo>
                    <a:pt x="222" y="159"/>
                  </a:lnTo>
                  <a:lnTo>
                    <a:pt x="155" y="167"/>
                  </a:lnTo>
                  <a:lnTo>
                    <a:pt x="105" y="182"/>
                  </a:lnTo>
                  <a:lnTo>
                    <a:pt x="129" y="137"/>
                  </a:lnTo>
                  <a:lnTo>
                    <a:pt x="158" y="98"/>
                  </a:lnTo>
                  <a:lnTo>
                    <a:pt x="191" y="75"/>
                  </a:lnTo>
                  <a:lnTo>
                    <a:pt x="138" y="81"/>
                  </a:lnTo>
                  <a:lnTo>
                    <a:pt x="78" y="100"/>
                  </a:lnTo>
                  <a:lnTo>
                    <a:pt x="32" y="134"/>
                  </a:lnTo>
                  <a:lnTo>
                    <a:pt x="0" y="179"/>
                  </a:lnTo>
                  <a:lnTo>
                    <a:pt x="45" y="103"/>
                  </a:lnTo>
                  <a:lnTo>
                    <a:pt x="105" y="58"/>
                  </a:lnTo>
                  <a:lnTo>
                    <a:pt x="161" y="28"/>
                  </a:lnTo>
                  <a:lnTo>
                    <a:pt x="230" y="7"/>
                  </a:lnTo>
                  <a:lnTo>
                    <a:pt x="300" y="0"/>
                  </a:lnTo>
                  <a:lnTo>
                    <a:pt x="399" y="7"/>
                  </a:lnTo>
                  <a:lnTo>
                    <a:pt x="584" y="50"/>
                  </a:lnTo>
                  <a:lnTo>
                    <a:pt x="735" y="103"/>
                  </a:lnTo>
                  <a:lnTo>
                    <a:pt x="771" y="12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0" name="Freeform 162"/>
            <p:cNvSpPr>
              <a:spLocks/>
            </p:cNvSpPr>
            <p:nvPr/>
          </p:nvSpPr>
          <p:spPr bwMode="auto">
            <a:xfrm>
              <a:off x="1364" y="2135"/>
              <a:ext cx="264" cy="449"/>
            </a:xfrm>
            <a:custGeom>
              <a:avLst/>
              <a:gdLst>
                <a:gd name="T0" fmla="*/ 256 w 529"/>
                <a:gd name="T1" fmla="*/ 127 h 898"/>
                <a:gd name="T2" fmla="*/ 225 w 529"/>
                <a:gd name="T3" fmla="*/ 181 h 898"/>
                <a:gd name="T4" fmla="*/ 199 w 529"/>
                <a:gd name="T5" fmla="*/ 234 h 898"/>
                <a:gd name="T6" fmla="*/ 169 w 529"/>
                <a:gd name="T7" fmla="*/ 249 h 898"/>
                <a:gd name="T8" fmla="*/ 147 w 529"/>
                <a:gd name="T9" fmla="*/ 218 h 898"/>
                <a:gd name="T10" fmla="*/ 120 w 529"/>
                <a:gd name="T11" fmla="*/ 238 h 898"/>
                <a:gd name="T12" fmla="*/ 118 w 529"/>
                <a:gd name="T13" fmla="*/ 278 h 898"/>
                <a:gd name="T14" fmla="*/ 134 w 529"/>
                <a:gd name="T15" fmla="*/ 309 h 898"/>
                <a:gd name="T16" fmla="*/ 157 w 529"/>
                <a:gd name="T17" fmla="*/ 303 h 898"/>
                <a:gd name="T18" fmla="*/ 154 w 529"/>
                <a:gd name="T19" fmla="*/ 331 h 898"/>
                <a:gd name="T20" fmla="*/ 178 w 529"/>
                <a:gd name="T21" fmla="*/ 335 h 898"/>
                <a:gd name="T22" fmla="*/ 190 w 529"/>
                <a:gd name="T23" fmla="*/ 320 h 898"/>
                <a:gd name="T24" fmla="*/ 187 w 529"/>
                <a:gd name="T25" fmla="*/ 303 h 898"/>
                <a:gd name="T26" fmla="*/ 193 w 529"/>
                <a:gd name="T27" fmla="*/ 307 h 898"/>
                <a:gd name="T28" fmla="*/ 194 w 529"/>
                <a:gd name="T29" fmla="*/ 337 h 898"/>
                <a:gd name="T30" fmla="*/ 179 w 529"/>
                <a:gd name="T31" fmla="*/ 345 h 898"/>
                <a:gd name="T32" fmla="*/ 172 w 529"/>
                <a:gd name="T33" fmla="*/ 361 h 898"/>
                <a:gd name="T34" fmla="*/ 199 w 529"/>
                <a:gd name="T35" fmla="*/ 369 h 898"/>
                <a:gd name="T36" fmla="*/ 202 w 529"/>
                <a:gd name="T37" fmla="*/ 372 h 898"/>
                <a:gd name="T38" fmla="*/ 175 w 529"/>
                <a:gd name="T39" fmla="*/ 375 h 898"/>
                <a:gd name="T40" fmla="*/ 192 w 529"/>
                <a:gd name="T41" fmla="*/ 383 h 898"/>
                <a:gd name="T42" fmla="*/ 194 w 529"/>
                <a:gd name="T43" fmla="*/ 398 h 898"/>
                <a:gd name="T44" fmla="*/ 156 w 529"/>
                <a:gd name="T45" fmla="*/ 431 h 898"/>
                <a:gd name="T46" fmla="*/ 106 w 529"/>
                <a:gd name="T47" fmla="*/ 449 h 898"/>
                <a:gd name="T48" fmla="*/ 58 w 529"/>
                <a:gd name="T49" fmla="*/ 442 h 898"/>
                <a:gd name="T50" fmla="*/ 25 w 529"/>
                <a:gd name="T51" fmla="*/ 413 h 898"/>
                <a:gd name="T52" fmla="*/ 1 w 529"/>
                <a:gd name="T53" fmla="*/ 344 h 898"/>
                <a:gd name="T54" fmla="*/ 5 w 529"/>
                <a:gd name="T55" fmla="*/ 246 h 898"/>
                <a:gd name="T56" fmla="*/ 43 w 529"/>
                <a:gd name="T57" fmla="*/ 105 h 898"/>
                <a:gd name="T58" fmla="*/ 80 w 529"/>
                <a:gd name="T59" fmla="*/ 28 h 898"/>
                <a:gd name="T60" fmla="*/ 89 w 529"/>
                <a:gd name="T61" fmla="*/ 21 h 898"/>
                <a:gd name="T62" fmla="*/ 81 w 529"/>
                <a:gd name="T63" fmla="*/ 76 h 898"/>
                <a:gd name="T64" fmla="*/ 92 w 529"/>
                <a:gd name="T65" fmla="*/ 91 h 898"/>
                <a:gd name="T66" fmla="*/ 111 w 529"/>
                <a:gd name="T67" fmla="*/ 66 h 898"/>
                <a:gd name="T68" fmla="*/ 132 w 529"/>
                <a:gd name="T69" fmla="*/ 54 h 898"/>
                <a:gd name="T70" fmla="*/ 168 w 529"/>
                <a:gd name="T71" fmla="*/ 57 h 898"/>
                <a:gd name="T72" fmla="*/ 186 w 529"/>
                <a:gd name="T73" fmla="*/ 71 h 898"/>
                <a:gd name="T74" fmla="*/ 217 w 529"/>
                <a:gd name="T75" fmla="*/ 105 h 898"/>
                <a:gd name="T76" fmla="*/ 249 w 529"/>
                <a:gd name="T77" fmla="*/ 112 h 89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29"/>
                <a:gd name="T118" fmla="*/ 0 h 898"/>
                <a:gd name="T119" fmla="*/ 529 w 529"/>
                <a:gd name="T120" fmla="*/ 898 h 89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29" h="898">
                  <a:moveTo>
                    <a:pt x="529" y="201"/>
                  </a:moveTo>
                  <a:lnTo>
                    <a:pt x="512" y="255"/>
                  </a:lnTo>
                  <a:lnTo>
                    <a:pt x="488" y="306"/>
                  </a:lnTo>
                  <a:lnTo>
                    <a:pt x="451" y="362"/>
                  </a:lnTo>
                  <a:lnTo>
                    <a:pt x="417" y="424"/>
                  </a:lnTo>
                  <a:lnTo>
                    <a:pt x="398" y="469"/>
                  </a:lnTo>
                  <a:lnTo>
                    <a:pt x="384" y="522"/>
                  </a:lnTo>
                  <a:lnTo>
                    <a:pt x="339" y="499"/>
                  </a:lnTo>
                  <a:lnTo>
                    <a:pt x="308" y="465"/>
                  </a:lnTo>
                  <a:lnTo>
                    <a:pt x="294" y="435"/>
                  </a:lnTo>
                  <a:lnTo>
                    <a:pt x="250" y="421"/>
                  </a:lnTo>
                  <a:lnTo>
                    <a:pt x="240" y="477"/>
                  </a:lnTo>
                  <a:lnTo>
                    <a:pt x="233" y="513"/>
                  </a:lnTo>
                  <a:lnTo>
                    <a:pt x="237" y="555"/>
                  </a:lnTo>
                  <a:lnTo>
                    <a:pt x="250" y="587"/>
                  </a:lnTo>
                  <a:lnTo>
                    <a:pt x="268" y="617"/>
                  </a:lnTo>
                  <a:lnTo>
                    <a:pt x="294" y="634"/>
                  </a:lnTo>
                  <a:lnTo>
                    <a:pt x="314" y="606"/>
                  </a:lnTo>
                  <a:lnTo>
                    <a:pt x="305" y="629"/>
                  </a:lnTo>
                  <a:lnTo>
                    <a:pt x="308" y="662"/>
                  </a:lnTo>
                  <a:lnTo>
                    <a:pt x="327" y="670"/>
                  </a:lnTo>
                  <a:lnTo>
                    <a:pt x="356" y="670"/>
                  </a:lnTo>
                  <a:lnTo>
                    <a:pt x="375" y="659"/>
                  </a:lnTo>
                  <a:lnTo>
                    <a:pt x="381" y="640"/>
                  </a:lnTo>
                  <a:lnTo>
                    <a:pt x="381" y="622"/>
                  </a:lnTo>
                  <a:lnTo>
                    <a:pt x="375" y="606"/>
                  </a:lnTo>
                  <a:lnTo>
                    <a:pt x="359" y="598"/>
                  </a:lnTo>
                  <a:lnTo>
                    <a:pt x="386" y="614"/>
                  </a:lnTo>
                  <a:lnTo>
                    <a:pt x="395" y="639"/>
                  </a:lnTo>
                  <a:lnTo>
                    <a:pt x="389" y="673"/>
                  </a:lnTo>
                  <a:lnTo>
                    <a:pt x="379" y="687"/>
                  </a:lnTo>
                  <a:lnTo>
                    <a:pt x="359" y="690"/>
                  </a:lnTo>
                  <a:lnTo>
                    <a:pt x="327" y="685"/>
                  </a:lnTo>
                  <a:lnTo>
                    <a:pt x="345" y="721"/>
                  </a:lnTo>
                  <a:lnTo>
                    <a:pt x="370" y="737"/>
                  </a:lnTo>
                  <a:lnTo>
                    <a:pt x="398" y="737"/>
                  </a:lnTo>
                  <a:lnTo>
                    <a:pt x="414" y="729"/>
                  </a:lnTo>
                  <a:lnTo>
                    <a:pt x="404" y="744"/>
                  </a:lnTo>
                  <a:lnTo>
                    <a:pt x="384" y="749"/>
                  </a:lnTo>
                  <a:lnTo>
                    <a:pt x="350" y="749"/>
                  </a:lnTo>
                  <a:lnTo>
                    <a:pt x="361" y="760"/>
                  </a:lnTo>
                  <a:lnTo>
                    <a:pt x="384" y="766"/>
                  </a:lnTo>
                  <a:lnTo>
                    <a:pt x="403" y="766"/>
                  </a:lnTo>
                  <a:lnTo>
                    <a:pt x="389" y="796"/>
                  </a:lnTo>
                  <a:lnTo>
                    <a:pt x="364" y="817"/>
                  </a:lnTo>
                  <a:lnTo>
                    <a:pt x="313" y="862"/>
                  </a:lnTo>
                  <a:lnTo>
                    <a:pt x="260" y="887"/>
                  </a:lnTo>
                  <a:lnTo>
                    <a:pt x="213" y="898"/>
                  </a:lnTo>
                  <a:lnTo>
                    <a:pt x="162" y="898"/>
                  </a:lnTo>
                  <a:lnTo>
                    <a:pt x="117" y="883"/>
                  </a:lnTo>
                  <a:lnTo>
                    <a:pt x="84" y="861"/>
                  </a:lnTo>
                  <a:lnTo>
                    <a:pt x="50" y="825"/>
                  </a:lnTo>
                  <a:lnTo>
                    <a:pt x="21" y="771"/>
                  </a:lnTo>
                  <a:lnTo>
                    <a:pt x="3" y="687"/>
                  </a:lnTo>
                  <a:lnTo>
                    <a:pt x="0" y="587"/>
                  </a:lnTo>
                  <a:lnTo>
                    <a:pt x="11" y="493"/>
                  </a:lnTo>
                  <a:lnTo>
                    <a:pt x="45" y="348"/>
                  </a:lnTo>
                  <a:lnTo>
                    <a:pt x="87" y="210"/>
                  </a:lnTo>
                  <a:lnTo>
                    <a:pt x="136" y="104"/>
                  </a:lnTo>
                  <a:lnTo>
                    <a:pt x="160" y="56"/>
                  </a:lnTo>
                  <a:lnTo>
                    <a:pt x="202" y="0"/>
                  </a:lnTo>
                  <a:lnTo>
                    <a:pt x="179" y="41"/>
                  </a:lnTo>
                  <a:lnTo>
                    <a:pt x="162" y="96"/>
                  </a:lnTo>
                  <a:lnTo>
                    <a:pt x="162" y="151"/>
                  </a:lnTo>
                  <a:lnTo>
                    <a:pt x="176" y="213"/>
                  </a:lnTo>
                  <a:lnTo>
                    <a:pt x="184" y="182"/>
                  </a:lnTo>
                  <a:lnTo>
                    <a:pt x="210" y="115"/>
                  </a:lnTo>
                  <a:lnTo>
                    <a:pt x="223" y="132"/>
                  </a:lnTo>
                  <a:lnTo>
                    <a:pt x="249" y="115"/>
                  </a:lnTo>
                  <a:lnTo>
                    <a:pt x="264" y="107"/>
                  </a:lnTo>
                  <a:lnTo>
                    <a:pt x="297" y="132"/>
                  </a:lnTo>
                  <a:lnTo>
                    <a:pt x="336" y="115"/>
                  </a:lnTo>
                  <a:lnTo>
                    <a:pt x="317" y="173"/>
                  </a:lnTo>
                  <a:lnTo>
                    <a:pt x="372" y="142"/>
                  </a:lnTo>
                  <a:lnTo>
                    <a:pt x="434" y="165"/>
                  </a:lnTo>
                  <a:lnTo>
                    <a:pt x="434" y="210"/>
                  </a:lnTo>
                  <a:lnTo>
                    <a:pt x="466" y="173"/>
                  </a:lnTo>
                  <a:lnTo>
                    <a:pt x="499" y="225"/>
                  </a:lnTo>
                  <a:lnTo>
                    <a:pt x="529" y="20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1" name="Freeform 163"/>
            <p:cNvSpPr>
              <a:spLocks/>
            </p:cNvSpPr>
            <p:nvPr/>
          </p:nvSpPr>
          <p:spPr bwMode="auto">
            <a:xfrm>
              <a:off x="1506" y="2372"/>
              <a:ext cx="36" cy="54"/>
            </a:xfrm>
            <a:custGeom>
              <a:avLst/>
              <a:gdLst>
                <a:gd name="T0" fmla="*/ 36 w 71"/>
                <a:gd name="T1" fmla="*/ 15 h 109"/>
                <a:gd name="T2" fmla="*/ 27 w 71"/>
                <a:gd name="T3" fmla="*/ 28 h 109"/>
                <a:gd name="T4" fmla="*/ 27 w 71"/>
                <a:gd name="T5" fmla="*/ 36 h 109"/>
                <a:gd name="T6" fmla="*/ 33 w 71"/>
                <a:gd name="T7" fmla="*/ 54 h 109"/>
                <a:gd name="T8" fmla="*/ 24 w 71"/>
                <a:gd name="T9" fmla="*/ 48 h 109"/>
                <a:gd name="T10" fmla="*/ 5 w 71"/>
                <a:gd name="T11" fmla="*/ 36 h 109"/>
                <a:gd name="T12" fmla="*/ 0 w 71"/>
                <a:gd name="T13" fmla="*/ 24 h 109"/>
                <a:gd name="T14" fmla="*/ 2 w 71"/>
                <a:gd name="T15" fmla="*/ 19 h 109"/>
                <a:gd name="T16" fmla="*/ 9 w 71"/>
                <a:gd name="T17" fmla="*/ 9 h 109"/>
                <a:gd name="T18" fmla="*/ 20 w 71"/>
                <a:gd name="T19" fmla="*/ 0 h 109"/>
                <a:gd name="T20" fmla="*/ 36 w 71"/>
                <a:gd name="T21" fmla="*/ 15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1"/>
                <a:gd name="T34" fmla="*/ 0 h 109"/>
                <a:gd name="T35" fmla="*/ 71 w 71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1" h="109">
                  <a:moveTo>
                    <a:pt x="71" y="30"/>
                  </a:moveTo>
                  <a:lnTo>
                    <a:pt x="54" y="56"/>
                  </a:lnTo>
                  <a:lnTo>
                    <a:pt x="54" y="73"/>
                  </a:lnTo>
                  <a:lnTo>
                    <a:pt x="65" y="109"/>
                  </a:lnTo>
                  <a:lnTo>
                    <a:pt x="48" y="96"/>
                  </a:lnTo>
                  <a:lnTo>
                    <a:pt x="9" y="73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17" y="19"/>
                  </a:lnTo>
                  <a:lnTo>
                    <a:pt x="39" y="0"/>
                  </a:lnTo>
                  <a:lnTo>
                    <a:pt x="71" y="3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Freeform 164"/>
            <p:cNvSpPr>
              <a:spLocks/>
            </p:cNvSpPr>
            <p:nvPr/>
          </p:nvSpPr>
          <p:spPr bwMode="auto">
            <a:xfrm>
              <a:off x="1496" y="2345"/>
              <a:ext cx="19" cy="44"/>
            </a:xfrm>
            <a:custGeom>
              <a:avLst/>
              <a:gdLst>
                <a:gd name="T0" fmla="*/ 19 w 38"/>
                <a:gd name="T1" fmla="*/ 15 h 89"/>
                <a:gd name="T2" fmla="*/ 10 w 38"/>
                <a:gd name="T3" fmla="*/ 24 h 89"/>
                <a:gd name="T4" fmla="*/ 2 w 38"/>
                <a:gd name="T5" fmla="*/ 39 h 89"/>
                <a:gd name="T6" fmla="*/ 0 w 38"/>
                <a:gd name="T7" fmla="*/ 44 h 89"/>
                <a:gd name="T8" fmla="*/ 2 w 38"/>
                <a:gd name="T9" fmla="*/ 26 h 89"/>
                <a:gd name="T10" fmla="*/ 8 w 38"/>
                <a:gd name="T11" fmla="*/ 10 h 89"/>
                <a:gd name="T12" fmla="*/ 17 w 38"/>
                <a:gd name="T13" fmla="*/ 0 h 89"/>
                <a:gd name="T14" fmla="*/ 19 w 38"/>
                <a:gd name="T15" fmla="*/ 15 h 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"/>
                <a:gd name="T25" fmla="*/ 0 h 89"/>
                <a:gd name="T26" fmla="*/ 38 w 38"/>
                <a:gd name="T27" fmla="*/ 89 h 8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" h="89">
                  <a:moveTo>
                    <a:pt x="38" y="30"/>
                  </a:moveTo>
                  <a:lnTo>
                    <a:pt x="19" y="48"/>
                  </a:lnTo>
                  <a:lnTo>
                    <a:pt x="4" y="78"/>
                  </a:lnTo>
                  <a:lnTo>
                    <a:pt x="0" y="89"/>
                  </a:lnTo>
                  <a:lnTo>
                    <a:pt x="4" y="53"/>
                  </a:lnTo>
                  <a:lnTo>
                    <a:pt x="16" y="20"/>
                  </a:lnTo>
                  <a:lnTo>
                    <a:pt x="33" y="0"/>
                  </a:lnTo>
                  <a:lnTo>
                    <a:pt x="38" y="3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Freeform 165"/>
            <p:cNvSpPr>
              <a:spLocks/>
            </p:cNvSpPr>
            <p:nvPr/>
          </p:nvSpPr>
          <p:spPr bwMode="auto">
            <a:xfrm>
              <a:off x="1556" y="2260"/>
              <a:ext cx="252" cy="383"/>
            </a:xfrm>
            <a:custGeom>
              <a:avLst/>
              <a:gdLst>
                <a:gd name="T0" fmla="*/ 0 w 504"/>
                <a:gd name="T1" fmla="*/ 153 h 766"/>
                <a:gd name="T2" fmla="*/ 21 w 504"/>
                <a:gd name="T3" fmla="*/ 189 h 766"/>
                <a:gd name="T4" fmla="*/ 38 w 504"/>
                <a:gd name="T5" fmla="*/ 218 h 766"/>
                <a:gd name="T6" fmla="*/ 52 w 504"/>
                <a:gd name="T7" fmla="*/ 231 h 766"/>
                <a:gd name="T8" fmla="*/ 77 w 504"/>
                <a:gd name="T9" fmla="*/ 241 h 766"/>
                <a:gd name="T10" fmla="*/ 148 w 504"/>
                <a:gd name="T11" fmla="*/ 277 h 766"/>
                <a:gd name="T12" fmla="*/ 163 w 504"/>
                <a:gd name="T13" fmla="*/ 278 h 766"/>
                <a:gd name="T14" fmla="*/ 184 w 504"/>
                <a:gd name="T15" fmla="*/ 277 h 766"/>
                <a:gd name="T16" fmla="*/ 217 w 504"/>
                <a:gd name="T17" fmla="*/ 264 h 766"/>
                <a:gd name="T18" fmla="*/ 226 w 504"/>
                <a:gd name="T19" fmla="*/ 254 h 766"/>
                <a:gd name="T20" fmla="*/ 230 w 504"/>
                <a:gd name="T21" fmla="*/ 241 h 766"/>
                <a:gd name="T22" fmla="*/ 232 w 504"/>
                <a:gd name="T23" fmla="*/ 224 h 766"/>
                <a:gd name="T24" fmla="*/ 236 w 504"/>
                <a:gd name="T25" fmla="*/ 170 h 766"/>
                <a:gd name="T26" fmla="*/ 242 w 504"/>
                <a:gd name="T27" fmla="*/ 113 h 766"/>
                <a:gd name="T28" fmla="*/ 248 w 504"/>
                <a:gd name="T29" fmla="*/ 86 h 766"/>
                <a:gd name="T30" fmla="*/ 248 w 504"/>
                <a:gd name="T31" fmla="*/ 68 h 766"/>
                <a:gd name="T32" fmla="*/ 242 w 504"/>
                <a:gd name="T33" fmla="*/ 53 h 766"/>
                <a:gd name="T34" fmla="*/ 235 w 504"/>
                <a:gd name="T35" fmla="*/ 42 h 766"/>
                <a:gd name="T36" fmla="*/ 232 w 504"/>
                <a:gd name="T37" fmla="*/ 55 h 766"/>
                <a:gd name="T38" fmla="*/ 223 w 504"/>
                <a:gd name="T39" fmla="*/ 68 h 766"/>
                <a:gd name="T40" fmla="*/ 215 w 504"/>
                <a:gd name="T41" fmla="*/ 77 h 766"/>
                <a:gd name="T42" fmla="*/ 212 w 504"/>
                <a:gd name="T43" fmla="*/ 80 h 766"/>
                <a:gd name="T44" fmla="*/ 220 w 504"/>
                <a:gd name="T45" fmla="*/ 107 h 766"/>
                <a:gd name="T46" fmla="*/ 210 w 504"/>
                <a:gd name="T47" fmla="*/ 82 h 766"/>
                <a:gd name="T48" fmla="*/ 205 w 504"/>
                <a:gd name="T49" fmla="*/ 67 h 766"/>
                <a:gd name="T50" fmla="*/ 203 w 504"/>
                <a:gd name="T51" fmla="*/ 53 h 766"/>
                <a:gd name="T52" fmla="*/ 205 w 504"/>
                <a:gd name="T53" fmla="*/ 43 h 766"/>
                <a:gd name="T54" fmla="*/ 222 w 504"/>
                <a:gd name="T55" fmla="*/ 12 h 766"/>
                <a:gd name="T56" fmla="*/ 235 w 504"/>
                <a:gd name="T57" fmla="*/ 0 h 766"/>
                <a:gd name="T58" fmla="*/ 237 w 504"/>
                <a:gd name="T59" fmla="*/ 31 h 766"/>
                <a:gd name="T60" fmla="*/ 242 w 504"/>
                <a:gd name="T61" fmla="*/ 47 h 766"/>
                <a:gd name="T62" fmla="*/ 250 w 504"/>
                <a:gd name="T63" fmla="*/ 67 h 766"/>
                <a:gd name="T64" fmla="*/ 252 w 504"/>
                <a:gd name="T65" fmla="*/ 85 h 766"/>
                <a:gd name="T66" fmla="*/ 249 w 504"/>
                <a:gd name="T67" fmla="*/ 112 h 766"/>
                <a:gd name="T68" fmla="*/ 243 w 504"/>
                <a:gd name="T69" fmla="*/ 150 h 766"/>
                <a:gd name="T70" fmla="*/ 240 w 504"/>
                <a:gd name="T71" fmla="*/ 180 h 766"/>
                <a:gd name="T72" fmla="*/ 237 w 504"/>
                <a:gd name="T73" fmla="*/ 206 h 766"/>
                <a:gd name="T74" fmla="*/ 236 w 504"/>
                <a:gd name="T75" fmla="*/ 229 h 766"/>
                <a:gd name="T76" fmla="*/ 233 w 504"/>
                <a:gd name="T77" fmla="*/ 249 h 766"/>
                <a:gd name="T78" fmla="*/ 229 w 504"/>
                <a:gd name="T79" fmla="*/ 258 h 766"/>
                <a:gd name="T80" fmla="*/ 219 w 504"/>
                <a:gd name="T81" fmla="*/ 270 h 766"/>
                <a:gd name="T82" fmla="*/ 191 w 504"/>
                <a:gd name="T83" fmla="*/ 282 h 766"/>
                <a:gd name="T84" fmla="*/ 170 w 504"/>
                <a:gd name="T85" fmla="*/ 287 h 766"/>
                <a:gd name="T86" fmla="*/ 153 w 504"/>
                <a:gd name="T87" fmla="*/ 287 h 766"/>
                <a:gd name="T88" fmla="*/ 131 w 504"/>
                <a:gd name="T89" fmla="*/ 287 h 766"/>
                <a:gd name="T90" fmla="*/ 117 w 504"/>
                <a:gd name="T91" fmla="*/ 313 h 766"/>
                <a:gd name="T92" fmla="*/ 105 w 504"/>
                <a:gd name="T93" fmla="*/ 347 h 766"/>
                <a:gd name="T94" fmla="*/ 94 w 504"/>
                <a:gd name="T95" fmla="*/ 383 h 766"/>
                <a:gd name="T96" fmla="*/ 105 w 504"/>
                <a:gd name="T97" fmla="*/ 336 h 766"/>
                <a:gd name="T98" fmla="*/ 120 w 504"/>
                <a:gd name="T99" fmla="*/ 288 h 766"/>
                <a:gd name="T100" fmla="*/ 76 w 504"/>
                <a:gd name="T101" fmla="*/ 258 h 766"/>
                <a:gd name="T102" fmla="*/ 38 w 504"/>
                <a:gd name="T103" fmla="*/ 241 h 766"/>
                <a:gd name="T104" fmla="*/ 30 w 504"/>
                <a:gd name="T105" fmla="*/ 229 h 766"/>
                <a:gd name="T106" fmla="*/ 18 w 504"/>
                <a:gd name="T107" fmla="*/ 210 h 766"/>
                <a:gd name="T108" fmla="*/ 4 w 504"/>
                <a:gd name="T109" fmla="*/ 170 h 766"/>
                <a:gd name="T110" fmla="*/ 0 w 504"/>
                <a:gd name="T111" fmla="*/ 153 h 76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04"/>
                <a:gd name="T169" fmla="*/ 0 h 766"/>
                <a:gd name="T170" fmla="*/ 504 w 504"/>
                <a:gd name="T171" fmla="*/ 766 h 76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04" h="766">
                  <a:moveTo>
                    <a:pt x="0" y="306"/>
                  </a:moveTo>
                  <a:lnTo>
                    <a:pt x="41" y="378"/>
                  </a:lnTo>
                  <a:lnTo>
                    <a:pt x="75" y="437"/>
                  </a:lnTo>
                  <a:lnTo>
                    <a:pt x="104" y="463"/>
                  </a:lnTo>
                  <a:lnTo>
                    <a:pt x="154" y="482"/>
                  </a:lnTo>
                  <a:lnTo>
                    <a:pt x="295" y="553"/>
                  </a:lnTo>
                  <a:lnTo>
                    <a:pt x="325" y="555"/>
                  </a:lnTo>
                  <a:lnTo>
                    <a:pt x="367" y="553"/>
                  </a:lnTo>
                  <a:lnTo>
                    <a:pt x="434" y="527"/>
                  </a:lnTo>
                  <a:lnTo>
                    <a:pt x="451" y="508"/>
                  </a:lnTo>
                  <a:lnTo>
                    <a:pt x="460" y="482"/>
                  </a:lnTo>
                  <a:lnTo>
                    <a:pt x="463" y="448"/>
                  </a:lnTo>
                  <a:lnTo>
                    <a:pt x="472" y="339"/>
                  </a:lnTo>
                  <a:lnTo>
                    <a:pt x="483" y="227"/>
                  </a:lnTo>
                  <a:lnTo>
                    <a:pt x="496" y="171"/>
                  </a:lnTo>
                  <a:lnTo>
                    <a:pt x="496" y="135"/>
                  </a:lnTo>
                  <a:lnTo>
                    <a:pt x="483" y="107"/>
                  </a:lnTo>
                  <a:lnTo>
                    <a:pt x="469" y="83"/>
                  </a:lnTo>
                  <a:lnTo>
                    <a:pt x="463" y="111"/>
                  </a:lnTo>
                  <a:lnTo>
                    <a:pt x="446" y="135"/>
                  </a:lnTo>
                  <a:lnTo>
                    <a:pt x="429" y="154"/>
                  </a:lnTo>
                  <a:lnTo>
                    <a:pt x="423" y="159"/>
                  </a:lnTo>
                  <a:lnTo>
                    <a:pt x="440" y="215"/>
                  </a:lnTo>
                  <a:lnTo>
                    <a:pt x="420" y="163"/>
                  </a:lnTo>
                  <a:lnTo>
                    <a:pt x="409" y="134"/>
                  </a:lnTo>
                  <a:lnTo>
                    <a:pt x="406" y="107"/>
                  </a:lnTo>
                  <a:lnTo>
                    <a:pt x="409" y="86"/>
                  </a:lnTo>
                  <a:lnTo>
                    <a:pt x="443" y="25"/>
                  </a:lnTo>
                  <a:lnTo>
                    <a:pt x="469" y="0"/>
                  </a:lnTo>
                  <a:lnTo>
                    <a:pt x="474" y="62"/>
                  </a:lnTo>
                  <a:lnTo>
                    <a:pt x="483" y="94"/>
                  </a:lnTo>
                  <a:lnTo>
                    <a:pt x="500" y="134"/>
                  </a:lnTo>
                  <a:lnTo>
                    <a:pt x="504" y="170"/>
                  </a:lnTo>
                  <a:lnTo>
                    <a:pt x="497" y="224"/>
                  </a:lnTo>
                  <a:lnTo>
                    <a:pt x="486" y="300"/>
                  </a:lnTo>
                  <a:lnTo>
                    <a:pt x="480" y="359"/>
                  </a:lnTo>
                  <a:lnTo>
                    <a:pt x="474" y="412"/>
                  </a:lnTo>
                  <a:lnTo>
                    <a:pt x="472" y="459"/>
                  </a:lnTo>
                  <a:lnTo>
                    <a:pt x="466" y="499"/>
                  </a:lnTo>
                  <a:lnTo>
                    <a:pt x="457" y="516"/>
                  </a:lnTo>
                  <a:lnTo>
                    <a:pt x="438" y="539"/>
                  </a:lnTo>
                  <a:lnTo>
                    <a:pt x="382" y="564"/>
                  </a:lnTo>
                  <a:lnTo>
                    <a:pt x="339" y="574"/>
                  </a:lnTo>
                  <a:lnTo>
                    <a:pt x="306" y="574"/>
                  </a:lnTo>
                  <a:lnTo>
                    <a:pt x="261" y="574"/>
                  </a:lnTo>
                  <a:lnTo>
                    <a:pt x="233" y="626"/>
                  </a:lnTo>
                  <a:lnTo>
                    <a:pt x="210" y="693"/>
                  </a:lnTo>
                  <a:lnTo>
                    <a:pt x="187" y="766"/>
                  </a:lnTo>
                  <a:lnTo>
                    <a:pt x="210" y="672"/>
                  </a:lnTo>
                  <a:lnTo>
                    <a:pt x="239" y="575"/>
                  </a:lnTo>
                  <a:lnTo>
                    <a:pt x="151" y="516"/>
                  </a:lnTo>
                  <a:lnTo>
                    <a:pt x="76" y="482"/>
                  </a:lnTo>
                  <a:lnTo>
                    <a:pt x="59" y="459"/>
                  </a:lnTo>
                  <a:lnTo>
                    <a:pt x="36" y="420"/>
                  </a:lnTo>
                  <a:lnTo>
                    <a:pt x="8" y="339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Freeform 166"/>
            <p:cNvSpPr>
              <a:spLocks/>
            </p:cNvSpPr>
            <p:nvPr/>
          </p:nvSpPr>
          <p:spPr bwMode="auto">
            <a:xfrm>
              <a:off x="1635" y="2316"/>
              <a:ext cx="104" cy="53"/>
            </a:xfrm>
            <a:custGeom>
              <a:avLst/>
              <a:gdLst>
                <a:gd name="T0" fmla="*/ 18 w 208"/>
                <a:gd name="T1" fmla="*/ 5 h 107"/>
                <a:gd name="T2" fmla="*/ 41 w 208"/>
                <a:gd name="T3" fmla="*/ 0 h 107"/>
                <a:gd name="T4" fmla="*/ 73 w 208"/>
                <a:gd name="T5" fmla="*/ 0 h 107"/>
                <a:gd name="T6" fmla="*/ 94 w 208"/>
                <a:gd name="T7" fmla="*/ 0 h 107"/>
                <a:gd name="T8" fmla="*/ 100 w 208"/>
                <a:gd name="T9" fmla="*/ 5 h 107"/>
                <a:gd name="T10" fmla="*/ 104 w 208"/>
                <a:gd name="T11" fmla="*/ 11 h 107"/>
                <a:gd name="T12" fmla="*/ 100 w 208"/>
                <a:gd name="T13" fmla="*/ 19 h 107"/>
                <a:gd name="T14" fmla="*/ 91 w 208"/>
                <a:gd name="T15" fmla="*/ 25 h 107"/>
                <a:gd name="T16" fmla="*/ 84 w 208"/>
                <a:gd name="T17" fmla="*/ 29 h 107"/>
                <a:gd name="T18" fmla="*/ 80 w 208"/>
                <a:gd name="T19" fmla="*/ 42 h 107"/>
                <a:gd name="T20" fmla="*/ 75 w 208"/>
                <a:gd name="T21" fmla="*/ 50 h 107"/>
                <a:gd name="T22" fmla="*/ 62 w 208"/>
                <a:gd name="T23" fmla="*/ 53 h 107"/>
                <a:gd name="T24" fmla="*/ 48 w 208"/>
                <a:gd name="T25" fmla="*/ 51 h 107"/>
                <a:gd name="T26" fmla="*/ 38 w 208"/>
                <a:gd name="T27" fmla="*/ 48 h 107"/>
                <a:gd name="T28" fmla="*/ 29 w 208"/>
                <a:gd name="T29" fmla="*/ 46 h 107"/>
                <a:gd name="T30" fmla="*/ 10 w 208"/>
                <a:gd name="T31" fmla="*/ 42 h 107"/>
                <a:gd name="T32" fmla="*/ 5 w 208"/>
                <a:gd name="T33" fmla="*/ 46 h 107"/>
                <a:gd name="T34" fmla="*/ 0 w 208"/>
                <a:gd name="T35" fmla="*/ 36 h 107"/>
                <a:gd name="T36" fmla="*/ 12 w 208"/>
                <a:gd name="T37" fmla="*/ 29 h 107"/>
                <a:gd name="T38" fmla="*/ 15 w 208"/>
                <a:gd name="T39" fmla="*/ 34 h 107"/>
                <a:gd name="T40" fmla="*/ 29 w 208"/>
                <a:gd name="T41" fmla="*/ 36 h 107"/>
                <a:gd name="T42" fmla="*/ 41 w 208"/>
                <a:gd name="T43" fmla="*/ 32 h 107"/>
                <a:gd name="T44" fmla="*/ 53 w 208"/>
                <a:gd name="T45" fmla="*/ 25 h 107"/>
                <a:gd name="T46" fmla="*/ 41 w 208"/>
                <a:gd name="T47" fmla="*/ 9 h 107"/>
                <a:gd name="T48" fmla="*/ 18 w 208"/>
                <a:gd name="T49" fmla="*/ 5 h 10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08"/>
                <a:gd name="T76" fmla="*/ 0 h 107"/>
                <a:gd name="T77" fmla="*/ 208 w 208"/>
                <a:gd name="T78" fmla="*/ 107 h 10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08" h="107">
                  <a:moveTo>
                    <a:pt x="36" y="11"/>
                  </a:moveTo>
                  <a:lnTo>
                    <a:pt x="81" y="0"/>
                  </a:lnTo>
                  <a:lnTo>
                    <a:pt x="145" y="0"/>
                  </a:lnTo>
                  <a:lnTo>
                    <a:pt x="187" y="0"/>
                  </a:lnTo>
                  <a:lnTo>
                    <a:pt x="199" y="11"/>
                  </a:lnTo>
                  <a:lnTo>
                    <a:pt x="208" y="23"/>
                  </a:lnTo>
                  <a:lnTo>
                    <a:pt x="199" y="39"/>
                  </a:lnTo>
                  <a:lnTo>
                    <a:pt x="182" y="51"/>
                  </a:lnTo>
                  <a:lnTo>
                    <a:pt x="168" y="59"/>
                  </a:lnTo>
                  <a:lnTo>
                    <a:pt x="159" y="84"/>
                  </a:lnTo>
                  <a:lnTo>
                    <a:pt x="149" y="101"/>
                  </a:lnTo>
                  <a:lnTo>
                    <a:pt x="124" y="107"/>
                  </a:lnTo>
                  <a:lnTo>
                    <a:pt x="96" y="103"/>
                  </a:lnTo>
                  <a:lnTo>
                    <a:pt x="75" y="96"/>
                  </a:lnTo>
                  <a:lnTo>
                    <a:pt x="58" y="93"/>
                  </a:lnTo>
                  <a:lnTo>
                    <a:pt x="20" y="84"/>
                  </a:lnTo>
                  <a:lnTo>
                    <a:pt x="9" y="93"/>
                  </a:lnTo>
                  <a:lnTo>
                    <a:pt x="0" y="73"/>
                  </a:lnTo>
                  <a:lnTo>
                    <a:pt x="23" y="59"/>
                  </a:lnTo>
                  <a:lnTo>
                    <a:pt x="31" y="69"/>
                  </a:lnTo>
                  <a:lnTo>
                    <a:pt x="58" y="73"/>
                  </a:lnTo>
                  <a:lnTo>
                    <a:pt x="81" y="64"/>
                  </a:lnTo>
                  <a:lnTo>
                    <a:pt x="106" y="51"/>
                  </a:lnTo>
                  <a:lnTo>
                    <a:pt x="81" y="19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Freeform 167"/>
            <p:cNvSpPr>
              <a:spLocks/>
            </p:cNvSpPr>
            <p:nvPr/>
          </p:nvSpPr>
          <p:spPr bwMode="auto">
            <a:xfrm>
              <a:off x="1724" y="2396"/>
              <a:ext cx="60" cy="28"/>
            </a:xfrm>
            <a:custGeom>
              <a:avLst/>
              <a:gdLst>
                <a:gd name="T0" fmla="*/ 60 w 121"/>
                <a:gd name="T1" fmla="*/ 8 h 56"/>
                <a:gd name="T2" fmla="*/ 41 w 121"/>
                <a:gd name="T3" fmla="*/ 7 h 56"/>
                <a:gd name="T4" fmla="*/ 21 w 121"/>
                <a:gd name="T5" fmla="*/ 17 h 56"/>
                <a:gd name="T6" fmla="*/ 17 w 121"/>
                <a:gd name="T7" fmla="*/ 23 h 56"/>
                <a:gd name="T8" fmla="*/ 7 w 121"/>
                <a:gd name="T9" fmla="*/ 17 h 56"/>
                <a:gd name="T10" fmla="*/ 4 w 121"/>
                <a:gd name="T11" fmla="*/ 10 h 56"/>
                <a:gd name="T12" fmla="*/ 6 w 121"/>
                <a:gd name="T13" fmla="*/ 0 h 56"/>
                <a:gd name="T14" fmla="*/ 0 w 121"/>
                <a:gd name="T15" fmla="*/ 13 h 56"/>
                <a:gd name="T16" fmla="*/ 3 w 121"/>
                <a:gd name="T17" fmla="*/ 22 h 56"/>
                <a:gd name="T18" fmla="*/ 10 w 121"/>
                <a:gd name="T19" fmla="*/ 25 h 56"/>
                <a:gd name="T20" fmla="*/ 19 w 121"/>
                <a:gd name="T21" fmla="*/ 28 h 56"/>
                <a:gd name="T22" fmla="*/ 26 w 121"/>
                <a:gd name="T23" fmla="*/ 25 h 56"/>
                <a:gd name="T24" fmla="*/ 45 w 121"/>
                <a:gd name="T25" fmla="*/ 22 h 56"/>
                <a:gd name="T26" fmla="*/ 55 w 121"/>
                <a:gd name="T27" fmla="*/ 24 h 56"/>
                <a:gd name="T28" fmla="*/ 59 w 121"/>
                <a:gd name="T29" fmla="*/ 14 h 56"/>
                <a:gd name="T30" fmla="*/ 60 w 121"/>
                <a:gd name="T31" fmla="*/ 8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21"/>
                <a:gd name="T49" fmla="*/ 0 h 56"/>
                <a:gd name="T50" fmla="*/ 121 w 121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21" h="56">
                  <a:moveTo>
                    <a:pt x="121" y="16"/>
                  </a:moveTo>
                  <a:lnTo>
                    <a:pt x="82" y="13"/>
                  </a:lnTo>
                  <a:lnTo>
                    <a:pt x="43" y="33"/>
                  </a:lnTo>
                  <a:lnTo>
                    <a:pt x="35" y="45"/>
                  </a:lnTo>
                  <a:lnTo>
                    <a:pt x="15" y="34"/>
                  </a:lnTo>
                  <a:lnTo>
                    <a:pt x="8" y="19"/>
                  </a:lnTo>
                  <a:lnTo>
                    <a:pt x="12" y="0"/>
                  </a:lnTo>
                  <a:lnTo>
                    <a:pt x="0" y="25"/>
                  </a:lnTo>
                  <a:lnTo>
                    <a:pt x="6" y="44"/>
                  </a:lnTo>
                  <a:lnTo>
                    <a:pt x="20" y="50"/>
                  </a:lnTo>
                  <a:lnTo>
                    <a:pt x="39" y="56"/>
                  </a:lnTo>
                  <a:lnTo>
                    <a:pt x="53" y="50"/>
                  </a:lnTo>
                  <a:lnTo>
                    <a:pt x="91" y="44"/>
                  </a:lnTo>
                  <a:lnTo>
                    <a:pt x="110" y="48"/>
                  </a:lnTo>
                  <a:lnTo>
                    <a:pt x="118" y="28"/>
                  </a:lnTo>
                  <a:lnTo>
                    <a:pt x="121" y="1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Freeform 168"/>
            <p:cNvSpPr>
              <a:spLocks/>
            </p:cNvSpPr>
            <p:nvPr/>
          </p:nvSpPr>
          <p:spPr bwMode="auto">
            <a:xfrm>
              <a:off x="1704" y="2439"/>
              <a:ext cx="77" cy="52"/>
            </a:xfrm>
            <a:custGeom>
              <a:avLst/>
              <a:gdLst>
                <a:gd name="T0" fmla="*/ 0 w 154"/>
                <a:gd name="T1" fmla="*/ 52 h 104"/>
                <a:gd name="T2" fmla="*/ 0 w 154"/>
                <a:gd name="T3" fmla="*/ 32 h 104"/>
                <a:gd name="T4" fmla="*/ 14 w 154"/>
                <a:gd name="T5" fmla="*/ 21 h 104"/>
                <a:gd name="T6" fmla="*/ 22 w 154"/>
                <a:gd name="T7" fmla="*/ 26 h 104"/>
                <a:gd name="T8" fmla="*/ 35 w 154"/>
                <a:gd name="T9" fmla="*/ 24 h 104"/>
                <a:gd name="T10" fmla="*/ 51 w 154"/>
                <a:gd name="T11" fmla="*/ 19 h 104"/>
                <a:gd name="T12" fmla="*/ 58 w 154"/>
                <a:gd name="T13" fmla="*/ 13 h 104"/>
                <a:gd name="T14" fmla="*/ 66 w 154"/>
                <a:gd name="T15" fmla="*/ 15 h 104"/>
                <a:gd name="T16" fmla="*/ 76 w 154"/>
                <a:gd name="T17" fmla="*/ 0 h 104"/>
                <a:gd name="T18" fmla="*/ 77 w 154"/>
                <a:gd name="T19" fmla="*/ 19 h 104"/>
                <a:gd name="T20" fmla="*/ 66 w 154"/>
                <a:gd name="T21" fmla="*/ 35 h 104"/>
                <a:gd name="T22" fmla="*/ 56 w 154"/>
                <a:gd name="T23" fmla="*/ 38 h 104"/>
                <a:gd name="T24" fmla="*/ 42 w 154"/>
                <a:gd name="T25" fmla="*/ 37 h 104"/>
                <a:gd name="T26" fmla="*/ 23 w 154"/>
                <a:gd name="T27" fmla="*/ 34 h 104"/>
                <a:gd name="T28" fmla="*/ 12 w 154"/>
                <a:gd name="T29" fmla="*/ 34 h 104"/>
                <a:gd name="T30" fmla="*/ 0 w 154"/>
                <a:gd name="T31" fmla="*/ 52 h 10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54"/>
                <a:gd name="T49" fmla="*/ 0 h 104"/>
                <a:gd name="T50" fmla="*/ 154 w 154"/>
                <a:gd name="T51" fmla="*/ 104 h 10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54" h="104">
                  <a:moveTo>
                    <a:pt x="0" y="104"/>
                  </a:moveTo>
                  <a:lnTo>
                    <a:pt x="0" y="64"/>
                  </a:lnTo>
                  <a:lnTo>
                    <a:pt x="29" y="41"/>
                  </a:lnTo>
                  <a:lnTo>
                    <a:pt x="45" y="53"/>
                  </a:lnTo>
                  <a:lnTo>
                    <a:pt x="70" y="48"/>
                  </a:lnTo>
                  <a:lnTo>
                    <a:pt x="102" y="37"/>
                  </a:lnTo>
                  <a:lnTo>
                    <a:pt x="116" y="27"/>
                  </a:lnTo>
                  <a:lnTo>
                    <a:pt x="132" y="30"/>
                  </a:lnTo>
                  <a:lnTo>
                    <a:pt x="152" y="0"/>
                  </a:lnTo>
                  <a:lnTo>
                    <a:pt x="154" y="37"/>
                  </a:lnTo>
                  <a:lnTo>
                    <a:pt x="132" y="70"/>
                  </a:lnTo>
                  <a:lnTo>
                    <a:pt x="113" y="76"/>
                  </a:lnTo>
                  <a:lnTo>
                    <a:pt x="85" y="73"/>
                  </a:lnTo>
                  <a:lnTo>
                    <a:pt x="47" y="67"/>
                  </a:lnTo>
                  <a:lnTo>
                    <a:pt x="25" y="67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Line 169"/>
            <p:cNvSpPr>
              <a:spLocks noChangeShapeType="1"/>
            </p:cNvSpPr>
            <p:nvPr/>
          </p:nvSpPr>
          <p:spPr bwMode="auto">
            <a:xfrm>
              <a:off x="1576" y="2381"/>
              <a:ext cx="38" cy="58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8" name="Line 170"/>
            <p:cNvSpPr>
              <a:spLocks noChangeShapeType="1"/>
            </p:cNvSpPr>
            <p:nvPr/>
          </p:nvSpPr>
          <p:spPr bwMode="auto">
            <a:xfrm>
              <a:off x="1592" y="2393"/>
              <a:ext cx="41" cy="5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29" name="Line 171"/>
            <p:cNvSpPr>
              <a:spLocks noChangeShapeType="1"/>
            </p:cNvSpPr>
            <p:nvPr/>
          </p:nvSpPr>
          <p:spPr bwMode="auto">
            <a:xfrm>
              <a:off x="1617" y="2415"/>
              <a:ext cx="30" cy="40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0" name="Line 172"/>
            <p:cNvSpPr>
              <a:spLocks noChangeShapeType="1"/>
            </p:cNvSpPr>
            <p:nvPr/>
          </p:nvSpPr>
          <p:spPr bwMode="auto">
            <a:xfrm>
              <a:off x="1639" y="2429"/>
              <a:ext cx="24" cy="2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Freeform 173"/>
            <p:cNvSpPr>
              <a:spLocks/>
            </p:cNvSpPr>
            <p:nvPr/>
          </p:nvSpPr>
          <p:spPr bwMode="auto">
            <a:xfrm>
              <a:off x="2247" y="2051"/>
              <a:ext cx="327" cy="324"/>
            </a:xfrm>
            <a:custGeom>
              <a:avLst/>
              <a:gdLst>
                <a:gd name="T0" fmla="*/ 23 w 655"/>
                <a:gd name="T1" fmla="*/ 144 h 648"/>
                <a:gd name="T2" fmla="*/ 43 w 655"/>
                <a:gd name="T3" fmla="*/ 149 h 648"/>
                <a:gd name="T4" fmla="*/ 50 w 655"/>
                <a:gd name="T5" fmla="*/ 152 h 648"/>
                <a:gd name="T6" fmla="*/ 70 w 655"/>
                <a:gd name="T7" fmla="*/ 195 h 648"/>
                <a:gd name="T8" fmla="*/ 100 w 655"/>
                <a:gd name="T9" fmla="*/ 281 h 648"/>
                <a:gd name="T10" fmla="*/ 113 w 655"/>
                <a:gd name="T11" fmla="*/ 301 h 648"/>
                <a:gd name="T12" fmla="*/ 81 w 655"/>
                <a:gd name="T13" fmla="*/ 190 h 648"/>
                <a:gd name="T14" fmla="*/ 70 w 655"/>
                <a:gd name="T15" fmla="*/ 149 h 648"/>
                <a:gd name="T16" fmla="*/ 98 w 655"/>
                <a:gd name="T17" fmla="*/ 122 h 648"/>
                <a:gd name="T18" fmla="*/ 135 w 655"/>
                <a:gd name="T19" fmla="*/ 142 h 648"/>
                <a:gd name="T20" fmla="*/ 201 w 655"/>
                <a:gd name="T21" fmla="*/ 169 h 648"/>
                <a:gd name="T22" fmla="*/ 259 w 655"/>
                <a:gd name="T23" fmla="*/ 163 h 648"/>
                <a:gd name="T24" fmla="*/ 301 w 655"/>
                <a:gd name="T25" fmla="*/ 140 h 648"/>
                <a:gd name="T26" fmla="*/ 284 w 655"/>
                <a:gd name="T27" fmla="*/ 200 h 648"/>
                <a:gd name="T28" fmla="*/ 256 w 655"/>
                <a:gd name="T29" fmla="*/ 213 h 648"/>
                <a:gd name="T30" fmla="*/ 276 w 655"/>
                <a:gd name="T31" fmla="*/ 223 h 648"/>
                <a:gd name="T32" fmla="*/ 292 w 655"/>
                <a:gd name="T33" fmla="*/ 224 h 648"/>
                <a:gd name="T34" fmla="*/ 279 w 655"/>
                <a:gd name="T35" fmla="*/ 240 h 648"/>
                <a:gd name="T36" fmla="*/ 304 w 655"/>
                <a:gd name="T37" fmla="*/ 226 h 648"/>
                <a:gd name="T38" fmla="*/ 322 w 655"/>
                <a:gd name="T39" fmla="*/ 201 h 648"/>
                <a:gd name="T40" fmla="*/ 327 w 655"/>
                <a:gd name="T41" fmla="*/ 177 h 648"/>
                <a:gd name="T42" fmla="*/ 320 w 655"/>
                <a:gd name="T43" fmla="*/ 137 h 648"/>
                <a:gd name="T44" fmla="*/ 315 w 655"/>
                <a:gd name="T45" fmla="*/ 79 h 648"/>
                <a:gd name="T46" fmla="*/ 256 w 655"/>
                <a:gd name="T47" fmla="*/ 33 h 648"/>
                <a:gd name="T48" fmla="*/ 125 w 655"/>
                <a:gd name="T49" fmla="*/ 0 h 648"/>
                <a:gd name="T50" fmla="*/ 61 w 655"/>
                <a:gd name="T51" fmla="*/ 23 h 648"/>
                <a:gd name="T52" fmla="*/ 30 w 655"/>
                <a:gd name="T53" fmla="*/ 79 h 648"/>
                <a:gd name="T54" fmla="*/ 77 w 655"/>
                <a:gd name="T55" fmla="*/ 38 h 648"/>
                <a:gd name="T56" fmla="*/ 99 w 655"/>
                <a:gd name="T57" fmla="*/ 42 h 648"/>
                <a:gd name="T58" fmla="*/ 149 w 655"/>
                <a:gd name="T59" fmla="*/ 36 h 648"/>
                <a:gd name="T60" fmla="*/ 122 w 655"/>
                <a:gd name="T61" fmla="*/ 68 h 648"/>
                <a:gd name="T62" fmla="*/ 131 w 655"/>
                <a:gd name="T63" fmla="*/ 76 h 648"/>
                <a:gd name="T64" fmla="*/ 188 w 655"/>
                <a:gd name="T65" fmla="*/ 76 h 648"/>
                <a:gd name="T66" fmla="*/ 194 w 655"/>
                <a:gd name="T67" fmla="*/ 99 h 648"/>
                <a:gd name="T68" fmla="*/ 148 w 655"/>
                <a:gd name="T69" fmla="*/ 118 h 648"/>
                <a:gd name="T70" fmla="*/ 102 w 655"/>
                <a:gd name="T71" fmla="*/ 116 h 648"/>
                <a:gd name="T72" fmla="*/ 71 w 655"/>
                <a:gd name="T73" fmla="*/ 129 h 648"/>
                <a:gd name="T74" fmla="*/ 49 w 655"/>
                <a:gd name="T75" fmla="*/ 123 h 648"/>
                <a:gd name="T76" fmla="*/ 19 w 655"/>
                <a:gd name="T77" fmla="*/ 95 h 648"/>
                <a:gd name="T78" fmla="*/ 2 w 655"/>
                <a:gd name="T79" fmla="*/ 108 h 648"/>
                <a:gd name="T80" fmla="*/ 10 w 655"/>
                <a:gd name="T81" fmla="*/ 202 h 648"/>
                <a:gd name="T82" fmla="*/ 42 w 655"/>
                <a:gd name="T83" fmla="*/ 246 h 648"/>
                <a:gd name="T84" fmla="*/ 62 w 655"/>
                <a:gd name="T85" fmla="*/ 301 h 648"/>
                <a:gd name="T86" fmla="*/ 64 w 655"/>
                <a:gd name="T87" fmla="*/ 295 h 648"/>
                <a:gd name="T88" fmla="*/ 66 w 655"/>
                <a:gd name="T89" fmla="*/ 254 h 648"/>
                <a:gd name="T90" fmla="*/ 40 w 655"/>
                <a:gd name="T91" fmla="*/ 229 h 648"/>
                <a:gd name="T92" fmla="*/ 26 w 655"/>
                <a:gd name="T93" fmla="*/ 171 h 64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55"/>
                <a:gd name="T142" fmla="*/ 0 h 648"/>
                <a:gd name="T143" fmla="*/ 655 w 655"/>
                <a:gd name="T144" fmla="*/ 648 h 648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55" h="648">
                  <a:moveTo>
                    <a:pt x="47" y="317"/>
                  </a:moveTo>
                  <a:lnTo>
                    <a:pt x="47" y="287"/>
                  </a:lnTo>
                  <a:lnTo>
                    <a:pt x="73" y="280"/>
                  </a:lnTo>
                  <a:lnTo>
                    <a:pt x="87" y="297"/>
                  </a:lnTo>
                  <a:lnTo>
                    <a:pt x="87" y="320"/>
                  </a:lnTo>
                  <a:lnTo>
                    <a:pt x="100" y="303"/>
                  </a:lnTo>
                  <a:lnTo>
                    <a:pt x="140" y="343"/>
                  </a:lnTo>
                  <a:lnTo>
                    <a:pt x="140" y="391"/>
                  </a:lnTo>
                  <a:lnTo>
                    <a:pt x="198" y="520"/>
                  </a:lnTo>
                  <a:lnTo>
                    <a:pt x="201" y="561"/>
                  </a:lnTo>
                  <a:lnTo>
                    <a:pt x="148" y="520"/>
                  </a:lnTo>
                  <a:lnTo>
                    <a:pt x="227" y="601"/>
                  </a:lnTo>
                  <a:lnTo>
                    <a:pt x="227" y="536"/>
                  </a:lnTo>
                  <a:lnTo>
                    <a:pt x="162" y="381"/>
                  </a:lnTo>
                  <a:lnTo>
                    <a:pt x="153" y="326"/>
                  </a:lnTo>
                  <a:lnTo>
                    <a:pt x="140" y="297"/>
                  </a:lnTo>
                  <a:lnTo>
                    <a:pt x="162" y="258"/>
                  </a:lnTo>
                  <a:lnTo>
                    <a:pt x="196" y="245"/>
                  </a:lnTo>
                  <a:lnTo>
                    <a:pt x="234" y="256"/>
                  </a:lnTo>
                  <a:lnTo>
                    <a:pt x="271" y="284"/>
                  </a:lnTo>
                  <a:lnTo>
                    <a:pt x="336" y="320"/>
                  </a:lnTo>
                  <a:lnTo>
                    <a:pt x="403" y="339"/>
                  </a:lnTo>
                  <a:lnTo>
                    <a:pt x="481" y="337"/>
                  </a:lnTo>
                  <a:lnTo>
                    <a:pt x="518" y="326"/>
                  </a:lnTo>
                  <a:lnTo>
                    <a:pt x="561" y="300"/>
                  </a:lnTo>
                  <a:lnTo>
                    <a:pt x="602" y="280"/>
                  </a:lnTo>
                  <a:lnTo>
                    <a:pt x="630" y="328"/>
                  </a:lnTo>
                  <a:lnTo>
                    <a:pt x="568" y="401"/>
                  </a:lnTo>
                  <a:lnTo>
                    <a:pt x="547" y="435"/>
                  </a:lnTo>
                  <a:lnTo>
                    <a:pt x="513" y="426"/>
                  </a:lnTo>
                  <a:lnTo>
                    <a:pt x="521" y="432"/>
                  </a:lnTo>
                  <a:lnTo>
                    <a:pt x="552" y="446"/>
                  </a:lnTo>
                  <a:lnTo>
                    <a:pt x="588" y="432"/>
                  </a:lnTo>
                  <a:lnTo>
                    <a:pt x="585" y="449"/>
                  </a:lnTo>
                  <a:lnTo>
                    <a:pt x="558" y="472"/>
                  </a:lnTo>
                  <a:lnTo>
                    <a:pt x="558" y="480"/>
                  </a:lnTo>
                  <a:lnTo>
                    <a:pt x="580" y="475"/>
                  </a:lnTo>
                  <a:lnTo>
                    <a:pt x="608" y="452"/>
                  </a:lnTo>
                  <a:lnTo>
                    <a:pt x="630" y="426"/>
                  </a:lnTo>
                  <a:lnTo>
                    <a:pt x="645" y="402"/>
                  </a:lnTo>
                  <a:lnTo>
                    <a:pt x="645" y="374"/>
                  </a:lnTo>
                  <a:lnTo>
                    <a:pt x="655" y="354"/>
                  </a:lnTo>
                  <a:lnTo>
                    <a:pt x="652" y="311"/>
                  </a:lnTo>
                  <a:lnTo>
                    <a:pt x="641" y="273"/>
                  </a:lnTo>
                  <a:lnTo>
                    <a:pt x="645" y="216"/>
                  </a:lnTo>
                  <a:lnTo>
                    <a:pt x="631" y="158"/>
                  </a:lnTo>
                  <a:lnTo>
                    <a:pt x="575" y="96"/>
                  </a:lnTo>
                  <a:lnTo>
                    <a:pt x="513" y="65"/>
                  </a:lnTo>
                  <a:lnTo>
                    <a:pt x="353" y="12"/>
                  </a:lnTo>
                  <a:lnTo>
                    <a:pt x="251" y="0"/>
                  </a:lnTo>
                  <a:lnTo>
                    <a:pt x="174" y="12"/>
                  </a:lnTo>
                  <a:lnTo>
                    <a:pt x="122" y="46"/>
                  </a:lnTo>
                  <a:lnTo>
                    <a:pt x="87" y="88"/>
                  </a:lnTo>
                  <a:lnTo>
                    <a:pt x="60" y="157"/>
                  </a:lnTo>
                  <a:lnTo>
                    <a:pt x="105" y="104"/>
                  </a:lnTo>
                  <a:lnTo>
                    <a:pt x="154" y="76"/>
                  </a:lnTo>
                  <a:lnTo>
                    <a:pt x="129" y="123"/>
                  </a:lnTo>
                  <a:lnTo>
                    <a:pt x="198" y="85"/>
                  </a:lnTo>
                  <a:lnTo>
                    <a:pt x="257" y="76"/>
                  </a:lnTo>
                  <a:lnTo>
                    <a:pt x="299" y="71"/>
                  </a:lnTo>
                  <a:lnTo>
                    <a:pt x="234" y="124"/>
                  </a:lnTo>
                  <a:lnTo>
                    <a:pt x="244" y="135"/>
                  </a:lnTo>
                  <a:lnTo>
                    <a:pt x="280" y="130"/>
                  </a:lnTo>
                  <a:lnTo>
                    <a:pt x="263" y="152"/>
                  </a:lnTo>
                  <a:lnTo>
                    <a:pt x="271" y="175"/>
                  </a:lnTo>
                  <a:lnTo>
                    <a:pt x="376" y="152"/>
                  </a:lnTo>
                  <a:lnTo>
                    <a:pt x="325" y="205"/>
                  </a:lnTo>
                  <a:lnTo>
                    <a:pt x="389" y="199"/>
                  </a:lnTo>
                  <a:lnTo>
                    <a:pt x="353" y="222"/>
                  </a:lnTo>
                  <a:lnTo>
                    <a:pt x="297" y="236"/>
                  </a:lnTo>
                  <a:lnTo>
                    <a:pt x="244" y="228"/>
                  </a:lnTo>
                  <a:lnTo>
                    <a:pt x="204" y="233"/>
                  </a:lnTo>
                  <a:lnTo>
                    <a:pt x="168" y="238"/>
                  </a:lnTo>
                  <a:lnTo>
                    <a:pt x="142" y="258"/>
                  </a:lnTo>
                  <a:lnTo>
                    <a:pt x="133" y="287"/>
                  </a:lnTo>
                  <a:lnTo>
                    <a:pt x="98" y="247"/>
                  </a:lnTo>
                  <a:lnTo>
                    <a:pt x="63" y="207"/>
                  </a:lnTo>
                  <a:lnTo>
                    <a:pt x="39" y="191"/>
                  </a:lnTo>
                  <a:lnTo>
                    <a:pt x="13" y="194"/>
                  </a:lnTo>
                  <a:lnTo>
                    <a:pt x="4" y="216"/>
                  </a:lnTo>
                  <a:lnTo>
                    <a:pt x="0" y="261"/>
                  </a:lnTo>
                  <a:lnTo>
                    <a:pt x="21" y="405"/>
                  </a:lnTo>
                  <a:lnTo>
                    <a:pt x="47" y="458"/>
                  </a:lnTo>
                  <a:lnTo>
                    <a:pt x="84" y="492"/>
                  </a:lnTo>
                  <a:lnTo>
                    <a:pt x="100" y="527"/>
                  </a:lnTo>
                  <a:lnTo>
                    <a:pt x="125" y="601"/>
                  </a:lnTo>
                  <a:lnTo>
                    <a:pt x="162" y="648"/>
                  </a:lnTo>
                  <a:lnTo>
                    <a:pt x="129" y="590"/>
                  </a:lnTo>
                  <a:lnTo>
                    <a:pt x="109" y="510"/>
                  </a:lnTo>
                  <a:lnTo>
                    <a:pt x="133" y="508"/>
                  </a:lnTo>
                  <a:lnTo>
                    <a:pt x="125" y="494"/>
                  </a:lnTo>
                  <a:lnTo>
                    <a:pt x="81" y="458"/>
                  </a:lnTo>
                  <a:lnTo>
                    <a:pt x="66" y="387"/>
                  </a:lnTo>
                  <a:lnTo>
                    <a:pt x="52" y="343"/>
                  </a:lnTo>
                  <a:lnTo>
                    <a:pt x="47" y="31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Freeform 174"/>
            <p:cNvSpPr>
              <a:spLocks/>
            </p:cNvSpPr>
            <p:nvPr/>
          </p:nvSpPr>
          <p:spPr bwMode="auto">
            <a:xfrm>
              <a:off x="2376" y="2285"/>
              <a:ext cx="111" cy="48"/>
            </a:xfrm>
            <a:custGeom>
              <a:avLst/>
              <a:gdLst>
                <a:gd name="T0" fmla="*/ 8 w 223"/>
                <a:gd name="T1" fmla="*/ 48 h 96"/>
                <a:gd name="T2" fmla="*/ 0 w 223"/>
                <a:gd name="T3" fmla="*/ 36 h 96"/>
                <a:gd name="T4" fmla="*/ 11 w 223"/>
                <a:gd name="T5" fmla="*/ 19 h 96"/>
                <a:gd name="T6" fmla="*/ 38 w 223"/>
                <a:gd name="T7" fmla="*/ 13 h 96"/>
                <a:gd name="T8" fmla="*/ 94 w 223"/>
                <a:gd name="T9" fmla="*/ 0 h 96"/>
                <a:gd name="T10" fmla="*/ 111 w 223"/>
                <a:gd name="T11" fmla="*/ 11 h 96"/>
                <a:gd name="T12" fmla="*/ 104 w 223"/>
                <a:gd name="T13" fmla="*/ 21 h 96"/>
                <a:gd name="T14" fmla="*/ 84 w 223"/>
                <a:gd name="T15" fmla="*/ 7 h 96"/>
                <a:gd name="T16" fmla="*/ 61 w 223"/>
                <a:gd name="T17" fmla="*/ 15 h 96"/>
                <a:gd name="T18" fmla="*/ 44 w 223"/>
                <a:gd name="T19" fmla="*/ 21 h 96"/>
                <a:gd name="T20" fmla="*/ 33 w 223"/>
                <a:gd name="T21" fmla="*/ 38 h 96"/>
                <a:gd name="T22" fmla="*/ 18 w 223"/>
                <a:gd name="T23" fmla="*/ 39 h 96"/>
                <a:gd name="T24" fmla="*/ 8 w 223"/>
                <a:gd name="T25" fmla="*/ 48 h 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3"/>
                <a:gd name="T40" fmla="*/ 0 h 96"/>
                <a:gd name="T41" fmla="*/ 223 w 223"/>
                <a:gd name="T42" fmla="*/ 96 h 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3" h="96">
                  <a:moveTo>
                    <a:pt x="16" y="96"/>
                  </a:moveTo>
                  <a:lnTo>
                    <a:pt x="0" y="71"/>
                  </a:lnTo>
                  <a:lnTo>
                    <a:pt x="22" y="37"/>
                  </a:lnTo>
                  <a:lnTo>
                    <a:pt x="77" y="26"/>
                  </a:lnTo>
                  <a:lnTo>
                    <a:pt x="188" y="0"/>
                  </a:lnTo>
                  <a:lnTo>
                    <a:pt x="223" y="21"/>
                  </a:lnTo>
                  <a:lnTo>
                    <a:pt x="209" y="42"/>
                  </a:lnTo>
                  <a:lnTo>
                    <a:pt x="168" y="14"/>
                  </a:lnTo>
                  <a:lnTo>
                    <a:pt x="122" y="31"/>
                  </a:lnTo>
                  <a:lnTo>
                    <a:pt x="89" y="42"/>
                  </a:lnTo>
                  <a:lnTo>
                    <a:pt x="67" y="76"/>
                  </a:lnTo>
                  <a:lnTo>
                    <a:pt x="36" y="77"/>
                  </a:lnTo>
                  <a:lnTo>
                    <a:pt x="16" y="9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Freeform 175"/>
            <p:cNvSpPr>
              <a:spLocks/>
            </p:cNvSpPr>
            <p:nvPr/>
          </p:nvSpPr>
          <p:spPr bwMode="auto">
            <a:xfrm>
              <a:off x="2394" y="2292"/>
              <a:ext cx="86" cy="33"/>
            </a:xfrm>
            <a:custGeom>
              <a:avLst/>
              <a:gdLst>
                <a:gd name="T0" fmla="*/ 71 w 173"/>
                <a:gd name="T1" fmla="*/ 0 h 65"/>
                <a:gd name="T2" fmla="*/ 50 w 173"/>
                <a:gd name="T3" fmla="*/ 21 h 65"/>
                <a:gd name="T4" fmla="*/ 29 w 173"/>
                <a:gd name="T5" fmla="*/ 25 h 65"/>
                <a:gd name="T6" fmla="*/ 0 w 173"/>
                <a:gd name="T7" fmla="*/ 33 h 65"/>
                <a:gd name="T8" fmla="*/ 24 w 173"/>
                <a:gd name="T9" fmla="*/ 32 h 65"/>
                <a:gd name="T10" fmla="*/ 57 w 173"/>
                <a:gd name="T11" fmla="*/ 33 h 65"/>
                <a:gd name="T12" fmla="*/ 74 w 173"/>
                <a:gd name="T13" fmla="*/ 23 h 65"/>
                <a:gd name="T14" fmla="*/ 86 w 173"/>
                <a:gd name="T15" fmla="*/ 14 h 65"/>
                <a:gd name="T16" fmla="*/ 82 w 173"/>
                <a:gd name="T17" fmla="*/ 4 h 65"/>
                <a:gd name="T18" fmla="*/ 71 w 173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3"/>
                <a:gd name="T31" fmla="*/ 0 h 65"/>
                <a:gd name="T32" fmla="*/ 173 w 173"/>
                <a:gd name="T33" fmla="*/ 65 h 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3" h="65">
                  <a:moveTo>
                    <a:pt x="142" y="0"/>
                  </a:moveTo>
                  <a:lnTo>
                    <a:pt x="101" y="41"/>
                  </a:lnTo>
                  <a:lnTo>
                    <a:pt x="59" y="49"/>
                  </a:lnTo>
                  <a:lnTo>
                    <a:pt x="0" y="65"/>
                  </a:lnTo>
                  <a:lnTo>
                    <a:pt x="48" y="63"/>
                  </a:lnTo>
                  <a:lnTo>
                    <a:pt x="114" y="65"/>
                  </a:lnTo>
                  <a:lnTo>
                    <a:pt x="148" y="45"/>
                  </a:lnTo>
                  <a:lnTo>
                    <a:pt x="173" y="28"/>
                  </a:lnTo>
                  <a:lnTo>
                    <a:pt x="165" y="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4" name="Freeform 176"/>
            <p:cNvSpPr>
              <a:spLocks/>
            </p:cNvSpPr>
            <p:nvPr/>
          </p:nvSpPr>
          <p:spPr bwMode="auto">
            <a:xfrm>
              <a:off x="2474" y="2279"/>
              <a:ext cx="106" cy="137"/>
            </a:xfrm>
            <a:custGeom>
              <a:avLst/>
              <a:gdLst>
                <a:gd name="T0" fmla="*/ 37 w 211"/>
                <a:gd name="T1" fmla="*/ 0 h 274"/>
                <a:gd name="T2" fmla="*/ 48 w 211"/>
                <a:gd name="T3" fmla="*/ 15 h 274"/>
                <a:gd name="T4" fmla="*/ 72 w 211"/>
                <a:gd name="T5" fmla="*/ 69 h 274"/>
                <a:gd name="T6" fmla="*/ 80 w 211"/>
                <a:gd name="T7" fmla="*/ 83 h 274"/>
                <a:gd name="T8" fmla="*/ 76 w 211"/>
                <a:gd name="T9" fmla="*/ 99 h 274"/>
                <a:gd name="T10" fmla="*/ 62 w 211"/>
                <a:gd name="T11" fmla="*/ 109 h 274"/>
                <a:gd name="T12" fmla="*/ 44 w 211"/>
                <a:gd name="T13" fmla="*/ 102 h 274"/>
                <a:gd name="T14" fmla="*/ 23 w 211"/>
                <a:gd name="T15" fmla="*/ 99 h 274"/>
                <a:gd name="T16" fmla="*/ 16 w 211"/>
                <a:gd name="T17" fmla="*/ 78 h 274"/>
                <a:gd name="T18" fmla="*/ 10 w 211"/>
                <a:gd name="T19" fmla="*/ 78 h 274"/>
                <a:gd name="T20" fmla="*/ 0 w 211"/>
                <a:gd name="T21" fmla="*/ 137 h 274"/>
                <a:gd name="T22" fmla="*/ 14 w 211"/>
                <a:gd name="T23" fmla="*/ 99 h 274"/>
                <a:gd name="T24" fmla="*/ 19 w 211"/>
                <a:gd name="T25" fmla="*/ 109 h 274"/>
                <a:gd name="T26" fmla="*/ 41 w 211"/>
                <a:gd name="T27" fmla="*/ 109 h 274"/>
                <a:gd name="T28" fmla="*/ 70 w 211"/>
                <a:gd name="T29" fmla="*/ 114 h 274"/>
                <a:gd name="T30" fmla="*/ 82 w 211"/>
                <a:gd name="T31" fmla="*/ 107 h 274"/>
                <a:gd name="T32" fmla="*/ 89 w 211"/>
                <a:gd name="T33" fmla="*/ 78 h 274"/>
                <a:gd name="T34" fmla="*/ 106 w 211"/>
                <a:gd name="T35" fmla="*/ 88 h 274"/>
                <a:gd name="T36" fmla="*/ 85 w 211"/>
                <a:gd name="T37" fmla="*/ 65 h 274"/>
                <a:gd name="T38" fmla="*/ 76 w 211"/>
                <a:gd name="T39" fmla="*/ 65 h 274"/>
                <a:gd name="T40" fmla="*/ 85 w 211"/>
                <a:gd name="T41" fmla="*/ 69 h 274"/>
                <a:gd name="T42" fmla="*/ 85 w 211"/>
                <a:gd name="T43" fmla="*/ 76 h 274"/>
                <a:gd name="T44" fmla="*/ 82 w 211"/>
                <a:gd name="T45" fmla="*/ 78 h 274"/>
                <a:gd name="T46" fmla="*/ 75 w 211"/>
                <a:gd name="T47" fmla="*/ 68 h 274"/>
                <a:gd name="T48" fmla="*/ 48 w 211"/>
                <a:gd name="T49" fmla="*/ 12 h 274"/>
                <a:gd name="T50" fmla="*/ 37 w 211"/>
                <a:gd name="T51" fmla="*/ 0 h 2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11"/>
                <a:gd name="T79" fmla="*/ 0 h 274"/>
                <a:gd name="T80" fmla="*/ 211 w 211"/>
                <a:gd name="T81" fmla="*/ 274 h 2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11" h="274">
                  <a:moveTo>
                    <a:pt x="74" y="0"/>
                  </a:moveTo>
                  <a:lnTo>
                    <a:pt x="96" y="31"/>
                  </a:lnTo>
                  <a:lnTo>
                    <a:pt x="143" y="138"/>
                  </a:lnTo>
                  <a:lnTo>
                    <a:pt x="160" y="166"/>
                  </a:lnTo>
                  <a:lnTo>
                    <a:pt x="152" y="199"/>
                  </a:lnTo>
                  <a:lnTo>
                    <a:pt x="124" y="218"/>
                  </a:lnTo>
                  <a:lnTo>
                    <a:pt x="87" y="204"/>
                  </a:lnTo>
                  <a:lnTo>
                    <a:pt x="46" y="199"/>
                  </a:lnTo>
                  <a:lnTo>
                    <a:pt x="32" y="156"/>
                  </a:lnTo>
                  <a:lnTo>
                    <a:pt x="20" y="157"/>
                  </a:lnTo>
                  <a:lnTo>
                    <a:pt x="0" y="274"/>
                  </a:lnTo>
                  <a:lnTo>
                    <a:pt x="28" y="199"/>
                  </a:lnTo>
                  <a:lnTo>
                    <a:pt x="37" y="218"/>
                  </a:lnTo>
                  <a:lnTo>
                    <a:pt x="82" y="218"/>
                  </a:lnTo>
                  <a:lnTo>
                    <a:pt x="140" y="229"/>
                  </a:lnTo>
                  <a:lnTo>
                    <a:pt x="163" y="215"/>
                  </a:lnTo>
                  <a:lnTo>
                    <a:pt x="178" y="156"/>
                  </a:lnTo>
                  <a:lnTo>
                    <a:pt x="211" y="177"/>
                  </a:lnTo>
                  <a:lnTo>
                    <a:pt x="169" y="129"/>
                  </a:lnTo>
                  <a:lnTo>
                    <a:pt x="152" y="129"/>
                  </a:lnTo>
                  <a:lnTo>
                    <a:pt x="169" y="138"/>
                  </a:lnTo>
                  <a:lnTo>
                    <a:pt x="169" y="152"/>
                  </a:lnTo>
                  <a:lnTo>
                    <a:pt x="163" y="157"/>
                  </a:lnTo>
                  <a:lnTo>
                    <a:pt x="149" y="135"/>
                  </a:lnTo>
                  <a:lnTo>
                    <a:pt x="96" y="2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5" name="Freeform 177"/>
            <p:cNvSpPr>
              <a:spLocks/>
            </p:cNvSpPr>
            <p:nvPr/>
          </p:nvSpPr>
          <p:spPr bwMode="auto">
            <a:xfrm>
              <a:off x="2329" y="2247"/>
              <a:ext cx="281" cy="243"/>
            </a:xfrm>
            <a:custGeom>
              <a:avLst/>
              <a:gdLst>
                <a:gd name="T0" fmla="*/ 249 w 561"/>
                <a:gd name="T1" fmla="*/ 0 h 487"/>
                <a:gd name="T2" fmla="*/ 267 w 561"/>
                <a:gd name="T3" fmla="*/ 47 h 487"/>
                <a:gd name="T4" fmla="*/ 273 w 561"/>
                <a:gd name="T5" fmla="*/ 116 h 487"/>
                <a:gd name="T6" fmla="*/ 281 w 561"/>
                <a:gd name="T7" fmla="*/ 180 h 487"/>
                <a:gd name="T8" fmla="*/ 272 w 561"/>
                <a:gd name="T9" fmla="*/ 217 h 487"/>
                <a:gd name="T10" fmla="*/ 257 w 561"/>
                <a:gd name="T11" fmla="*/ 230 h 487"/>
                <a:gd name="T12" fmla="*/ 217 w 561"/>
                <a:gd name="T13" fmla="*/ 243 h 487"/>
                <a:gd name="T14" fmla="*/ 195 w 561"/>
                <a:gd name="T15" fmla="*/ 243 h 487"/>
                <a:gd name="T16" fmla="*/ 132 w 561"/>
                <a:gd name="T17" fmla="*/ 233 h 487"/>
                <a:gd name="T18" fmla="*/ 69 w 561"/>
                <a:gd name="T19" fmla="*/ 200 h 487"/>
                <a:gd name="T20" fmla="*/ 38 w 561"/>
                <a:gd name="T21" fmla="*/ 148 h 487"/>
                <a:gd name="T22" fmla="*/ 28 w 561"/>
                <a:gd name="T23" fmla="*/ 142 h 487"/>
                <a:gd name="T24" fmla="*/ 0 w 561"/>
                <a:gd name="T25" fmla="*/ 131 h 487"/>
                <a:gd name="T26" fmla="*/ 25 w 561"/>
                <a:gd name="T27" fmla="*/ 130 h 487"/>
                <a:gd name="T28" fmla="*/ 15 w 561"/>
                <a:gd name="T29" fmla="*/ 112 h 487"/>
                <a:gd name="T30" fmla="*/ 53 w 561"/>
                <a:gd name="T31" fmla="*/ 146 h 487"/>
                <a:gd name="T32" fmla="*/ 85 w 561"/>
                <a:gd name="T33" fmla="*/ 197 h 487"/>
                <a:gd name="T34" fmla="*/ 129 w 561"/>
                <a:gd name="T35" fmla="*/ 225 h 487"/>
                <a:gd name="T36" fmla="*/ 210 w 561"/>
                <a:gd name="T37" fmla="*/ 241 h 487"/>
                <a:gd name="T38" fmla="*/ 257 w 561"/>
                <a:gd name="T39" fmla="*/ 221 h 487"/>
                <a:gd name="T40" fmla="*/ 275 w 561"/>
                <a:gd name="T41" fmla="*/ 179 h 487"/>
                <a:gd name="T42" fmla="*/ 270 w 561"/>
                <a:gd name="T43" fmla="*/ 126 h 487"/>
                <a:gd name="T44" fmla="*/ 255 w 561"/>
                <a:gd name="T45" fmla="*/ 146 h 487"/>
                <a:gd name="T46" fmla="*/ 251 w 561"/>
                <a:gd name="T47" fmla="*/ 122 h 487"/>
                <a:gd name="T48" fmla="*/ 257 w 561"/>
                <a:gd name="T49" fmla="*/ 130 h 487"/>
                <a:gd name="T50" fmla="*/ 264 w 561"/>
                <a:gd name="T51" fmla="*/ 78 h 487"/>
                <a:gd name="T52" fmla="*/ 261 w 561"/>
                <a:gd name="T53" fmla="*/ 45 h 487"/>
                <a:gd name="T54" fmla="*/ 249 w 561"/>
                <a:gd name="T55" fmla="*/ 0 h 4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61"/>
                <a:gd name="T85" fmla="*/ 0 h 487"/>
                <a:gd name="T86" fmla="*/ 561 w 561"/>
                <a:gd name="T87" fmla="*/ 487 h 4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61" h="487">
                  <a:moveTo>
                    <a:pt x="497" y="0"/>
                  </a:moveTo>
                  <a:lnTo>
                    <a:pt x="533" y="95"/>
                  </a:lnTo>
                  <a:lnTo>
                    <a:pt x="546" y="233"/>
                  </a:lnTo>
                  <a:lnTo>
                    <a:pt x="561" y="361"/>
                  </a:lnTo>
                  <a:lnTo>
                    <a:pt x="544" y="434"/>
                  </a:lnTo>
                  <a:lnTo>
                    <a:pt x="514" y="460"/>
                  </a:lnTo>
                  <a:lnTo>
                    <a:pt x="434" y="487"/>
                  </a:lnTo>
                  <a:lnTo>
                    <a:pt x="390" y="487"/>
                  </a:lnTo>
                  <a:lnTo>
                    <a:pt x="264" y="467"/>
                  </a:lnTo>
                  <a:lnTo>
                    <a:pt x="138" y="401"/>
                  </a:lnTo>
                  <a:lnTo>
                    <a:pt x="76" y="297"/>
                  </a:lnTo>
                  <a:lnTo>
                    <a:pt x="56" y="285"/>
                  </a:lnTo>
                  <a:lnTo>
                    <a:pt x="0" y="263"/>
                  </a:lnTo>
                  <a:lnTo>
                    <a:pt x="50" y="260"/>
                  </a:lnTo>
                  <a:lnTo>
                    <a:pt x="30" y="224"/>
                  </a:lnTo>
                  <a:lnTo>
                    <a:pt x="106" y="293"/>
                  </a:lnTo>
                  <a:lnTo>
                    <a:pt x="170" y="395"/>
                  </a:lnTo>
                  <a:lnTo>
                    <a:pt x="258" y="451"/>
                  </a:lnTo>
                  <a:lnTo>
                    <a:pt x="420" y="482"/>
                  </a:lnTo>
                  <a:lnTo>
                    <a:pt x="514" y="443"/>
                  </a:lnTo>
                  <a:lnTo>
                    <a:pt x="550" y="358"/>
                  </a:lnTo>
                  <a:lnTo>
                    <a:pt x="539" y="252"/>
                  </a:lnTo>
                  <a:lnTo>
                    <a:pt x="510" y="293"/>
                  </a:lnTo>
                  <a:lnTo>
                    <a:pt x="502" y="244"/>
                  </a:lnTo>
                  <a:lnTo>
                    <a:pt x="514" y="260"/>
                  </a:lnTo>
                  <a:lnTo>
                    <a:pt x="528" y="156"/>
                  </a:lnTo>
                  <a:lnTo>
                    <a:pt x="522" y="91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6" name="Freeform 178"/>
            <p:cNvSpPr>
              <a:spLocks/>
            </p:cNvSpPr>
            <p:nvPr/>
          </p:nvSpPr>
          <p:spPr bwMode="auto">
            <a:xfrm>
              <a:off x="2484" y="2412"/>
              <a:ext cx="23" cy="42"/>
            </a:xfrm>
            <a:custGeom>
              <a:avLst/>
              <a:gdLst>
                <a:gd name="T0" fmla="*/ 23 w 45"/>
                <a:gd name="T1" fmla="*/ 0 h 84"/>
                <a:gd name="T2" fmla="*/ 4 w 45"/>
                <a:gd name="T3" fmla="*/ 42 h 84"/>
                <a:gd name="T4" fmla="*/ 0 w 45"/>
                <a:gd name="T5" fmla="*/ 42 h 84"/>
                <a:gd name="T6" fmla="*/ 0 w 45"/>
                <a:gd name="T7" fmla="*/ 7 h 84"/>
                <a:gd name="T8" fmla="*/ 23 w 45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84"/>
                <a:gd name="T17" fmla="*/ 45 w 45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84">
                  <a:moveTo>
                    <a:pt x="45" y="0"/>
                  </a:moveTo>
                  <a:lnTo>
                    <a:pt x="8" y="84"/>
                  </a:lnTo>
                  <a:lnTo>
                    <a:pt x="0" y="84"/>
                  </a:lnTo>
                  <a:lnTo>
                    <a:pt x="0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7" name="Freeform 179"/>
            <p:cNvSpPr>
              <a:spLocks/>
            </p:cNvSpPr>
            <p:nvPr/>
          </p:nvSpPr>
          <p:spPr bwMode="auto">
            <a:xfrm>
              <a:off x="2498" y="2391"/>
              <a:ext cx="88" cy="36"/>
            </a:xfrm>
            <a:custGeom>
              <a:avLst/>
              <a:gdLst>
                <a:gd name="T0" fmla="*/ 88 w 177"/>
                <a:gd name="T1" fmla="*/ 0 h 73"/>
                <a:gd name="T2" fmla="*/ 55 w 177"/>
                <a:gd name="T3" fmla="*/ 14 h 73"/>
                <a:gd name="T4" fmla="*/ 48 w 177"/>
                <a:gd name="T5" fmla="*/ 30 h 73"/>
                <a:gd name="T6" fmla="*/ 36 w 177"/>
                <a:gd name="T7" fmla="*/ 24 h 73"/>
                <a:gd name="T8" fmla="*/ 21 w 177"/>
                <a:gd name="T9" fmla="*/ 24 h 73"/>
                <a:gd name="T10" fmla="*/ 13 w 177"/>
                <a:gd name="T11" fmla="*/ 32 h 73"/>
                <a:gd name="T12" fmla="*/ 0 w 177"/>
                <a:gd name="T13" fmla="*/ 35 h 73"/>
                <a:gd name="T14" fmla="*/ 13 w 177"/>
                <a:gd name="T15" fmla="*/ 35 h 73"/>
                <a:gd name="T16" fmla="*/ 22 w 177"/>
                <a:gd name="T17" fmla="*/ 28 h 73"/>
                <a:gd name="T18" fmla="*/ 33 w 177"/>
                <a:gd name="T19" fmla="*/ 28 h 73"/>
                <a:gd name="T20" fmla="*/ 51 w 177"/>
                <a:gd name="T21" fmla="*/ 36 h 73"/>
                <a:gd name="T22" fmla="*/ 88 w 177"/>
                <a:gd name="T23" fmla="*/ 0 h 7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77"/>
                <a:gd name="T37" fmla="*/ 0 h 73"/>
                <a:gd name="T38" fmla="*/ 177 w 177"/>
                <a:gd name="T39" fmla="*/ 73 h 7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77" h="73">
                  <a:moveTo>
                    <a:pt x="177" y="0"/>
                  </a:moveTo>
                  <a:lnTo>
                    <a:pt x="111" y="29"/>
                  </a:lnTo>
                  <a:lnTo>
                    <a:pt x="97" y="60"/>
                  </a:lnTo>
                  <a:lnTo>
                    <a:pt x="72" y="48"/>
                  </a:lnTo>
                  <a:lnTo>
                    <a:pt x="42" y="48"/>
                  </a:lnTo>
                  <a:lnTo>
                    <a:pt x="27" y="64"/>
                  </a:lnTo>
                  <a:lnTo>
                    <a:pt x="0" y="70"/>
                  </a:lnTo>
                  <a:lnTo>
                    <a:pt x="27" y="70"/>
                  </a:lnTo>
                  <a:lnTo>
                    <a:pt x="45" y="56"/>
                  </a:lnTo>
                  <a:lnTo>
                    <a:pt x="66" y="57"/>
                  </a:lnTo>
                  <a:lnTo>
                    <a:pt x="103" y="73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8" name="Freeform 180"/>
            <p:cNvSpPr>
              <a:spLocks/>
            </p:cNvSpPr>
            <p:nvPr/>
          </p:nvSpPr>
          <p:spPr bwMode="auto">
            <a:xfrm>
              <a:off x="2519" y="2423"/>
              <a:ext cx="56" cy="37"/>
            </a:xfrm>
            <a:custGeom>
              <a:avLst/>
              <a:gdLst>
                <a:gd name="T0" fmla="*/ 55 w 114"/>
                <a:gd name="T1" fmla="*/ 0 h 74"/>
                <a:gd name="T2" fmla="*/ 30 w 114"/>
                <a:gd name="T3" fmla="*/ 16 h 74"/>
                <a:gd name="T4" fmla="*/ 23 w 114"/>
                <a:gd name="T5" fmla="*/ 31 h 74"/>
                <a:gd name="T6" fmla="*/ 15 w 114"/>
                <a:gd name="T7" fmla="*/ 35 h 74"/>
                <a:gd name="T8" fmla="*/ 7 w 114"/>
                <a:gd name="T9" fmla="*/ 34 h 74"/>
                <a:gd name="T10" fmla="*/ 0 w 114"/>
                <a:gd name="T11" fmla="*/ 31 h 74"/>
                <a:gd name="T12" fmla="*/ 8 w 114"/>
                <a:gd name="T13" fmla="*/ 37 h 74"/>
                <a:gd name="T14" fmla="*/ 17 w 114"/>
                <a:gd name="T15" fmla="*/ 37 h 74"/>
                <a:gd name="T16" fmla="*/ 30 w 114"/>
                <a:gd name="T17" fmla="*/ 37 h 74"/>
                <a:gd name="T18" fmla="*/ 43 w 114"/>
                <a:gd name="T19" fmla="*/ 34 h 74"/>
                <a:gd name="T20" fmla="*/ 55 w 114"/>
                <a:gd name="T21" fmla="*/ 20 h 74"/>
                <a:gd name="T22" fmla="*/ 56 w 114"/>
                <a:gd name="T23" fmla="*/ 9 h 74"/>
                <a:gd name="T24" fmla="*/ 55 w 114"/>
                <a:gd name="T25" fmla="*/ 0 h 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74"/>
                <a:gd name="T41" fmla="*/ 114 w 114"/>
                <a:gd name="T42" fmla="*/ 74 h 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74">
                  <a:moveTo>
                    <a:pt x="111" y="0"/>
                  </a:moveTo>
                  <a:lnTo>
                    <a:pt x="61" y="32"/>
                  </a:lnTo>
                  <a:lnTo>
                    <a:pt x="47" y="63"/>
                  </a:lnTo>
                  <a:lnTo>
                    <a:pt x="31" y="69"/>
                  </a:lnTo>
                  <a:lnTo>
                    <a:pt x="14" y="68"/>
                  </a:lnTo>
                  <a:lnTo>
                    <a:pt x="0" y="62"/>
                  </a:lnTo>
                  <a:lnTo>
                    <a:pt x="17" y="74"/>
                  </a:lnTo>
                  <a:lnTo>
                    <a:pt x="34" y="74"/>
                  </a:lnTo>
                  <a:lnTo>
                    <a:pt x="61" y="74"/>
                  </a:lnTo>
                  <a:lnTo>
                    <a:pt x="87" y="68"/>
                  </a:lnTo>
                  <a:lnTo>
                    <a:pt x="111" y="40"/>
                  </a:lnTo>
                  <a:lnTo>
                    <a:pt x="114" y="1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39" name="Freeform 181"/>
            <p:cNvSpPr>
              <a:spLocks/>
            </p:cNvSpPr>
            <p:nvPr/>
          </p:nvSpPr>
          <p:spPr bwMode="auto">
            <a:xfrm>
              <a:off x="1984" y="1608"/>
              <a:ext cx="100" cy="88"/>
            </a:xfrm>
            <a:custGeom>
              <a:avLst/>
              <a:gdLst>
                <a:gd name="T0" fmla="*/ 47 w 199"/>
                <a:gd name="T1" fmla="*/ 60 h 175"/>
                <a:gd name="T2" fmla="*/ 40 w 199"/>
                <a:gd name="T3" fmla="*/ 58 h 175"/>
                <a:gd name="T4" fmla="*/ 34 w 199"/>
                <a:gd name="T5" fmla="*/ 54 h 175"/>
                <a:gd name="T6" fmla="*/ 30 w 199"/>
                <a:gd name="T7" fmla="*/ 49 h 175"/>
                <a:gd name="T8" fmla="*/ 28 w 199"/>
                <a:gd name="T9" fmla="*/ 42 h 175"/>
                <a:gd name="T10" fmla="*/ 26 w 199"/>
                <a:gd name="T11" fmla="*/ 38 h 175"/>
                <a:gd name="T12" fmla="*/ 0 w 199"/>
                <a:gd name="T13" fmla="*/ 30 h 175"/>
                <a:gd name="T14" fmla="*/ 7 w 199"/>
                <a:gd name="T15" fmla="*/ 16 h 175"/>
                <a:gd name="T16" fmla="*/ 81 w 199"/>
                <a:gd name="T17" fmla="*/ 0 h 175"/>
                <a:gd name="T18" fmla="*/ 41 w 199"/>
                <a:gd name="T19" fmla="*/ 11 h 175"/>
                <a:gd name="T20" fmla="*/ 30 w 199"/>
                <a:gd name="T21" fmla="*/ 35 h 175"/>
                <a:gd name="T22" fmla="*/ 70 w 199"/>
                <a:gd name="T23" fmla="*/ 35 h 175"/>
                <a:gd name="T24" fmla="*/ 100 w 199"/>
                <a:gd name="T25" fmla="*/ 45 h 175"/>
                <a:gd name="T26" fmla="*/ 23 w 199"/>
                <a:gd name="T27" fmla="*/ 88 h 175"/>
                <a:gd name="T28" fmla="*/ 18 w 199"/>
                <a:gd name="T29" fmla="*/ 86 h 175"/>
                <a:gd name="T30" fmla="*/ 47 w 199"/>
                <a:gd name="T31" fmla="*/ 60 h 17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9"/>
                <a:gd name="T49" fmla="*/ 0 h 175"/>
                <a:gd name="T50" fmla="*/ 199 w 199"/>
                <a:gd name="T51" fmla="*/ 175 h 17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9" h="175">
                  <a:moveTo>
                    <a:pt x="94" y="119"/>
                  </a:moveTo>
                  <a:lnTo>
                    <a:pt x="80" y="116"/>
                  </a:lnTo>
                  <a:lnTo>
                    <a:pt x="67" y="107"/>
                  </a:lnTo>
                  <a:lnTo>
                    <a:pt x="59" y="98"/>
                  </a:lnTo>
                  <a:lnTo>
                    <a:pt x="55" y="84"/>
                  </a:lnTo>
                  <a:lnTo>
                    <a:pt x="52" y="76"/>
                  </a:lnTo>
                  <a:lnTo>
                    <a:pt x="0" y="59"/>
                  </a:lnTo>
                  <a:lnTo>
                    <a:pt x="14" y="31"/>
                  </a:lnTo>
                  <a:lnTo>
                    <a:pt x="162" y="0"/>
                  </a:lnTo>
                  <a:lnTo>
                    <a:pt x="81" y="21"/>
                  </a:lnTo>
                  <a:lnTo>
                    <a:pt x="59" y="70"/>
                  </a:lnTo>
                  <a:lnTo>
                    <a:pt x="139" y="70"/>
                  </a:lnTo>
                  <a:lnTo>
                    <a:pt x="199" y="90"/>
                  </a:lnTo>
                  <a:lnTo>
                    <a:pt x="45" y="175"/>
                  </a:lnTo>
                  <a:lnTo>
                    <a:pt x="36" y="171"/>
                  </a:lnTo>
                  <a:lnTo>
                    <a:pt x="94" y="11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0" name="Freeform 182"/>
            <p:cNvSpPr>
              <a:spLocks/>
            </p:cNvSpPr>
            <p:nvPr/>
          </p:nvSpPr>
          <p:spPr bwMode="auto">
            <a:xfrm>
              <a:off x="1908" y="1599"/>
              <a:ext cx="207" cy="268"/>
            </a:xfrm>
            <a:custGeom>
              <a:avLst/>
              <a:gdLst>
                <a:gd name="T0" fmla="*/ 135 w 413"/>
                <a:gd name="T1" fmla="*/ 24 h 534"/>
                <a:gd name="T2" fmla="*/ 176 w 413"/>
                <a:gd name="T3" fmla="*/ 54 h 534"/>
                <a:gd name="T4" fmla="*/ 198 w 413"/>
                <a:gd name="T5" fmla="*/ 86 h 534"/>
                <a:gd name="T6" fmla="*/ 200 w 413"/>
                <a:gd name="T7" fmla="*/ 111 h 534"/>
                <a:gd name="T8" fmla="*/ 184 w 413"/>
                <a:gd name="T9" fmla="*/ 119 h 534"/>
                <a:gd name="T10" fmla="*/ 170 w 413"/>
                <a:gd name="T11" fmla="*/ 113 h 534"/>
                <a:gd name="T12" fmla="*/ 157 w 413"/>
                <a:gd name="T13" fmla="*/ 113 h 534"/>
                <a:gd name="T14" fmla="*/ 151 w 413"/>
                <a:gd name="T15" fmla="*/ 114 h 534"/>
                <a:gd name="T16" fmla="*/ 143 w 413"/>
                <a:gd name="T17" fmla="*/ 108 h 534"/>
                <a:gd name="T18" fmla="*/ 146 w 413"/>
                <a:gd name="T19" fmla="*/ 92 h 534"/>
                <a:gd name="T20" fmla="*/ 111 w 413"/>
                <a:gd name="T21" fmla="*/ 124 h 534"/>
                <a:gd name="T22" fmla="*/ 100 w 413"/>
                <a:gd name="T23" fmla="*/ 88 h 534"/>
                <a:gd name="T24" fmla="*/ 55 w 413"/>
                <a:gd name="T25" fmla="*/ 73 h 534"/>
                <a:gd name="T26" fmla="*/ 39 w 413"/>
                <a:gd name="T27" fmla="*/ 5 h 534"/>
                <a:gd name="T28" fmla="*/ 34 w 413"/>
                <a:gd name="T29" fmla="*/ 22 h 534"/>
                <a:gd name="T30" fmla="*/ 6 w 413"/>
                <a:gd name="T31" fmla="*/ 31 h 534"/>
                <a:gd name="T32" fmla="*/ 6 w 413"/>
                <a:gd name="T33" fmla="*/ 58 h 534"/>
                <a:gd name="T34" fmla="*/ 18 w 413"/>
                <a:gd name="T35" fmla="*/ 79 h 534"/>
                <a:gd name="T36" fmla="*/ 24 w 413"/>
                <a:gd name="T37" fmla="*/ 94 h 534"/>
                <a:gd name="T38" fmla="*/ 39 w 413"/>
                <a:gd name="T39" fmla="*/ 95 h 534"/>
                <a:gd name="T40" fmla="*/ 51 w 413"/>
                <a:gd name="T41" fmla="*/ 156 h 534"/>
                <a:gd name="T42" fmla="*/ 77 w 413"/>
                <a:gd name="T43" fmla="*/ 212 h 534"/>
                <a:gd name="T44" fmla="*/ 108 w 413"/>
                <a:gd name="T45" fmla="*/ 268 h 534"/>
                <a:gd name="T46" fmla="*/ 111 w 413"/>
                <a:gd name="T47" fmla="*/ 220 h 534"/>
                <a:gd name="T48" fmla="*/ 130 w 413"/>
                <a:gd name="T49" fmla="*/ 248 h 534"/>
                <a:gd name="T50" fmla="*/ 191 w 413"/>
                <a:gd name="T51" fmla="*/ 216 h 534"/>
                <a:gd name="T52" fmla="*/ 123 w 413"/>
                <a:gd name="T53" fmla="*/ 210 h 534"/>
                <a:gd name="T54" fmla="*/ 114 w 413"/>
                <a:gd name="T55" fmla="*/ 201 h 534"/>
                <a:gd name="T56" fmla="*/ 132 w 413"/>
                <a:gd name="T57" fmla="*/ 157 h 534"/>
                <a:gd name="T58" fmla="*/ 142 w 413"/>
                <a:gd name="T59" fmla="*/ 149 h 534"/>
                <a:gd name="T60" fmla="*/ 123 w 413"/>
                <a:gd name="T61" fmla="*/ 143 h 534"/>
                <a:gd name="T62" fmla="*/ 117 w 413"/>
                <a:gd name="T63" fmla="*/ 130 h 534"/>
                <a:gd name="T64" fmla="*/ 130 w 413"/>
                <a:gd name="T65" fmla="*/ 130 h 534"/>
                <a:gd name="T66" fmla="*/ 198 w 413"/>
                <a:gd name="T67" fmla="*/ 119 h 534"/>
                <a:gd name="T68" fmla="*/ 207 w 413"/>
                <a:gd name="T69" fmla="*/ 94 h 534"/>
                <a:gd name="T70" fmla="*/ 169 w 413"/>
                <a:gd name="T71" fmla="*/ 10 h 534"/>
                <a:gd name="T72" fmla="*/ 156 w 413"/>
                <a:gd name="T73" fmla="*/ 9 h 53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13"/>
                <a:gd name="T112" fmla="*/ 0 h 534"/>
                <a:gd name="T113" fmla="*/ 413 w 413"/>
                <a:gd name="T114" fmla="*/ 534 h 53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13" h="534">
                  <a:moveTo>
                    <a:pt x="235" y="35"/>
                  </a:moveTo>
                  <a:lnTo>
                    <a:pt x="269" y="48"/>
                  </a:lnTo>
                  <a:lnTo>
                    <a:pt x="281" y="93"/>
                  </a:lnTo>
                  <a:lnTo>
                    <a:pt x="351" y="107"/>
                  </a:lnTo>
                  <a:lnTo>
                    <a:pt x="360" y="77"/>
                  </a:lnTo>
                  <a:lnTo>
                    <a:pt x="396" y="172"/>
                  </a:lnTo>
                  <a:lnTo>
                    <a:pt x="401" y="198"/>
                  </a:lnTo>
                  <a:lnTo>
                    <a:pt x="399" y="222"/>
                  </a:lnTo>
                  <a:lnTo>
                    <a:pt x="385" y="231"/>
                  </a:lnTo>
                  <a:lnTo>
                    <a:pt x="368" y="237"/>
                  </a:lnTo>
                  <a:lnTo>
                    <a:pt x="351" y="234"/>
                  </a:lnTo>
                  <a:lnTo>
                    <a:pt x="340" y="225"/>
                  </a:lnTo>
                  <a:lnTo>
                    <a:pt x="322" y="222"/>
                  </a:lnTo>
                  <a:lnTo>
                    <a:pt x="314" y="225"/>
                  </a:lnTo>
                  <a:lnTo>
                    <a:pt x="311" y="231"/>
                  </a:lnTo>
                  <a:lnTo>
                    <a:pt x="301" y="228"/>
                  </a:lnTo>
                  <a:lnTo>
                    <a:pt x="292" y="226"/>
                  </a:lnTo>
                  <a:lnTo>
                    <a:pt x="286" y="216"/>
                  </a:lnTo>
                  <a:lnTo>
                    <a:pt x="291" y="194"/>
                  </a:lnTo>
                  <a:lnTo>
                    <a:pt x="292" y="184"/>
                  </a:lnTo>
                  <a:lnTo>
                    <a:pt x="297" y="172"/>
                  </a:lnTo>
                  <a:lnTo>
                    <a:pt x="221" y="248"/>
                  </a:lnTo>
                  <a:lnTo>
                    <a:pt x="199" y="226"/>
                  </a:lnTo>
                  <a:lnTo>
                    <a:pt x="199" y="175"/>
                  </a:lnTo>
                  <a:lnTo>
                    <a:pt x="152" y="178"/>
                  </a:lnTo>
                  <a:lnTo>
                    <a:pt x="109" y="146"/>
                  </a:lnTo>
                  <a:lnTo>
                    <a:pt x="109" y="60"/>
                  </a:lnTo>
                  <a:lnTo>
                    <a:pt x="78" y="10"/>
                  </a:lnTo>
                  <a:lnTo>
                    <a:pt x="48" y="0"/>
                  </a:lnTo>
                  <a:lnTo>
                    <a:pt x="67" y="43"/>
                  </a:lnTo>
                  <a:lnTo>
                    <a:pt x="48" y="93"/>
                  </a:lnTo>
                  <a:lnTo>
                    <a:pt x="11" y="62"/>
                  </a:lnTo>
                  <a:lnTo>
                    <a:pt x="0" y="82"/>
                  </a:lnTo>
                  <a:lnTo>
                    <a:pt x="11" y="116"/>
                  </a:lnTo>
                  <a:lnTo>
                    <a:pt x="31" y="141"/>
                  </a:lnTo>
                  <a:lnTo>
                    <a:pt x="36" y="158"/>
                  </a:lnTo>
                  <a:lnTo>
                    <a:pt x="37" y="172"/>
                  </a:lnTo>
                  <a:lnTo>
                    <a:pt x="48" y="188"/>
                  </a:lnTo>
                  <a:lnTo>
                    <a:pt x="64" y="189"/>
                  </a:lnTo>
                  <a:lnTo>
                    <a:pt x="78" y="189"/>
                  </a:lnTo>
                  <a:lnTo>
                    <a:pt x="81" y="188"/>
                  </a:lnTo>
                  <a:lnTo>
                    <a:pt x="101" y="310"/>
                  </a:lnTo>
                  <a:lnTo>
                    <a:pt x="115" y="351"/>
                  </a:lnTo>
                  <a:lnTo>
                    <a:pt x="154" y="422"/>
                  </a:lnTo>
                  <a:lnTo>
                    <a:pt x="193" y="475"/>
                  </a:lnTo>
                  <a:lnTo>
                    <a:pt x="216" y="534"/>
                  </a:lnTo>
                  <a:lnTo>
                    <a:pt x="207" y="477"/>
                  </a:lnTo>
                  <a:lnTo>
                    <a:pt x="221" y="438"/>
                  </a:lnTo>
                  <a:lnTo>
                    <a:pt x="328" y="444"/>
                  </a:lnTo>
                  <a:lnTo>
                    <a:pt x="259" y="494"/>
                  </a:lnTo>
                  <a:lnTo>
                    <a:pt x="350" y="449"/>
                  </a:lnTo>
                  <a:lnTo>
                    <a:pt x="381" y="431"/>
                  </a:lnTo>
                  <a:lnTo>
                    <a:pt x="351" y="421"/>
                  </a:lnTo>
                  <a:lnTo>
                    <a:pt x="246" y="419"/>
                  </a:lnTo>
                  <a:lnTo>
                    <a:pt x="233" y="413"/>
                  </a:lnTo>
                  <a:lnTo>
                    <a:pt x="227" y="400"/>
                  </a:lnTo>
                  <a:lnTo>
                    <a:pt x="224" y="393"/>
                  </a:lnTo>
                  <a:lnTo>
                    <a:pt x="263" y="313"/>
                  </a:lnTo>
                  <a:lnTo>
                    <a:pt x="275" y="304"/>
                  </a:lnTo>
                  <a:lnTo>
                    <a:pt x="284" y="296"/>
                  </a:lnTo>
                  <a:lnTo>
                    <a:pt x="256" y="290"/>
                  </a:lnTo>
                  <a:lnTo>
                    <a:pt x="246" y="284"/>
                  </a:lnTo>
                  <a:lnTo>
                    <a:pt x="239" y="275"/>
                  </a:lnTo>
                  <a:lnTo>
                    <a:pt x="233" y="259"/>
                  </a:lnTo>
                  <a:lnTo>
                    <a:pt x="235" y="251"/>
                  </a:lnTo>
                  <a:lnTo>
                    <a:pt x="259" y="259"/>
                  </a:lnTo>
                  <a:lnTo>
                    <a:pt x="367" y="251"/>
                  </a:lnTo>
                  <a:lnTo>
                    <a:pt x="396" y="237"/>
                  </a:lnTo>
                  <a:lnTo>
                    <a:pt x="409" y="217"/>
                  </a:lnTo>
                  <a:lnTo>
                    <a:pt x="413" y="188"/>
                  </a:lnTo>
                  <a:lnTo>
                    <a:pt x="360" y="54"/>
                  </a:lnTo>
                  <a:lnTo>
                    <a:pt x="337" y="20"/>
                  </a:lnTo>
                  <a:lnTo>
                    <a:pt x="325" y="17"/>
                  </a:lnTo>
                  <a:lnTo>
                    <a:pt x="311" y="17"/>
                  </a:lnTo>
                  <a:lnTo>
                    <a:pt x="235" y="3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1" name="Freeform 183"/>
            <p:cNvSpPr>
              <a:spLocks/>
            </p:cNvSpPr>
            <p:nvPr/>
          </p:nvSpPr>
          <p:spPr bwMode="auto">
            <a:xfrm>
              <a:off x="1932" y="1440"/>
              <a:ext cx="240" cy="375"/>
            </a:xfrm>
            <a:custGeom>
              <a:avLst/>
              <a:gdLst>
                <a:gd name="T0" fmla="*/ 19 w 480"/>
                <a:gd name="T1" fmla="*/ 177 h 750"/>
                <a:gd name="T2" fmla="*/ 30 w 480"/>
                <a:gd name="T3" fmla="*/ 150 h 750"/>
                <a:gd name="T4" fmla="*/ 53 w 480"/>
                <a:gd name="T5" fmla="*/ 130 h 750"/>
                <a:gd name="T6" fmla="*/ 53 w 480"/>
                <a:gd name="T7" fmla="*/ 89 h 750"/>
                <a:gd name="T8" fmla="*/ 67 w 480"/>
                <a:gd name="T9" fmla="*/ 79 h 750"/>
                <a:gd name="T10" fmla="*/ 90 w 480"/>
                <a:gd name="T11" fmla="*/ 77 h 750"/>
                <a:gd name="T12" fmla="*/ 129 w 480"/>
                <a:gd name="T13" fmla="*/ 80 h 750"/>
                <a:gd name="T14" fmla="*/ 129 w 480"/>
                <a:gd name="T15" fmla="*/ 107 h 750"/>
                <a:gd name="T16" fmla="*/ 139 w 480"/>
                <a:gd name="T17" fmla="*/ 146 h 750"/>
                <a:gd name="T18" fmla="*/ 111 w 480"/>
                <a:gd name="T19" fmla="*/ 131 h 750"/>
                <a:gd name="T20" fmla="*/ 110 w 480"/>
                <a:gd name="T21" fmla="*/ 133 h 750"/>
                <a:gd name="T22" fmla="*/ 150 w 480"/>
                <a:gd name="T23" fmla="*/ 177 h 750"/>
                <a:gd name="T24" fmla="*/ 166 w 480"/>
                <a:gd name="T25" fmla="*/ 208 h 750"/>
                <a:gd name="T26" fmla="*/ 180 w 480"/>
                <a:gd name="T27" fmla="*/ 253 h 750"/>
                <a:gd name="T28" fmla="*/ 178 w 480"/>
                <a:gd name="T29" fmla="*/ 268 h 750"/>
                <a:gd name="T30" fmla="*/ 171 w 480"/>
                <a:gd name="T31" fmla="*/ 277 h 750"/>
                <a:gd name="T32" fmla="*/ 160 w 480"/>
                <a:gd name="T33" fmla="*/ 284 h 750"/>
                <a:gd name="T34" fmla="*/ 144 w 480"/>
                <a:gd name="T35" fmla="*/ 285 h 750"/>
                <a:gd name="T36" fmla="*/ 148 w 480"/>
                <a:gd name="T37" fmla="*/ 290 h 750"/>
                <a:gd name="T38" fmla="*/ 151 w 480"/>
                <a:gd name="T39" fmla="*/ 300 h 750"/>
                <a:gd name="T40" fmla="*/ 152 w 480"/>
                <a:gd name="T41" fmla="*/ 304 h 750"/>
                <a:gd name="T42" fmla="*/ 122 w 480"/>
                <a:gd name="T43" fmla="*/ 309 h 750"/>
                <a:gd name="T44" fmla="*/ 135 w 480"/>
                <a:gd name="T45" fmla="*/ 313 h 750"/>
                <a:gd name="T46" fmla="*/ 148 w 480"/>
                <a:gd name="T47" fmla="*/ 315 h 750"/>
                <a:gd name="T48" fmla="*/ 160 w 480"/>
                <a:gd name="T49" fmla="*/ 319 h 750"/>
                <a:gd name="T50" fmla="*/ 162 w 480"/>
                <a:gd name="T51" fmla="*/ 329 h 750"/>
                <a:gd name="T52" fmla="*/ 160 w 480"/>
                <a:gd name="T53" fmla="*/ 337 h 750"/>
                <a:gd name="T54" fmla="*/ 146 w 480"/>
                <a:gd name="T55" fmla="*/ 341 h 750"/>
                <a:gd name="T56" fmla="*/ 129 w 480"/>
                <a:gd name="T57" fmla="*/ 341 h 750"/>
                <a:gd name="T58" fmla="*/ 110 w 480"/>
                <a:gd name="T59" fmla="*/ 337 h 750"/>
                <a:gd name="T60" fmla="*/ 108 w 480"/>
                <a:gd name="T61" fmla="*/ 343 h 750"/>
                <a:gd name="T62" fmla="*/ 122 w 480"/>
                <a:gd name="T63" fmla="*/ 348 h 750"/>
                <a:gd name="T64" fmla="*/ 146 w 480"/>
                <a:gd name="T65" fmla="*/ 355 h 750"/>
                <a:gd name="T66" fmla="*/ 152 w 480"/>
                <a:gd name="T67" fmla="*/ 371 h 750"/>
                <a:gd name="T68" fmla="*/ 167 w 480"/>
                <a:gd name="T69" fmla="*/ 375 h 750"/>
                <a:gd name="T70" fmla="*/ 183 w 480"/>
                <a:gd name="T71" fmla="*/ 366 h 750"/>
                <a:gd name="T72" fmla="*/ 215 w 480"/>
                <a:gd name="T73" fmla="*/ 295 h 750"/>
                <a:gd name="T74" fmla="*/ 224 w 480"/>
                <a:gd name="T75" fmla="*/ 261 h 750"/>
                <a:gd name="T76" fmla="*/ 233 w 480"/>
                <a:gd name="T77" fmla="*/ 221 h 750"/>
                <a:gd name="T78" fmla="*/ 233 w 480"/>
                <a:gd name="T79" fmla="*/ 194 h 750"/>
                <a:gd name="T80" fmla="*/ 233 w 480"/>
                <a:gd name="T81" fmla="*/ 148 h 750"/>
                <a:gd name="T82" fmla="*/ 240 w 480"/>
                <a:gd name="T83" fmla="*/ 105 h 750"/>
                <a:gd name="T84" fmla="*/ 237 w 480"/>
                <a:gd name="T85" fmla="*/ 53 h 750"/>
                <a:gd name="T86" fmla="*/ 230 w 480"/>
                <a:gd name="T87" fmla="*/ 32 h 750"/>
                <a:gd name="T88" fmla="*/ 173 w 480"/>
                <a:gd name="T89" fmla="*/ 12 h 750"/>
                <a:gd name="T90" fmla="*/ 124 w 480"/>
                <a:gd name="T91" fmla="*/ 4 h 750"/>
                <a:gd name="T92" fmla="*/ 75 w 480"/>
                <a:gd name="T93" fmla="*/ 0 h 750"/>
                <a:gd name="T94" fmla="*/ 30 w 480"/>
                <a:gd name="T95" fmla="*/ 0 h 750"/>
                <a:gd name="T96" fmla="*/ 19 w 480"/>
                <a:gd name="T97" fmla="*/ 6 h 750"/>
                <a:gd name="T98" fmla="*/ 8 w 480"/>
                <a:gd name="T99" fmla="*/ 36 h 750"/>
                <a:gd name="T100" fmla="*/ 3 w 480"/>
                <a:gd name="T101" fmla="*/ 69 h 750"/>
                <a:gd name="T102" fmla="*/ 0 w 480"/>
                <a:gd name="T103" fmla="*/ 107 h 750"/>
                <a:gd name="T104" fmla="*/ 0 w 480"/>
                <a:gd name="T105" fmla="*/ 160 h 750"/>
                <a:gd name="T106" fmla="*/ 19 w 480"/>
                <a:gd name="T107" fmla="*/ 177 h 75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80"/>
                <a:gd name="T163" fmla="*/ 0 h 750"/>
                <a:gd name="T164" fmla="*/ 480 w 480"/>
                <a:gd name="T165" fmla="*/ 750 h 75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80" h="750">
                  <a:moveTo>
                    <a:pt x="37" y="353"/>
                  </a:moveTo>
                  <a:lnTo>
                    <a:pt x="61" y="300"/>
                  </a:lnTo>
                  <a:lnTo>
                    <a:pt x="106" y="259"/>
                  </a:lnTo>
                  <a:lnTo>
                    <a:pt x="106" y="177"/>
                  </a:lnTo>
                  <a:lnTo>
                    <a:pt x="134" y="157"/>
                  </a:lnTo>
                  <a:lnTo>
                    <a:pt x="179" y="154"/>
                  </a:lnTo>
                  <a:lnTo>
                    <a:pt x="257" y="160"/>
                  </a:lnTo>
                  <a:lnTo>
                    <a:pt x="257" y="214"/>
                  </a:lnTo>
                  <a:lnTo>
                    <a:pt x="278" y="292"/>
                  </a:lnTo>
                  <a:lnTo>
                    <a:pt x="221" y="261"/>
                  </a:lnTo>
                  <a:lnTo>
                    <a:pt x="219" y="266"/>
                  </a:lnTo>
                  <a:lnTo>
                    <a:pt x="300" y="354"/>
                  </a:lnTo>
                  <a:lnTo>
                    <a:pt x="331" y="416"/>
                  </a:lnTo>
                  <a:lnTo>
                    <a:pt x="359" y="507"/>
                  </a:lnTo>
                  <a:lnTo>
                    <a:pt x="356" y="536"/>
                  </a:lnTo>
                  <a:lnTo>
                    <a:pt x="342" y="553"/>
                  </a:lnTo>
                  <a:lnTo>
                    <a:pt x="320" y="567"/>
                  </a:lnTo>
                  <a:lnTo>
                    <a:pt x="288" y="570"/>
                  </a:lnTo>
                  <a:lnTo>
                    <a:pt x="295" y="580"/>
                  </a:lnTo>
                  <a:lnTo>
                    <a:pt x="302" y="600"/>
                  </a:lnTo>
                  <a:lnTo>
                    <a:pt x="303" y="608"/>
                  </a:lnTo>
                  <a:lnTo>
                    <a:pt x="244" y="618"/>
                  </a:lnTo>
                  <a:lnTo>
                    <a:pt x="269" y="625"/>
                  </a:lnTo>
                  <a:lnTo>
                    <a:pt x="295" y="629"/>
                  </a:lnTo>
                  <a:lnTo>
                    <a:pt x="319" y="637"/>
                  </a:lnTo>
                  <a:lnTo>
                    <a:pt x="323" y="657"/>
                  </a:lnTo>
                  <a:lnTo>
                    <a:pt x="320" y="674"/>
                  </a:lnTo>
                  <a:lnTo>
                    <a:pt x="292" y="681"/>
                  </a:lnTo>
                  <a:lnTo>
                    <a:pt x="257" y="681"/>
                  </a:lnTo>
                  <a:lnTo>
                    <a:pt x="219" y="674"/>
                  </a:lnTo>
                  <a:lnTo>
                    <a:pt x="215" y="685"/>
                  </a:lnTo>
                  <a:lnTo>
                    <a:pt x="244" y="696"/>
                  </a:lnTo>
                  <a:lnTo>
                    <a:pt x="292" y="709"/>
                  </a:lnTo>
                  <a:lnTo>
                    <a:pt x="303" y="741"/>
                  </a:lnTo>
                  <a:lnTo>
                    <a:pt x="333" y="750"/>
                  </a:lnTo>
                  <a:lnTo>
                    <a:pt x="365" y="732"/>
                  </a:lnTo>
                  <a:lnTo>
                    <a:pt x="429" y="590"/>
                  </a:lnTo>
                  <a:lnTo>
                    <a:pt x="448" y="521"/>
                  </a:lnTo>
                  <a:lnTo>
                    <a:pt x="466" y="443"/>
                  </a:lnTo>
                  <a:lnTo>
                    <a:pt x="466" y="388"/>
                  </a:lnTo>
                  <a:lnTo>
                    <a:pt x="465" y="295"/>
                  </a:lnTo>
                  <a:lnTo>
                    <a:pt x="480" y="211"/>
                  </a:lnTo>
                  <a:lnTo>
                    <a:pt x="474" y="106"/>
                  </a:lnTo>
                  <a:lnTo>
                    <a:pt x="459" y="64"/>
                  </a:lnTo>
                  <a:lnTo>
                    <a:pt x="345" y="25"/>
                  </a:lnTo>
                  <a:lnTo>
                    <a:pt x="249" y="8"/>
                  </a:lnTo>
                  <a:lnTo>
                    <a:pt x="149" y="0"/>
                  </a:lnTo>
                  <a:lnTo>
                    <a:pt x="61" y="0"/>
                  </a:lnTo>
                  <a:lnTo>
                    <a:pt x="37" y="12"/>
                  </a:lnTo>
                  <a:lnTo>
                    <a:pt x="16" y="71"/>
                  </a:lnTo>
                  <a:lnTo>
                    <a:pt x="5" y="137"/>
                  </a:lnTo>
                  <a:lnTo>
                    <a:pt x="0" y="214"/>
                  </a:lnTo>
                  <a:lnTo>
                    <a:pt x="0" y="319"/>
                  </a:lnTo>
                  <a:lnTo>
                    <a:pt x="37" y="35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2" name="Freeform 184"/>
            <p:cNvSpPr>
              <a:spLocks/>
            </p:cNvSpPr>
            <p:nvPr/>
          </p:nvSpPr>
          <p:spPr bwMode="auto">
            <a:xfrm>
              <a:off x="1912" y="1596"/>
              <a:ext cx="29" cy="26"/>
            </a:xfrm>
            <a:custGeom>
              <a:avLst/>
              <a:gdLst>
                <a:gd name="T0" fmla="*/ 0 w 59"/>
                <a:gd name="T1" fmla="*/ 26 h 52"/>
                <a:gd name="T2" fmla="*/ 5 w 59"/>
                <a:gd name="T3" fmla="*/ 6 h 52"/>
                <a:gd name="T4" fmla="*/ 11 w 59"/>
                <a:gd name="T5" fmla="*/ 0 h 52"/>
                <a:gd name="T6" fmla="*/ 20 w 59"/>
                <a:gd name="T7" fmla="*/ 2 h 52"/>
                <a:gd name="T8" fmla="*/ 28 w 59"/>
                <a:gd name="T9" fmla="*/ 6 h 52"/>
                <a:gd name="T10" fmla="*/ 29 w 59"/>
                <a:gd name="T11" fmla="*/ 13 h 52"/>
                <a:gd name="T12" fmla="*/ 20 w 59"/>
                <a:gd name="T13" fmla="*/ 11 h 52"/>
                <a:gd name="T14" fmla="*/ 6 w 59"/>
                <a:gd name="T15" fmla="*/ 18 h 52"/>
                <a:gd name="T16" fmla="*/ 0 w 59"/>
                <a:gd name="T17" fmla="*/ 26 h 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"/>
                <a:gd name="T28" fmla="*/ 0 h 52"/>
                <a:gd name="T29" fmla="*/ 59 w 59"/>
                <a:gd name="T30" fmla="*/ 52 h 5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" h="52">
                  <a:moveTo>
                    <a:pt x="0" y="52"/>
                  </a:moveTo>
                  <a:lnTo>
                    <a:pt x="11" y="11"/>
                  </a:lnTo>
                  <a:lnTo>
                    <a:pt x="23" y="0"/>
                  </a:lnTo>
                  <a:lnTo>
                    <a:pt x="40" y="3"/>
                  </a:lnTo>
                  <a:lnTo>
                    <a:pt x="56" y="11"/>
                  </a:lnTo>
                  <a:lnTo>
                    <a:pt x="59" y="27"/>
                  </a:lnTo>
                  <a:lnTo>
                    <a:pt x="40" y="22"/>
                  </a:lnTo>
                  <a:lnTo>
                    <a:pt x="12" y="36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3" name="Freeform 185"/>
            <p:cNvSpPr>
              <a:spLocks/>
            </p:cNvSpPr>
            <p:nvPr/>
          </p:nvSpPr>
          <p:spPr bwMode="auto">
            <a:xfrm>
              <a:off x="1010" y="1735"/>
              <a:ext cx="743" cy="805"/>
            </a:xfrm>
            <a:custGeom>
              <a:avLst/>
              <a:gdLst>
                <a:gd name="T0" fmla="*/ 603 w 1487"/>
                <a:gd name="T1" fmla="*/ 33 h 1610"/>
                <a:gd name="T2" fmla="*/ 583 w 1487"/>
                <a:gd name="T3" fmla="*/ 112 h 1610"/>
                <a:gd name="T4" fmla="*/ 566 w 1487"/>
                <a:gd name="T5" fmla="*/ 190 h 1610"/>
                <a:gd name="T6" fmla="*/ 519 w 1487"/>
                <a:gd name="T7" fmla="*/ 214 h 1610"/>
                <a:gd name="T8" fmla="*/ 525 w 1487"/>
                <a:gd name="T9" fmla="*/ 190 h 1610"/>
                <a:gd name="T10" fmla="*/ 536 w 1487"/>
                <a:gd name="T11" fmla="*/ 240 h 1610"/>
                <a:gd name="T12" fmla="*/ 496 w 1487"/>
                <a:gd name="T13" fmla="*/ 266 h 1610"/>
                <a:gd name="T14" fmla="*/ 425 w 1487"/>
                <a:gd name="T15" fmla="*/ 255 h 1610"/>
                <a:gd name="T16" fmla="*/ 453 w 1487"/>
                <a:gd name="T17" fmla="*/ 276 h 1610"/>
                <a:gd name="T18" fmla="*/ 536 w 1487"/>
                <a:gd name="T19" fmla="*/ 282 h 1610"/>
                <a:gd name="T20" fmla="*/ 461 w 1487"/>
                <a:gd name="T21" fmla="*/ 310 h 1610"/>
                <a:gd name="T22" fmla="*/ 375 w 1487"/>
                <a:gd name="T23" fmla="*/ 301 h 1610"/>
                <a:gd name="T24" fmla="*/ 327 w 1487"/>
                <a:gd name="T25" fmla="*/ 293 h 1610"/>
                <a:gd name="T26" fmla="*/ 389 w 1487"/>
                <a:gd name="T27" fmla="*/ 332 h 1610"/>
                <a:gd name="T28" fmla="*/ 476 w 1487"/>
                <a:gd name="T29" fmla="*/ 349 h 1610"/>
                <a:gd name="T30" fmla="*/ 378 w 1487"/>
                <a:gd name="T31" fmla="*/ 393 h 1610"/>
                <a:gd name="T32" fmla="*/ 275 w 1487"/>
                <a:gd name="T33" fmla="*/ 409 h 1610"/>
                <a:gd name="T34" fmla="*/ 324 w 1487"/>
                <a:gd name="T35" fmla="*/ 409 h 1610"/>
                <a:gd name="T36" fmla="*/ 286 w 1487"/>
                <a:gd name="T37" fmla="*/ 441 h 1610"/>
                <a:gd name="T38" fmla="*/ 207 w 1487"/>
                <a:gd name="T39" fmla="*/ 475 h 1610"/>
                <a:gd name="T40" fmla="*/ 249 w 1487"/>
                <a:gd name="T41" fmla="*/ 552 h 1610"/>
                <a:gd name="T42" fmla="*/ 165 w 1487"/>
                <a:gd name="T43" fmla="*/ 597 h 1610"/>
                <a:gd name="T44" fmla="*/ 102 w 1487"/>
                <a:gd name="T45" fmla="*/ 672 h 1610"/>
                <a:gd name="T46" fmla="*/ 105 w 1487"/>
                <a:gd name="T47" fmla="*/ 683 h 1610"/>
                <a:gd name="T48" fmla="*/ 147 w 1487"/>
                <a:gd name="T49" fmla="*/ 720 h 1610"/>
                <a:gd name="T50" fmla="*/ 53 w 1487"/>
                <a:gd name="T51" fmla="*/ 697 h 1610"/>
                <a:gd name="T52" fmla="*/ 47 w 1487"/>
                <a:gd name="T53" fmla="*/ 699 h 1610"/>
                <a:gd name="T54" fmla="*/ 51 w 1487"/>
                <a:gd name="T55" fmla="*/ 703 h 1610"/>
                <a:gd name="T56" fmla="*/ 47 w 1487"/>
                <a:gd name="T57" fmla="*/ 728 h 1610"/>
                <a:gd name="T58" fmla="*/ 70 w 1487"/>
                <a:gd name="T59" fmla="*/ 751 h 1610"/>
                <a:gd name="T60" fmla="*/ 16 w 1487"/>
                <a:gd name="T61" fmla="*/ 797 h 1610"/>
                <a:gd name="T62" fmla="*/ 0 w 1487"/>
                <a:gd name="T63" fmla="*/ 797 h 1610"/>
                <a:gd name="T64" fmla="*/ 47 w 1487"/>
                <a:gd name="T65" fmla="*/ 788 h 1610"/>
                <a:gd name="T66" fmla="*/ 366 w 1487"/>
                <a:gd name="T67" fmla="*/ 771 h 1610"/>
                <a:gd name="T68" fmla="*/ 131 w 1487"/>
                <a:gd name="T69" fmla="*/ 766 h 1610"/>
                <a:gd name="T70" fmla="*/ 147 w 1487"/>
                <a:gd name="T71" fmla="*/ 733 h 1610"/>
                <a:gd name="T72" fmla="*/ 194 w 1487"/>
                <a:gd name="T73" fmla="*/ 725 h 1610"/>
                <a:gd name="T74" fmla="*/ 307 w 1487"/>
                <a:gd name="T75" fmla="*/ 544 h 1610"/>
                <a:gd name="T76" fmla="*/ 355 w 1487"/>
                <a:gd name="T77" fmla="*/ 493 h 1610"/>
                <a:gd name="T78" fmla="*/ 416 w 1487"/>
                <a:gd name="T79" fmla="*/ 470 h 1610"/>
                <a:gd name="T80" fmla="*/ 499 w 1487"/>
                <a:gd name="T81" fmla="*/ 361 h 1610"/>
                <a:gd name="T82" fmla="*/ 564 w 1487"/>
                <a:gd name="T83" fmla="*/ 307 h 1610"/>
                <a:gd name="T84" fmla="*/ 583 w 1487"/>
                <a:gd name="T85" fmla="*/ 304 h 1610"/>
                <a:gd name="T86" fmla="*/ 637 w 1487"/>
                <a:gd name="T87" fmla="*/ 349 h 1610"/>
                <a:gd name="T88" fmla="*/ 723 w 1487"/>
                <a:gd name="T89" fmla="*/ 63 h 1610"/>
                <a:gd name="T90" fmla="*/ 702 w 1487"/>
                <a:gd name="T91" fmla="*/ 57 h 1610"/>
                <a:gd name="T92" fmla="*/ 662 w 1487"/>
                <a:gd name="T93" fmla="*/ 0 h 1610"/>
                <a:gd name="T94" fmla="*/ 643 w 1487"/>
                <a:gd name="T95" fmla="*/ 207 h 1610"/>
                <a:gd name="T96" fmla="*/ 612 w 1487"/>
                <a:gd name="T97" fmla="*/ 35 h 16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87"/>
                <a:gd name="T148" fmla="*/ 0 h 1610"/>
                <a:gd name="T149" fmla="*/ 1487 w 1487"/>
                <a:gd name="T150" fmla="*/ 1610 h 16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87" h="1610">
                  <a:moveTo>
                    <a:pt x="1224" y="70"/>
                  </a:moveTo>
                  <a:lnTo>
                    <a:pt x="1207" y="66"/>
                  </a:lnTo>
                  <a:lnTo>
                    <a:pt x="1207" y="271"/>
                  </a:lnTo>
                  <a:lnTo>
                    <a:pt x="1167" y="224"/>
                  </a:lnTo>
                  <a:lnTo>
                    <a:pt x="1143" y="224"/>
                  </a:lnTo>
                  <a:lnTo>
                    <a:pt x="1133" y="380"/>
                  </a:lnTo>
                  <a:lnTo>
                    <a:pt x="999" y="362"/>
                  </a:lnTo>
                  <a:lnTo>
                    <a:pt x="1038" y="428"/>
                  </a:lnTo>
                  <a:lnTo>
                    <a:pt x="1038" y="397"/>
                  </a:lnTo>
                  <a:lnTo>
                    <a:pt x="1050" y="380"/>
                  </a:lnTo>
                  <a:lnTo>
                    <a:pt x="1117" y="414"/>
                  </a:lnTo>
                  <a:lnTo>
                    <a:pt x="1072" y="481"/>
                  </a:lnTo>
                  <a:lnTo>
                    <a:pt x="1033" y="515"/>
                  </a:lnTo>
                  <a:lnTo>
                    <a:pt x="993" y="532"/>
                  </a:lnTo>
                  <a:lnTo>
                    <a:pt x="946" y="532"/>
                  </a:lnTo>
                  <a:lnTo>
                    <a:pt x="850" y="510"/>
                  </a:lnTo>
                  <a:lnTo>
                    <a:pt x="844" y="532"/>
                  </a:lnTo>
                  <a:lnTo>
                    <a:pt x="906" y="551"/>
                  </a:lnTo>
                  <a:lnTo>
                    <a:pt x="946" y="555"/>
                  </a:lnTo>
                  <a:lnTo>
                    <a:pt x="1072" y="563"/>
                  </a:lnTo>
                  <a:lnTo>
                    <a:pt x="1010" y="602"/>
                  </a:lnTo>
                  <a:lnTo>
                    <a:pt x="923" y="620"/>
                  </a:lnTo>
                  <a:lnTo>
                    <a:pt x="826" y="620"/>
                  </a:lnTo>
                  <a:lnTo>
                    <a:pt x="750" y="602"/>
                  </a:lnTo>
                  <a:lnTo>
                    <a:pt x="665" y="574"/>
                  </a:lnTo>
                  <a:lnTo>
                    <a:pt x="654" y="585"/>
                  </a:lnTo>
                  <a:lnTo>
                    <a:pt x="711" y="630"/>
                  </a:lnTo>
                  <a:lnTo>
                    <a:pt x="778" y="664"/>
                  </a:lnTo>
                  <a:lnTo>
                    <a:pt x="850" y="679"/>
                  </a:lnTo>
                  <a:lnTo>
                    <a:pt x="952" y="698"/>
                  </a:lnTo>
                  <a:lnTo>
                    <a:pt x="861" y="745"/>
                  </a:lnTo>
                  <a:lnTo>
                    <a:pt x="756" y="785"/>
                  </a:lnTo>
                  <a:lnTo>
                    <a:pt x="660" y="808"/>
                  </a:lnTo>
                  <a:lnTo>
                    <a:pt x="550" y="819"/>
                  </a:lnTo>
                  <a:lnTo>
                    <a:pt x="486" y="826"/>
                  </a:lnTo>
                  <a:lnTo>
                    <a:pt x="648" y="819"/>
                  </a:lnTo>
                  <a:lnTo>
                    <a:pt x="620" y="855"/>
                  </a:lnTo>
                  <a:lnTo>
                    <a:pt x="573" y="883"/>
                  </a:lnTo>
                  <a:lnTo>
                    <a:pt x="486" y="923"/>
                  </a:lnTo>
                  <a:lnTo>
                    <a:pt x="415" y="951"/>
                  </a:lnTo>
                  <a:lnTo>
                    <a:pt x="377" y="967"/>
                  </a:lnTo>
                  <a:lnTo>
                    <a:pt x="499" y="1104"/>
                  </a:lnTo>
                  <a:lnTo>
                    <a:pt x="410" y="1146"/>
                  </a:lnTo>
                  <a:lnTo>
                    <a:pt x="331" y="1194"/>
                  </a:lnTo>
                  <a:lnTo>
                    <a:pt x="262" y="1265"/>
                  </a:lnTo>
                  <a:lnTo>
                    <a:pt x="205" y="1344"/>
                  </a:lnTo>
                  <a:lnTo>
                    <a:pt x="124" y="1332"/>
                  </a:lnTo>
                  <a:lnTo>
                    <a:pt x="210" y="1365"/>
                  </a:lnTo>
                  <a:lnTo>
                    <a:pt x="279" y="1408"/>
                  </a:lnTo>
                  <a:lnTo>
                    <a:pt x="295" y="1439"/>
                  </a:lnTo>
                  <a:lnTo>
                    <a:pt x="269" y="1478"/>
                  </a:lnTo>
                  <a:lnTo>
                    <a:pt x="107" y="1393"/>
                  </a:lnTo>
                  <a:lnTo>
                    <a:pt x="113" y="1354"/>
                  </a:lnTo>
                  <a:lnTo>
                    <a:pt x="95" y="1397"/>
                  </a:lnTo>
                  <a:lnTo>
                    <a:pt x="11" y="1408"/>
                  </a:lnTo>
                  <a:lnTo>
                    <a:pt x="102" y="1405"/>
                  </a:lnTo>
                  <a:lnTo>
                    <a:pt x="146" y="1428"/>
                  </a:lnTo>
                  <a:lnTo>
                    <a:pt x="95" y="1456"/>
                  </a:lnTo>
                  <a:lnTo>
                    <a:pt x="140" y="1484"/>
                  </a:lnTo>
                  <a:lnTo>
                    <a:pt x="140" y="1501"/>
                  </a:lnTo>
                  <a:lnTo>
                    <a:pt x="65" y="1576"/>
                  </a:lnTo>
                  <a:lnTo>
                    <a:pt x="32" y="1593"/>
                  </a:lnTo>
                  <a:lnTo>
                    <a:pt x="0" y="1576"/>
                  </a:lnTo>
                  <a:lnTo>
                    <a:pt x="0" y="1593"/>
                  </a:lnTo>
                  <a:lnTo>
                    <a:pt x="32" y="1610"/>
                  </a:lnTo>
                  <a:lnTo>
                    <a:pt x="95" y="1576"/>
                  </a:lnTo>
                  <a:lnTo>
                    <a:pt x="129" y="1542"/>
                  </a:lnTo>
                  <a:lnTo>
                    <a:pt x="733" y="1542"/>
                  </a:lnTo>
                  <a:lnTo>
                    <a:pt x="733" y="1531"/>
                  </a:lnTo>
                  <a:lnTo>
                    <a:pt x="262" y="1531"/>
                  </a:lnTo>
                  <a:lnTo>
                    <a:pt x="286" y="1508"/>
                  </a:lnTo>
                  <a:lnTo>
                    <a:pt x="295" y="1466"/>
                  </a:lnTo>
                  <a:lnTo>
                    <a:pt x="307" y="1450"/>
                  </a:lnTo>
                  <a:lnTo>
                    <a:pt x="388" y="1450"/>
                  </a:lnTo>
                  <a:lnTo>
                    <a:pt x="562" y="1156"/>
                  </a:lnTo>
                  <a:lnTo>
                    <a:pt x="614" y="1088"/>
                  </a:lnTo>
                  <a:lnTo>
                    <a:pt x="665" y="1031"/>
                  </a:lnTo>
                  <a:lnTo>
                    <a:pt x="711" y="986"/>
                  </a:lnTo>
                  <a:lnTo>
                    <a:pt x="769" y="956"/>
                  </a:lnTo>
                  <a:lnTo>
                    <a:pt x="833" y="941"/>
                  </a:lnTo>
                  <a:lnTo>
                    <a:pt x="912" y="791"/>
                  </a:lnTo>
                  <a:lnTo>
                    <a:pt x="999" y="721"/>
                  </a:lnTo>
                  <a:lnTo>
                    <a:pt x="1050" y="653"/>
                  </a:lnTo>
                  <a:lnTo>
                    <a:pt x="1128" y="613"/>
                  </a:lnTo>
                  <a:lnTo>
                    <a:pt x="1128" y="690"/>
                  </a:lnTo>
                  <a:lnTo>
                    <a:pt x="1167" y="608"/>
                  </a:lnTo>
                  <a:lnTo>
                    <a:pt x="1229" y="563"/>
                  </a:lnTo>
                  <a:lnTo>
                    <a:pt x="1275" y="698"/>
                  </a:lnTo>
                  <a:lnTo>
                    <a:pt x="1487" y="757"/>
                  </a:lnTo>
                  <a:lnTo>
                    <a:pt x="1446" y="126"/>
                  </a:lnTo>
                  <a:lnTo>
                    <a:pt x="1428" y="105"/>
                  </a:lnTo>
                  <a:lnTo>
                    <a:pt x="1404" y="115"/>
                  </a:lnTo>
                  <a:lnTo>
                    <a:pt x="1325" y="335"/>
                  </a:lnTo>
                  <a:lnTo>
                    <a:pt x="1325" y="0"/>
                  </a:lnTo>
                  <a:lnTo>
                    <a:pt x="1305" y="352"/>
                  </a:lnTo>
                  <a:lnTo>
                    <a:pt x="1286" y="414"/>
                  </a:lnTo>
                  <a:lnTo>
                    <a:pt x="1248" y="160"/>
                  </a:lnTo>
                  <a:lnTo>
                    <a:pt x="1224" y="7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4" name="Freeform 186"/>
            <p:cNvSpPr>
              <a:spLocks/>
            </p:cNvSpPr>
            <p:nvPr/>
          </p:nvSpPr>
          <p:spPr bwMode="auto">
            <a:xfrm>
              <a:off x="1074" y="1701"/>
              <a:ext cx="571" cy="687"/>
            </a:xfrm>
            <a:custGeom>
              <a:avLst/>
              <a:gdLst>
                <a:gd name="T0" fmla="*/ 571 w 1140"/>
                <a:gd name="T1" fmla="*/ 0 h 1374"/>
                <a:gd name="T2" fmla="*/ 398 w 1140"/>
                <a:gd name="T3" fmla="*/ 132 h 1374"/>
                <a:gd name="T4" fmla="*/ 403 w 1140"/>
                <a:gd name="T5" fmla="*/ 158 h 1374"/>
                <a:gd name="T6" fmla="*/ 355 w 1140"/>
                <a:gd name="T7" fmla="*/ 215 h 1374"/>
                <a:gd name="T8" fmla="*/ 279 w 1140"/>
                <a:gd name="T9" fmla="*/ 238 h 1374"/>
                <a:gd name="T10" fmla="*/ 187 w 1140"/>
                <a:gd name="T11" fmla="*/ 335 h 1374"/>
                <a:gd name="T12" fmla="*/ 135 w 1140"/>
                <a:gd name="T13" fmla="*/ 453 h 1374"/>
                <a:gd name="T14" fmla="*/ 50 w 1140"/>
                <a:gd name="T15" fmla="*/ 556 h 1374"/>
                <a:gd name="T16" fmla="*/ 0 w 1140"/>
                <a:gd name="T17" fmla="*/ 687 h 1374"/>
                <a:gd name="T18" fmla="*/ 55 w 1140"/>
                <a:gd name="T19" fmla="*/ 556 h 1374"/>
                <a:gd name="T20" fmla="*/ 138 w 1140"/>
                <a:gd name="T21" fmla="*/ 458 h 1374"/>
                <a:gd name="T22" fmla="*/ 202 w 1140"/>
                <a:gd name="T23" fmla="*/ 332 h 1374"/>
                <a:gd name="T24" fmla="*/ 287 w 1140"/>
                <a:gd name="T25" fmla="*/ 243 h 1374"/>
                <a:gd name="T26" fmla="*/ 370 w 1140"/>
                <a:gd name="T27" fmla="*/ 220 h 1374"/>
                <a:gd name="T28" fmla="*/ 409 w 1140"/>
                <a:gd name="T29" fmla="*/ 170 h 1374"/>
                <a:gd name="T30" fmla="*/ 443 w 1140"/>
                <a:gd name="T31" fmla="*/ 197 h 1374"/>
                <a:gd name="T32" fmla="*/ 422 w 1140"/>
                <a:gd name="T33" fmla="*/ 132 h 1374"/>
                <a:gd name="T34" fmla="*/ 571 w 1140"/>
                <a:gd name="T35" fmla="*/ 0 h 137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140"/>
                <a:gd name="T55" fmla="*/ 0 h 1374"/>
                <a:gd name="T56" fmla="*/ 1140 w 1140"/>
                <a:gd name="T57" fmla="*/ 1374 h 137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140" h="1374">
                  <a:moveTo>
                    <a:pt x="1140" y="0"/>
                  </a:moveTo>
                  <a:lnTo>
                    <a:pt x="794" y="263"/>
                  </a:lnTo>
                  <a:lnTo>
                    <a:pt x="805" y="316"/>
                  </a:lnTo>
                  <a:lnTo>
                    <a:pt x="708" y="430"/>
                  </a:lnTo>
                  <a:lnTo>
                    <a:pt x="558" y="476"/>
                  </a:lnTo>
                  <a:lnTo>
                    <a:pt x="374" y="670"/>
                  </a:lnTo>
                  <a:lnTo>
                    <a:pt x="270" y="906"/>
                  </a:lnTo>
                  <a:lnTo>
                    <a:pt x="99" y="1111"/>
                  </a:lnTo>
                  <a:lnTo>
                    <a:pt x="0" y="1374"/>
                  </a:lnTo>
                  <a:lnTo>
                    <a:pt x="110" y="1111"/>
                  </a:lnTo>
                  <a:lnTo>
                    <a:pt x="275" y="917"/>
                  </a:lnTo>
                  <a:lnTo>
                    <a:pt x="404" y="664"/>
                  </a:lnTo>
                  <a:lnTo>
                    <a:pt x="572" y="486"/>
                  </a:lnTo>
                  <a:lnTo>
                    <a:pt x="738" y="441"/>
                  </a:lnTo>
                  <a:lnTo>
                    <a:pt x="817" y="339"/>
                  </a:lnTo>
                  <a:lnTo>
                    <a:pt x="884" y="395"/>
                  </a:lnTo>
                  <a:lnTo>
                    <a:pt x="842" y="263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5" name="Freeform 187"/>
            <p:cNvSpPr>
              <a:spLocks/>
            </p:cNvSpPr>
            <p:nvPr/>
          </p:nvSpPr>
          <p:spPr bwMode="auto">
            <a:xfrm>
              <a:off x="1784" y="1701"/>
              <a:ext cx="502" cy="998"/>
            </a:xfrm>
            <a:custGeom>
              <a:avLst/>
              <a:gdLst>
                <a:gd name="T0" fmla="*/ 306 w 1004"/>
                <a:gd name="T1" fmla="*/ 206 h 1997"/>
                <a:gd name="T2" fmla="*/ 249 w 1004"/>
                <a:gd name="T3" fmla="*/ 350 h 1997"/>
                <a:gd name="T4" fmla="*/ 174 w 1004"/>
                <a:gd name="T5" fmla="*/ 473 h 1997"/>
                <a:gd name="T6" fmla="*/ 93 w 1004"/>
                <a:gd name="T7" fmla="*/ 555 h 1997"/>
                <a:gd name="T8" fmla="*/ 197 w 1004"/>
                <a:gd name="T9" fmla="*/ 450 h 1997"/>
                <a:gd name="T10" fmla="*/ 295 w 1004"/>
                <a:gd name="T11" fmla="*/ 269 h 1997"/>
                <a:gd name="T12" fmla="*/ 316 w 1004"/>
                <a:gd name="T13" fmla="*/ 264 h 1997"/>
                <a:gd name="T14" fmla="*/ 226 w 1004"/>
                <a:gd name="T15" fmla="*/ 464 h 1997"/>
                <a:gd name="T16" fmla="*/ 109 w 1004"/>
                <a:gd name="T17" fmla="*/ 586 h 1997"/>
                <a:gd name="T18" fmla="*/ 84 w 1004"/>
                <a:gd name="T19" fmla="*/ 504 h 1997"/>
                <a:gd name="T20" fmla="*/ 104 w 1004"/>
                <a:gd name="T21" fmla="*/ 291 h 1997"/>
                <a:gd name="T22" fmla="*/ 113 w 1004"/>
                <a:gd name="T23" fmla="*/ 102 h 1997"/>
                <a:gd name="T24" fmla="*/ 134 w 1004"/>
                <a:gd name="T25" fmla="*/ 14 h 1997"/>
                <a:gd name="T26" fmla="*/ 126 w 1004"/>
                <a:gd name="T27" fmla="*/ 17 h 1997"/>
                <a:gd name="T28" fmla="*/ 101 w 1004"/>
                <a:gd name="T29" fmla="*/ 129 h 1997"/>
                <a:gd name="T30" fmla="*/ 84 w 1004"/>
                <a:gd name="T31" fmla="*/ 393 h 1997"/>
                <a:gd name="T32" fmla="*/ 52 w 1004"/>
                <a:gd name="T33" fmla="*/ 609 h 1997"/>
                <a:gd name="T34" fmla="*/ 17 w 1004"/>
                <a:gd name="T35" fmla="*/ 662 h 1997"/>
                <a:gd name="T36" fmla="*/ 0 w 1004"/>
                <a:gd name="T37" fmla="*/ 813 h 1997"/>
                <a:gd name="T38" fmla="*/ 101 w 1004"/>
                <a:gd name="T39" fmla="*/ 944 h 1997"/>
                <a:gd name="T40" fmla="*/ 138 w 1004"/>
                <a:gd name="T41" fmla="*/ 867 h 1997"/>
                <a:gd name="T42" fmla="*/ 152 w 1004"/>
                <a:gd name="T43" fmla="*/ 708 h 1997"/>
                <a:gd name="T44" fmla="*/ 217 w 1004"/>
                <a:gd name="T45" fmla="*/ 628 h 1997"/>
                <a:gd name="T46" fmla="*/ 284 w 1004"/>
                <a:gd name="T47" fmla="*/ 527 h 1997"/>
                <a:gd name="T48" fmla="*/ 320 w 1004"/>
                <a:gd name="T49" fmla="*/ 484 h 1997"/>
                <a:gd name="T50" fmla="*/ 341 w 1004"/>
                <a:gd name="T51" fmla="*/ 506 h 1997"/>
                <a:gd name="T52" fmla="*/ 346 w 1004"/>
                <a:gd name="T53" fmla="*/ 675 h 1997"/>
                <a:gd name="T54" fmla="*/ 391 w 1004"/>
                <a:gd name="T55" fmla="*/ 725 h 1997"/>
                <a:gd name="T56" fmla="*/ 459 w 1004"/>
                <a:gd name="T57" fmla="*/ 700 h 1997"/>
                <a:gd name="T58" fmla="*/ 471 w 1004"/>
                <a:gd name="T59" fmla="*/ 490 h 1997"/>
                <a:gd name="T60" fmla="*/ 462 w 1004"/>
                <a:gd name="T61" fmla="*/ 424 h 1997"/>
                <a:gd name="T62" fmla="*/ 502 w 1004"/>
                <a:gd name="T63" fmla="*/ 227 h 1997"/>
                <a:gd name="T64" fmla="*/ 366 w 1004"/>
                <a:gd name="T65" fmla="*/ 109 h 1997"/>
                <a:gd name="T66" fmla="*/ 326 w 1004"/>
                <a:gd name="T67" fmla="*/ 112 h 199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04"/>
                <a:gd name="T103" fmla="*/ 0 h 1997"/>
                <a:gd name="T104" fmla="*/ 1004 w 1004"/>
                <a:gd name="T105" fmla="*/ 1997 h 199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04" h="1997">
                  <a:moveTo>
                    <a:pt x="651" y="224"/>
                  </a:moveTo>
                  <a:lnTo>
                    <a:pt x="612" y="413"/>
                  </a:lnTo>
                  <a:lnTo>
                    <a:pt x="550" y="573"/>
                  </a:lnTo>
                  <a:lnTo>
                    <a:pt x="497" y="701"/>
                  </a:lnTo>
                  <a:lnTo>
                    <a:pt x="423" y="831"/>
                  </a:lnTo>
                  <a:lnTo>
                    <a:pt x="348" y="946"/>
                  </a:lnTo>
                  <a:lnTo>
                    <a:pt x="280" y="1030"/>
                  </a:lnTo>
                  <a:lnTo>
                    <a:pt x="185" y="1111"/>
                  </a:lnTo>
                  <a:lnTo>
                    <a:pt x="291" y="1024"/>
                  </a:lnTo>
                  <a:lnTo>
                    <a:pt x="393" y="900"/>
                  </a:lnTo>
                  <a:lnTo>
                    <a:pt x="503" y="727"/>
                  </a:lnTo>
                  <a:lnTo>
                    <a:pt x="590" y="538"/>
                  </a:lnTo>
                  <a:lnTo>
                    <a:pt x="651" y="379"/>
                  </a:lnTo>
                  <a:lnTo>
                    <a:pt x="632" y="528"/>
                  </a:lnTo>
                  <a:lnTo>
                    <a:pt x="550" y="758"/>
                  </a:lnTo>
                  <a:lnTo>
                    <a:pt x="452" y="928"/>
                  </a:lnTo>
                  <a:lnTo>
                    <a:pt x="342" y="1071"/>
                  </a:lnTo>
                  <a:lnTo>
                    <a:pt x="217" y="1172"/>
                  </a:lnTo>
                  <a:lnTo>
                    <a:pt x="138" y="1214"/>
                  </a:lnTo>
                  <a:lnTo>
                    <a:pt x="168" y="1009"/>
                  </a:lnTo>
                  <a:lnTo>
                    <a:pt x="190" y="769"/>
                  </a:lnTo>
                  <a:lnTo>
                    <a:pt x="208" y="583"/>
                  </a:lnTo>
                  <a:lnTo>
                    <a:pt x="217" y="343"/>
                  </a:lnTo>
                  <a:lnTo>
                    <a:pt x="225" y="205"/>
                  </a:lnTo>
                  <a:lnTo>
                    <a:pt x="245" y="101"/>
                  </a:lnTo>
                  <a:lnTo>
                    <a:pt x="267" y="28"/>
                  </a:lnTo>
                  <a:lnTo>
                    <a:pt x="286" y="0"/>
                  </a:lnTo>
                  <a:lnTo>
                    <a:pt x="252" y="34"/>
                  </a:lnTo>
                  <a:lnTo>
                    <a:pt x="225" y="114"/>
                  </a:lnTo>
                  <a:lnTo>
                    <a:pt x="202" y="258"/>
                  </a:lnTo>
                  <a:lnTo>
                    <a:pt x="190" y="538"/>
                  </a:lnTo>
                  <a:lnTo>
                    <a:pt x="168" y="786"/>
                  </a:lnTo>
                  <a:lnTo>
                    <a:pt x="144" y="998"/>
                  </a:lnTo>
                  <a:lnTo>
                    <a:pt x="104" y="1218"/>
                  </a:lnTo>
                  <a:lnTo>
                    <a:pt x="40" y="1252"/>
                  </a:lnTo>
                  <a:lnTo>
                    <a:pt x="34" y="1325"/>
                  </a:lnTo>
                  <a:lnTo>
                    <a:pt x="17" y="1484"/>
                  </a:lnTo>
                  <a:lnTo>
                    <a:pt x="0" y="1627"/>
                  </a:lnTo>
                  <a:lnTo>
                    <a:pt x="149" y="1694"/>
                  </a:lnTo>
                  <a:lnTo>
                    <a:pt x="202" y="1888"/>
                  </a:lnTo>
                  <a:lnTo>
                    <a:pt x="252" y="1997"/>
                  </a:lnTo>
                  <a:lnTo>
                    <a:pt x="275" y="1734"/>
                  </a:lnTo>
                  <a:lnTo>
                    <a:pt x="286" y="1559"/>
                  </a:lnTo>
                  <a:lnTo>
                    <a:pt x="303" y="1417"/>
                  </a:lnTo>
                  <a:lnTo>
                    <a:pt x="322" y="1385"/>
                  </a:lnTo>
                  <a:lnTo>
                    <a:pt x="433" y="1257"/>
                  </a:lnTo>
                  <a:lnTo>
                    <a:pt x="503" y="1159"/>
                  </a:lnTo>
                  <a:lnTo>
                    <a:pt x="567" y="1054"/>
                  </a:lnTo>
                  <a:lnTo>
                    <a:pt x="617" y="974"/>
                  </a:lnTo>
                  <a:lnTo>
                    <a:pt x="640" y="968"/>
                  </a:lnTo>
                  <a:lnTo>
                    <a:pt x="662" y="981"/>
                  </a:lnTo>
                  <a:lnTo>
                    <a:pt x="681" y="1012"/>
                  </a:lnTo>
                  <a:lnTo>
                    <a:pt x="698" y="1206"/>
                  </a:lnTo>
                  <a:lnTo>
                    <a:pt x="691" y="1350"/>
                  </a:lnTo>
                  <a:lnTo>
                    <a:pt x="681" y="1465"/>
                  </a:lnTo>
                  <a:lnTo>
                    <a:pt x="782" y="1450"/>
                  </a:lnTo>
                  <a:lnTo>
                    <a:pt x="858" y="1428"/>
                  </a:lnTo>
                  <a:lnTo>
                    <a:pt x="918" y="1400"/>
                  </a:lnTo>
                  <a:lnTo>
                    <a:pt x="951" y="1360"/>
                  </a:lnTo>
                  <a:lnTo>
                    <a:pt x="942" y="981"/>
                  </a:lnTo>
                  <a:lnTo>
                    <a:pt x="957" y="866"/>
                  </a:lnTo>
                  <a:lnTo>
                    <a:pt x="923" y="848"/>
                  </a:lnTo>
                  <a:lnTo>
                    <a:pt x="974" y="732"/>
                  </a:lnTo>
                  <a:lnTo>
                    <a:pt x="1004" y="454"/>
                  </a:lnTo>
                  <a:lnTo>
                    <a:pt x="879" y="348"/>
                  </a:lnTo>
                  <a:lnTo>
                    <a:pt x="732" y="218"/>
                  </a:lnTo>
                  <a:lnTo>
                    <a:pt x="681" y="148"/>
                  </a:lnTo>
                  <a:lnTo>
                    <a:pt x="651" y="22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6" name="Freeform 188"/>
            <p:cNvSpPr>
              <a:spLocks/>
            </p:cNvSpPr>
            <p:nvPr/>
          </p:nvSpPr>
          <p:spPr bwMode="auto">
            <a:xfrm>
              <a:off x="1679" y="1703"/>
              <a:ext cx="218" cy="40"/>
            </a:xfrm>
            <a:custGeom>
              <a:avLst/>
              <a:gdLst>
                <a:gd name="T0" fmla="*/ 0 w 436"/>
                <a:gd name="T1" fmla="*/ 0 h 79"/>
                <a:gd name="T2" fmla="*/ 92 w 436"/>
                <a:gd name="T3" fmla="*/ 12 h 79"/>
                <a:gd name="T4" fmla="*/ 146 w 436"/>
                <a:gd name="T5" fmla="*/ 12 h 79"/>
                <a:gd name="T6" fmla="*/ 218 w 436"/>
                <a:gd name="T7" fmla="*/ 6 h 79"/>
                <a:gd name="T8" fmla="*/ 109 w 436"/>
                <a:gd name="T9" fmla="*/ 40 h 79"/>
                <a:gd name="T10" fmla="*/ 75 w 436"/>
                <a:gd name="T11" fmla="*/ 20 h 79"/>
                <a:gd name="T12" fmla="*/ 0 w 436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6"/>
                <a:gd name="T22" fmla="*/ 0 h 79"/>
                <a:gd name="T23" fmla="*/ 436 w 436"/>
                <a:gd name="T24" fmla="*/ 79 h 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6" h="79">
                  <a:moveTo>
                    <a:pt x="0" y="0"/>
                  </a:moveTo>
                  <a:lnTo>
                    <a:pt x="183" y="23"/>
                  </a:lnTo>
                  <a:lnTo>
                    <a:pt x="292" y="23"/>
                  </a:lnTo>
                  <a:lnTo>
                    <a:pt x="436" y="11"/>
                  </a:lnTo>
                  <a:lnTo>
                    <a:pt x="217" y="79"/>
                  </a:lnTo>
                  <a:lnTo>
                    <a:pt x="149" y="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7" name="Freeform 189"/>
            <p:cNvSpPr>
              <a:spLocks/>
            </p:cNvSpPr>
            <p:nvPr/>
          </p:nvSpPr>
          <p:spPr bwMode="auto">
            <a:xfrm>
              <a:off x="1765" y="1835"/>
              <a:ext cx="60" cy="299"/>
            </a:xfrm>
            <a:custGeom>
              <a:avLst/>
              <a:gdLst>
                <a:gd name="T0" fmla="*/ 20 w 120"/>
                <a:gd name="T1" fmla="*/ 0 h 597"/>
                <a:gd name="T2" fmla="*/ 60 w 120"/>
                <a:gd name="T3" fmla="*/ 31 h 597"/>
                <a:gd name="T4" fmla="*/ 8 w 120"/>
                <a:gd name="T5" fmla="*/ 51 h 597"/>
                <a:gd name="T6" fmla="*/ 23 w 120"/>
                <a:gd name="T7" fmla="*/ 292 h 597"/>
                <a:gd name="T8" fmla="*/ 17 w 120"/>
                <a:gd name="T9" fmla="*/ 299 h 597"/>
                <a:gd name="T10" fmla="*/ 0 w 120"/>
                <a:gd name="T11" fmla="*/ 50 h 597"/>
                <a:gd name="T12" fmla="*/ 43 w 120"/>
                <a:gd name="T13" fmla="*/ 28 h 597"/>
                <a:gd name="T14" fmla="*/ 20 w 120"/>
                <a:gd name="T15" fmla="*/ 0 h 5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0"/>
                <a:gd name="T25" fmla="*/ 0 h 597"/>
                <a:gd name="T26" fmla="*/ 120 w 120"/>
                <a:gd name="T27" fmla="*/ 597 h 59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0" h="597">
                  <a:moveTo>
                    <a:pt x="39" y="0"/>
                  </a:moveTo>
                  <a:lnTo>
                    <a:pt x="120" y="62"/>
                  </a:lnTo>
                  <a:lnTo>
                    <a:pt x="16" y="102"/>
                  </a:lnTo>
                  <a:lnTo>
                    <a:pt x="45" y="584"/>
                  </a:lnTo>
                  <a:lnTo>
                    <a:pt x="33" y="597"/>
                  </a:lnTo>
                  <a:lnTo>
                    <a:pt x="0" y="99"/>
                  </a:lnTo>
                  <a:lnTo>
                    <a:pt x="86" y="5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8" name="Freeform 190"/>
            <p:cNvSpPr>
              <a:spLocks/>
            </p:cNvSpPr>
            <p:nvPr/>
          </p:nvSpPr>
          <p:spPr bwMode="auto">
            <a:xfrm>
              <a:off x="1868" y="1881"/>
              <a:ext cx="148" cy="255"/>
            </a:xfrm>
            <a:custGeom>
              <a:avLst/>
              <a:gdLst>
                <a:gd name="T0" fmla="*/ 68 w 295"/>
                <a:gd name="T1" fmla="*/ 58 h 511"/>
                <a:gd name="T2" fmla="*/ 96 w 295"/>
                <a:gd name="T3" fmla="*/ 47 h 511"/>
                <a:gd name="T4" fmla="*/ 121 w 295"/>
                <a:gd name="T5" fmla="*/ 27 h 511"/>
                <a:gd name="T6" fmla="*/ 148 w 295"/>
                <a:gd name="T7" fmla="*/ 0 h 511"/>
                <a:gd name="T8" fmla="*/ 148 w 295"/>
                <a:gd name="T9" fmla="*/ 92 h 511"/>
                <a:gd name="T10" fmla="*/ 138 w 295"/>
                <a:gd name="T11" fmla="*/ 39 h 511"/>
                <a:gd name="T12" fmla="*/ 121 w 295"/>
                <a:gd name="T13" fmla="*/ 58 h 511"/>
                <a:gd name="T14" fmla="*/ 121 w 295"/>
                <a:gd name="T15" fmla="*/ 32 h 511"/>
                <a:gd name="T16" fmla="*/ 105 w 295"/>
                <a:gd name="T17" fmla="*/ 49 h 511"/>
                <a:gd name="T18" fmla="*/ 118 w 295"/>
                <a:gd name="T19" fmla="*/ 63 h 511"/>
                <a:gd name="T20" fmla="*/ 113 w 295"/>
                <a:gd name="T21" fmla="*/ 73 h 511"/>
                <a:gd name="T22" fmla="*/ 102 w 295"/>
                <a:gd name="T23" fmla="*/ 68 h 511"/>
                <a:gd name="T24" fmla="*/ 90 w 295"/>
                <a:gd name="T25" fmla="*/ 103 h 511"/>
                <a:gd name="T26" fmla="*/ 64 w 295"/>
                <a:gd name="T27" fmla="*/ 161 h 511"/>
                <a:gd name="T28" fmla="*/ 33 w 295"/>
                <a:gd name="T29" fmla="*/ 215 h 511"/>
                <a:gd name="T30" fmla="*/ 6 w 295"/>
                <a:gd name="T31" fmla="*/ 255 h 511"/>
                <a:gd name="T32" fmla="*/ 0 w 295"/>
                <a:gd name="T33" fmla="*/ 238 h 511"/>
                <a:gd name="T34" fmla="*/ 36 w 295"/>
                <a:gd name="T35" fmla="*/ 192 h 511"/>
                <a:gd name="T36" fmla="*/ 62 w 295"/>
                <a:gd name="T37" fmla="*/ 141 h 511"/>
                <a:gd name="T38" fmla="*/ 87 w 295"/>
                <a:gd name="T39" fmla="*/ 89 h 511"/>
                <a:gd name="T40" fmla="*/ 96 w 295"/>
                <a:gd name="T41" fmla="*/ 53 h 511"/>
                <a:gd name="T42" fmla="*/ 68 w 295"/>
                <a:gd name="T43" fmla="*/ 58 h 5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95"/>
                <a:gd name="T67" fmla="*/ 0 h 511"/>
                <a:gd name="T68" fmla="*/ 295 w 295"/>
                <a:gd name="T69" fmla="*/ 511 h 51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95" h="511">
                  <a:moveTo>
                    <a:pt x="135" y="117"/>
                  </a:moveTo>
                  <a:lnTo>
                    <a:pt x="191" y="95"/>
                  </a:lnTo>
                  <a:lnTo>
                    <a:pt x="242" y="54"/>
                  </a:lnTo>
                  <a:lnTo>
                    <a:pt x="295" y="0"/>
                  </a:lnTo>
                  <a:lnTo>
                    <a:pt x="295" y="185"/>
                  </a:lnTo>
                  <a:lnTo>
                    <a:pt x="276" y="78"/>
                  </a:lnTo>
                  <a:lnTo>
                    <a:pt x="242" y="117"/>
                  </a:lnTo>
                  <a:lnTo>
                    <a:pt x="242" y="65"/>
                  </a:lnTo>
                  <a:lnTo>
                    <a:pt x="210" y="99"/>
                  </a:lnTo>
                  <a:lnTo>
                    <a:pt x="236" y="127"/>
                  </a:lnTo>
                  <a:lnTo>
                    <a:pt x="225" y="146"/>
                  </a:lnTo>
                  <a:lnTo>
                    <a:pt x="203" y="137"/>
                  </a:lnTo>
                  <a:lnTo>
                    <a:pt x="180" y="207"/>
                  </a:lnTo>
                  <a:lnTo>
                    <a:pt x="127" y="322"/>
                  </a:lnTo>
                  <a:lnTo>
                    <a:pt x="65" y="430"/>
                  </a:lnTo>
                  <a:lnTo>
                    <a:pt x="11" y="511"/>
                  </a:lnTo>
                  <a:lnTo>
                    <a:pt x="0" y="477"/>
                  </a:lnTo>
                  <a:lnTo>
                    <a:pt x="71" y="384"/>
                  </a:lnTo>
                  <a:lnTo>
                    <a:pt x="123" y="283"/>
                  </a:lnTo>
                  <a:lnTo>
                    <a:pt x="174" y="179"/>
                  </a:lnTo>
                  <a:lnTo>
                    <a:pt x="191" y="106"/>
                  </a:lnTo>
                  <a:lnTo>
                    <a:pt x="135" y="11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49" name="Freeform 191"/>
            <p:cNvSpPr>
              <a:spLocks/>
            </p:cNvSpPr>
            <p:nvPr/>
          </p:nvSpPr>
          <p:spPr bwMode="auto">
            <a:xfrm>
              <a:off x="1868" y="1961"/>
              <a:ext cx="118" cy="303"/>
            </a:xfrm>
            <a:custGeom>
              <a:avLst/>
              <a:gdLst>
                <a:gd name="T0" fmla="*/ 118 w 236"/>
                <a:gd name="T1" fmla="*/ 0 h 606"/>
                <a:gd name="T2" fmla="*/ 102 w 236"/>
                <a:gd name="T3" fmla="*/ 69 h 606"/>
                <a:gd name="T4" fmla="*/ 77 w 236"/>
                <a:gd name="T5" fmla="*/ 146 h 606"/>
                <a:gd name="T6" fmla="*/ 48 w 236"/>
                <a:gd name="T7" fmla="*/ 215 h 606"/>
                <a:gd name="T8" fmla="*/ 20 w 236"/>
                <a:gd name="T9" fmla="*/ 272 h 606"/>
                <a:gd name="T10" fmla="*/ 0 w 236"/>
                <a:gd name="T11" fmla="*/ 303 h 606"/>
                <a:gd name="T12" fmla="*/ 23 w 236"/>
                <a:gd name="T13" fmla="*/ 281 h 606"/>
                <a:gd name="T14" fmla="*/ 50 w 236"/>
                <a:gd name="T15" fmla="*/ 230 h 606"/>
                <a:gd name="T16" fmla="*/ 77 w 236"/>
                <a:gd name="T17" fmla="*/ 157 h 606"/>
                <a:gd name="T18" fmla="*/ 102 w 236"/>
                <a:gd name="T19" fmla="*/ 77 h 606"/>
                <a:gd name="T20" fmla="*/ 118 w 236"/>
                <a:gd name="T21" fmla="*/ 0 h 6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6"/>
                <a:gd name="T34" fmla="*/ 0 h 606"/>
                <a:gd name="T35" fmla="*/ 236 w 236"/>
                <a:gd name="T36" fmla="*/ 606 h 6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6" h="606">
                  <a:moveTo>
                    <a:pt x="236" y="0"/>
                  </a:moveTo>
                  <a:lnTo>
                    <a:pt x="203" y="138"/>
                  </a:lnTo>
                  <a:lnTo>
                    <a:pt x="154" y="292"/>
                  </a:lnTo>
                  <a:lnTo>
                    <a:pt x="96" y="430"/>
                  </a:lnTo>
                  <a:lnTo>
                    <a:pt x="40" y="543"/>
                  </a:lnTo>
                  <a:lnTo>
                    <a:pt x="0" y="606"/>
                  </a:lnTo>
                  <a:lnTo>
                    <a:pt x="45" y="561"/>
                  </a:lnTo>
                  <a:lnTo>
                    <a:pt x="99" y="460"/>
                  </a:lnTo>
                  <a:lnTo>
                    <a:pt x="154" y="315"/>
                  </a:lnTo>
                  <a:lnTo>
                    <a:pt x="203" y="1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0" name="Freeform 192"/>
            <p:cNvSpPr>
              <a:spLocks/>
            </p:cNvSpPr>
            <p:nvPr/>
          </p:nvSpPr>
          <p:spPr bwMode="auto">
            <a:xfrm>
              <a:off x="931" y="2449"/>
              <a:ext cx="130" cy="119"/>
            </a:xfrm>
            <a:custGeom>
              <a:avLst/>
              <a:gdLst>
                <a:gd name="T0" fmla="*/ 84 w 259"/>
                <a:gd name="T1" fmla="*/ 80 h 238"/>
                <a:gd name="T2" fmla="*/ 95 w 259"/>
                <a:gd name="T3" fmla="*/ 52 h 238"/>
                <a:gd name="T4" fmla="*/ 130 w 259"/>
                <a:gd name="T5" fmla="*/ 9 h 238"/>
                <a:gd name="T6" fmla="*/ 101 w 259"/>
                <a:gd name="T7" fmla="*/ 0 h 238"/>
                <a:gd name="T8" fmla="*/ 90 w 259"/>
                <a:gd name="T9" fmla="*/ 9 h 238"/>
                <a:gd name="T10" fmla="*/ 49 w 259"/>
                <a:gd name="T11" fmla="*/ 9 h 238"/>
                <a:gd name="T12" fmla="*/ 27 w 259"/>
                <a:gd name="T13" fmla="*/ 3 h 238"/>
                <a:gd name="T14" fmla="*/ 39 w 259"/>
                <a:gd name="T15" fmla="*/ 23 h 238"/>
                <a:gd name="T16" fmla="*/ 24 w 259"/>
                <a:gd name="T17" fmla="*/ 40 h 238"/>
                <a:gd name="T18" fmla="*/ 19 w 259"/>
                <a:gd name="T19" fmla="*/ 63 h 238"/>
                <a:gd name="T20" fmla="*/ 9 w 259"/>
                <a:gd name="T21" fmla="*/ 63 h 238"/>
                <a:gd name="T22" fmla="*/ 0 w 259"/>
                <a:gd name="T23" fmla="*/ 46 h 238"/>
                <a:gd name="T24" fmla="*/ 0 w 259"/>
                <a:gd name="T25" fmla="*/ 111 h 238"/>
                <a:gd name="T26" fmla="*/ 9 w 259"/>
                <a:gd name="T27" fmla="*/ 119 h 238"/>
                <a:gd name="T28" fmla="*/ 9 w 259"/>
                <a:gd name="T29" fmla="*/ 91 h 238"/>
                <a:gd name="T30" fmla="*/ 19 w 259"/>
                <a:gd name="T31" fmla="*/ 74 h 238"/>
                <a:gd name="T32" fmla="*/ 29 w 259"/>
                <a:gd name="T33" fmla="*/ 63 h 238"/>
                <a:gd name="T34" fmla="*/ 55 w 259"/>
                <a:gd name="T35" fmla="*/ 57 h 238"/>
                <a:gd name="T36" fmla="*/ 79 w 259"/>
                <a:gd name="T37" fmla="*/ 57 h 238"/>
                <a:gd name="T38" fmla="*/ 79 w 259"/>
                <a:gd name="T39" fmla="*/ 74 h 238"/>
                <a:gd name="T40" fmla="*/ 84 w 259"/>
                <a:gd name="T41" fmla="*/ 80 h 2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9"/>
                <a:gd name="T64" fmla="*/ 0 h 238"/>
                <a:gd name="T65" fmla="*/ 259 w 259"/>
                <a:gd name="T66" fmla="*/ 238 h 2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9" h="238">
                  <a:moveTo>
                    <a:pt x="168" y="160"/>
                  </a:moveTo>
                  <a:lnTo>
                    <a:pt x="189" y="103"/>
                  </a:lnTo>
                  <a:lnTo>
                    <a:pt x="259" y="17"/>
                  </a:lnTo>
                  <a:lnTo>
                    <a:pt x="202" y="0"/>
                  </a:lnTo>
                  <a:lnTo>
                    <a:pt x="179" y="17"/>
                  </a:lnTo>
                  <a:lnTo>
                    <a:pt x="98" y="17"/>
                  </a:lnTo>
                  <a:lnTo>
                    <a:pt x="53" y="5"/>
                  </a:lnTo>
                  <a:lnTo>
                    <a:pt x="78" y="45"/>
                  </a:lnTo>
                  <a:lnTo>
                    <a:pt x="48" y="80"/>
                  </a:lnTo>
                  <a:lnTo>
                    <a:pt x="37" y="126"/>
                  </a:lnTo>
                  <a:lnTo>
                    <a:pt x="18" y="126"/>
                  </a:lnTo>
                  <a:lnTo>
                    <a:pt x="0" y="92"/>
                  </a:lnTo>
                  <a:lnTo>
                    <a:pt x="0" y="221"/>
                  </a:lnTo>
                  <a:lnTo>
                    <a:pt x="18" y="238"/>
                  </a:lnTo>
                  <a:lnTo>
                    <a:pt x="18" y="182"/>
                  </a:lnTo>
                  <a:lnTo>
                    <a:pt x="37" y="148"/>
                  </a:lnTo>
                  <a:lnTo>
                    <a:pt x="57" y="126"/>
                  </a:lnTo>
                  <a:lnTo>
                    <a:pt x="110" y="114"/>
                  </a:lnTo>
                  <a:lnTo>
                    <a:pt x="157" y="114"/>
                  </a:lnTo>
                  <a:lnTo>
                    <a:pt x="157" y="148"/>
                  </a:lnTo>
                  <a:lnTo>
                    <a:pt x="168" y="16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1" name="Freeform 193"/>
            <p:cNvSpPr>
              <a:spLocks/>
            </p:cNvSpPr>
            <p:nvPr/>
          </p:nvSpPr>
          <p:spPr bwMode="auto">
            <a:xfrm>
              <a:off x="912" y="2445"/>
              <a:ext cx="46" cy="123"/>
            </a:xfrm>
            <a:custGeom>
              <a:avLst/>
              <a:gdLst>
                <a:gd name="T0" fmla="*/ 40 w 92"/>
                <a:gd name="T1" fmla="*/ 4 h 245"/>
                <a:gd name="T2" fmla="*/ 0 w 92"/>
                <a:gd name="T3" fmla="*/ 75 h 245"/>
                <a:gd name="T4" fmla="*/ 15 w 92"/>
                <a:gd name="T5" fmla="*/ 120 h 245"/>
                <a:gd name="T6" fmla="*/ 25 w 92"/>
                <a:gd name="T7" fmla="*/ 123 h 245"/>
                <a:gd name="T8" fmla="*/ 6 w 92"/>
                <a:gd name="T9" fmla="*/ 78 h 245"/>
                <a:gd name="T10" fmla="*/ 46 w 92"/>
                <a:gd name="T11" fmla="*/ 0 h 245"/>
                <a:gd name="T12" fmla="*/ 40 w 92"/>
                <a:gd name="T13" fmla="*/ 4 h 2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2"/>
                <a:gd name="T22" fmla="*/ 0 h 245"/>
                <a:gd name="T23" fmla="*/ 92 w 92"/>
                <a:gd name="T24" fmla="*/ 245 h 2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2" h="245">
                  <a:moveTo>
                    <a:pt x="79" y="7"/>
                  </a:moveTo>
                  <a:lnTo>
                    <a:pt x="0" y="149"/>
                  </a:lnTo>
                  <a:lnTo>
                    <a:pt x="30" y="239"/>
                  </a:lnTo>
                  <a:lnTo>
                    <a:pt x="51" y="245"/>
                  </a:lnTo>
                  <a:lnTo>
                    <a:pt x="11" y="155"/>
                  </a:lnTo>
                  <a:lnTo>
                    <a:pt x="92" y="0"/>
                  </a:lnTo>
                  <a:lnTo>
                    <a:pt x="79" y="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2" name="Freeform 194"/>
            <p:cNvSpPr>
              <a:spLocks/>
            </p:cNvSpPr>
            <p:nvPr/>
          </p:nvSpPr>
          <p:spPr bwMode="auto">
            <a:xfrm>
              <a:off x="983" y="2552"/>
              <a:ext cx="561" cy="646"/>
            </a:xfrm>
            <a:custGeom>
              <a:avLst/>
              <a:gdLst>
                <a:gd name="T0" fmla="*/ 526 w 1122"/>
                <a:gd name="T1" fmla="*/ 16 h 1292"/>
                <a:gd name="T2" fmla="*/ 550 w 1122"/>
                <a:gd name="T3" fmla="*/ 116 h 1292"/>
                <a:gd name="T4" fmla="*/ 557 w 1122"/>
                <a:gd name="T5" fmla="*/ 200 h 1292"/>
                <a:gd name="T6" fmla="*/ 561 w 1122"/>
                <a:gd name="T7" fmla="*/ 298 h 1292"/>
                <a:gd name="T8" fmla="*/ 551 w 1122"/>
                <a:gd name="T9" fmla="*/ 420 h 1292"/>
                <a:gd name="T10" fmla="*/ 538 w 1122"/>
                <a:gd name="T11" fmla="*/ 521 h 1292"/>
                <a:gd name="T12" fmla="*/ 524 w 1122"/>
                <a:gd name="T13" fmla="*/ 576 h 1292"/>
                <a:gd name="T14" fmla="*/ 305 w 1122"/>
                <a:gd name="T15" fmla="*/ 646 h 1292"/>
                <a:gd name="T16" fmla="*/ 260 w 1122"/>
                <a:gd name="T17" fmla="*/ 581 h 1292"/>
                <a:gd name="T18" fmla="*/ 221 w 1122"/>
                <a:gd name="T19" fmla="*/ 552 h 1292"/>
                <a:gd name="T20" fmla="*/ 167 w 1122"/>
                <a:gd name="T21" fmla="*/ 544 h 1292"/>
                <a:gd name="T22" fmla="*/ 89 w 1122"/>
                <a:gd name="T23" fmla="*/ 550 h 1292"/>
                <a:gd name="T24" fmla="*/ 6 w 1122"/>
                <a:gd name="T25" fmla="*/ 587 h 1292"/>
                <a:gd name="T26" fmla="*/ 0 w 1122"/>
                <a:gd name="T27" fmla="*/ 581 h 1292"/>
                <a:gd name="T28" fmla="*/ 4 w 1122"/>
                <a:gd name="T29" fmla="*/ 563 h 1292"/>
                <a:gd name="T30" fmla="*/ 29 w 1122"/>
                <a:gd name="T31" fmla="*/ 544 h 1292"/>
                <a:gd name="T32" fmla="*/ 97 w 1122"/>
                <a:gd name="T33" fmla="*/ 538 h 1292"/>
                <a:gd name="T34" fmla="*/ 158 w 1122"/>
                <a:gd name="T35" fmla="*/ 535 h 1292"/>
                <a:gd name="T36" fmla="*/ 210 w 1122"/>
                <a:gd name="T37" fmla="*/ 538 h 1292"/>
                <a:gd name="T38" fmla="*/ 189 w 1122"/>
                <a:gd name="T39" fmla="*/ 465 h 1292"/>
                <a:gd name="T40" fmla="*/ 193 w 1122"/>
                <a:gd name="T41" fmla="*/ 451 h 1292"/>
                <a:gd name="T42" fmla="*/ 200 w 1122"/>
                <a:gd name="T43" fmla="*/ 445 h 1292"/>
                <a:gd name="T44" fmla="*/ 215 w 1122"/>
                <a:gd name="T45" fmla="*/ 448 h 1292"/>
                <a:gd name="T46" fmla="*/ 277 w 1122"/>
                <a:gd name="T47" fmla="*/ 482 h 1292"/>
                <a:gd name="T48" fmla="*/ 299 w 1122"/>
                <a:gd name="T49" fmla="*/ 480 h 1292"/>
                <a:gd name="T50" fmla="*/ 310 w 1122"/>
                <a:gd name="T51" fmla="*/ 471 h 1292"/>
                <a:gd name="T52" fmla="*/ 317 w 1122"/>
                <a:gd name="T53" fmla="*/ 456 h 1292"/>
                <a:gd name="T54" fmla="*/ 317 w 1122"/>
                <a:gd name="T55" fmla="*/ 438 h 1292"/>
                <a:gd name="T56" fmla="*/ 282 w 1122"/>
                <a:gd name="T57" fmla="*/ 337 h 1292"/>
                <a:gd name="T58" fmla="*/ 269 w 1122"/>
                <a:gd name="T59" fmla="*/ 287 h 1292"/>
                <a:gd name="T60" fmla="*/ 263 w 1122"/>
                <a:gd name="T61" fmla="*/ 240 h 1292"/>
                <a:gd name="T62" fmla="*/ 308 w 1122"/>
                <a:gd name="T63" fmla="*/ 267 h 1292"/>
                <a:gd name="T64" fmla="*/ 334 w 1122"/>
                <a:gd name="T65" fmla="*/ 295 h 1292"/>
                <a:gd name="T66" fmla="*/ 346 w 1122"/>
                <a:gd name="T67" fmla="*/ 323 h 1292"/>
                <a:gd name="T68" fmla="*/ 351 w 1122"/>
                <a:gd name="T69" fmla="*/ 351 h 1292"/>
                <a:gd name="T70" fmla="*/ 354 w 1122"/>
                <a:gd name="T71" fmla="*/ 400 h 1292"/>
                <a:gd name="T72" fmla="*/ 360 w 1122"/>
                <a:gd name="T73" fmla="*/ 321 h 1292"/>
                <a:gd name="T74" fmla="*/ 357 w 1122"/>
                <a:gd name="T75" fmla="*/ 261 h 1292"/>
                <a:gd name="T76" fmla="*/ 346 w 1122"/>
                <a:gd name="T77" fmla="*/ 202 h 1292"/>
                <a:gd name="T78" fmla="*/ 325 w 1122"/>
                <a:gd name="T79" fmla="*/ 131 h 1292"/>
                <a:gd name="T80" fmla="*/ 351 w 1122"/>
                <a:gd name="T81" fmla="*/ 195 h 1292"/>
                <a:gd name="T82" fmla="*/ 360 w 1122"/>
                <a:gd name="T83" fmla="*/ 229 h 1292"/>
                <a:gd name="T84" fmla="*/ 399 w 1122"/>
                <a:gd name="T85" fmla="*/ 162 h 1292"/>
                <a:gd name="T86" fmla="*/ 457 w 1122"/>
                <a:gd name="T87" fmla="*/ 111 h 1292"/>
                <a:gd name="T88" fmla="*/ 444 w 1122"/>
                <a:gd name="T89" fmla="*/ 42 h 1292"/>
                <a:gd name="T90" fmla="*/ 426 w 1122"/>
                <a:gd name="T91" fmla="*/ 0 h 1292"/>
                <a:gd name="T92" fmla="*/ 457 w 1122"/>
                <a:gd name="T93" fmla="*/ 53 h 1292"/>
                <a:gd name="T94" fmla="*/ 486 w 1122"/>
                <a:gd name="T95" fmla="*/ 118 h 1292"/>
                <a:gd name="T96" fmla="*/ 511 w 1122"/>
                <a:gd name="T97" fmla="*/ 188 h 1292"/>
                <a:gd name="T98" fmla="*/ 540 w 1122"/>
                <a:gd name="T99" fmla="*/ 300 h 1292"/>
                <a:gd name="T100" fmla="*/ 544 w 1122"/>
                <a:gd name="T101" fmla="*/ 202 h 1292"/>
                <a:gd name="T102" fmla="*/ 538 w 1122"/>
                <a:gd name="T103" fmla="*/ 107 h 1292"/>
                <a:gd name="T104" fmla="*/ 521 w 1122"/>
                <a:gd name="T105" fmla="*/ 16 h 1292"/>
                <a:gd name="T106" fmla="*/ 526 w 1122"/>
                <a:gd name="T107" fmla="*/ 16 h 12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122"/>
                <a:gd name="T163" fmla="*/ 0 h 1292"/>
                <a:gd name="T164" fmla="*/ 1122 w 1122"/>
                <a:gd name="T165" fmla="*/ 1292 h 129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122" h="1292">
                  <a:moveTo>
                    <a:pt x="1051" y="32"/>
                  </a:moveTo>
                  <a:lnTo>
                    <a:pt x="1099" y="233"/>
                  </a:lnTo>
                  <a:lnTo>
                    <a:pt x="1113" y="400"/>
                  </a:lnTo>
                  <a:lnTo>
                    <a:pt x="1122" y="596"/>
                  </a:lnTo>
                  <a:lnTo>
                    <a:pt x="1102" y="840"/>
                  </a:lnTo>
                  <a:lnTo>
                    <a:pt x="1076" y="1041"/>
                  </a:lnTo>
                  <a:lnTo>
                    <a:pt x="1048" y="1151"/>
                  </a:lnTo>
                  <a:lnTo>
                    <a:pt x="611" y="1292"/>
                  </a:lnTo>
                  <a:lnTo>
                    <a:pt x="519" y="1162"/>
                  </a:lnTo>
                  <a:lnTo>
                    <a:pt x="443" y="1104"/>
                  </a:lnTo>
                  <a:lnTo>
                    <a:pt x="334" y="1087"/>
                  </a:lnTo>
                  <a:lnTo>
                    <a:pt x="179" y="1100"/>
                  </a:lnTo>
                  <a:lnTo>
                    <a:pt x="13" y="1173"/>
                  </a:lnTo>
                  <a:lnTo>
                    <a:pt x="0" y="1162"/>
                  </a:lnTo>
                  <a:lnTo>
                    <a:pt x="8" y="1126"/>
                  </a:lnTo>
                  <a:lnTo>
                    <a:pt x="58" y="1087"/>
                  </a:lnTo>
                  <a:lnTo>
                    <a:pt x="195" y="1076"/>
                  </a:lnTo>
                  <a:lnTo>
                    <a:pt x="317" y="1070"/>
                  </a:lnTo>
                  <a:lnTo>
                    <a:pt x="420" y="1076"/>
                  </a:lnTo>
                  <a:lnTo>
                    <a:pt x="378" y="930"/>
                  </a:lnTo>
                  <a:lnTo>
                    <a:pt x="386" y="902"/>
                  </a:lnTo>
                  <a:lnTo>
                    <a:pt x="401" y="890"/>
                  </a:lnTo>
                  <a:lnTo>
                    <a:pt x="431" y="896"/>
                  </a:lnTo>
                  <a:lnTo>
                    <a:pt x="554" y="964"/>
                  </a:lnTo>
                  <a:lnTo>
                    <a:pt x="599" y="960"/>
                  </a:lnTo>
                  <a:lnTo>
                    <a:pt x="620" y="943"/>
                  </a:lnTo>
                  <a:lnTo>
                    <a:pt x="634" y="913"/>
                  </a:lnTo>
                  <a:lnTo>
                    <a:pt x="634" y="877"/>
                  </a:lnTo>
                  <a:lnTo>
                    <a:pt x="564" y="675"/>
                  </a:lnTo>
                  <a:lnTo>
                    <a:pt x="538" y="573"/>
                  </a:lnTo>
                  <a:lnTo>
                    <a:pt x="526" y="480"/>
                  </a:lnTo>
                  <a:lnTo>
                    <a:pt x="616" y="534"/>
                  </a:lnTo>
                  <a:lnTo>
                    <a:pt x="669" y="590"/>
                  </a:lnTo>
                  <a:lnTo>
                    <a:pt x="692" y="647"/>
                  </a:lnTo>
                  <a:lnTo>
                    <a:pt x="703" y="702"/>
                  </a:lnTo>
                  <a:lnTo>
                    <a:pt x="709" y="801"/>
                  </a:lnTo>
                  <a:lnTo>
                    <a:pt x="720" y="641"/>
                  </a:lnTo>
                  <a:lnTo>
                    <a:pt x="715" y="522"/>
                  </a:lnTo>
                  <a:lnTo>
                    <a:pt x="692" y="405"/>
                  </a:lnTo>
                  <a:lnTo>
                    <a:pt x="650" y="261"/>
                  </a:lnTo>
                  <a:lnTo>
                    <a:pt x="703" y="390"/>
                  </a:lnTo>
                  <a:lnTo>
                    <a:pt x="720" y="458"/>
                  </a:lnTo>
                  <a:lnTo>
                    <a:pt x="799" y="323"/>
                  </a:lnTo>
                  <a:lnTo>
                    <a:pt x="914" y="222"/>
                  </a:lnTo>
                  <a:lnTo>
                    <a:pt x="888" y="85"/>
                  </a:lnTo>
                  <a:lnTo>
                    <a:pt x="852" y="0"/>
                  </a:lnTo>
                  <a:lnTo>
                    <a:pt x="914" y="107"/>
                  </a:lnTo>
                  <a:lnTo>
                    <a:pt x="972" y="237"/>
                  </a:lnTo>
                  <a:lnTo>
                    <a:pt x="1023" y="377"/>
                  </a:lnTo>
                  <a:lnTo>
                    <a:pt x="1080" y="599"/>
                  </a:lnTo>
                  <a:lnTo>
                    <a:pt x="1088" y="405"/>
                  </a:lnTo>
                  <a:lnTo>
                    <a:pt x="1076" y="215"/>
                  </a:lnTo>
                  <a:lnTo>
                    <a:pt x="1041" y="32"/>
                  </a:lnTo>
                  <a:lnTo>
                    <a:pt x="1051" y="3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3" name="Freeform 195"/>
            <p:cNvSpPr>
              <a:spLocks/>
            </p:cNvSpPr>
            <p:nvPr/>
          </p:nvSpPr>
          <p:spPr bwMode="auto">
            <a:xfrm>
              <a:off x="943" y="2541"/>
              <a:ext cx="445" cy="916"/>
            </a:xfrm>
            <a:custGeom>
              <a:avLst/>
              <a:gdLst>
                <a:gd name="T0" fmla="*/ 445 w 890"/>
                <a:gd name="T1" fmla="*/ 0 h 1832"/>
                <a:gd name="T2" fmla="*/ 417 w 890"/>
                <a:gd name="T3" fmla="*/ 48 h 1832"/>
                <a:gd name="T4" fmla="*/ 417 w 890"/>
                <a:gd name="T5" fmla="*/ 71 h 1832"/>
                <a:gd name="T6" fmla="*/ 445 w 890"/>
                <a:gd name="T7" fmla="*/ 122 h 1832"/>
                <a:gd name="T8" fmla="*/ 400 w 890"/>
                <a:gd name="T9" fmla="*/ 61 h 1832"/>
                <a:gd name="T10" fmla="*/ 331 w 890"/>
                <a:gd name="T11" fmla="*/ 85 h 1832"/>
                <a:gd name="T12" fmla="*/ 272 w 890"/>
                <a:gd name="T13" fmla="*/ 122 h 1832"/>
                <a:gd name="T14" fmla="*/ 220 w 890"/>
                <a:gd name="T15" fmla="*/ 163 h 1832"/>
                <a:gd name="T16" fmla="*/ 181 w 890"/>
                <a:gd name="T17" fmla="*/ 217 h 1832"/>
                <a:gd name="T18" fmla="*/ 163 w 890"/>
                <a:gd name="T19" fmla="*/ 281 h 1832"/>
                <a:gd name="T20" fmla="*/ 157 w 890"/>
                <a:gd name="T21" fmla="*/ 371 h 1832"/>
                <a:gd name="T22" fmla="*/ 163 w 890"/>
                <a:gd name="T23" fmla="*/ 434 h 1832"/>
                <a:gd name="T24" fmla="*/ 177 w 890"/>
                <a:gd name="T25" fmla="*/ 491 h 1832"/>
                <a:gd name="T26" fmla="*/ 207 w 890"/>
                <a:gd name="T27" fmla="*/ 546 h 1832"/>
                <a:gd name="T28" fmla="*/ 201 w 890"/>
                <a:gd name="T29" fmla="*/ 543 h 1832"/>
                <a:gd name="T30" fmla="*/ 177 w 890"/>
                <a:gd name="T31" fmla="*/ 507 h 1832"/>
                <a:gd name="T32" fmla="*/ 160 w 890"/>
                <a:gd name="T33" fmla="*/ 456 h 1832"/>
                <a:gd name="T34" fmla="*/ 149 w 890"/>
                <a:gd name="T35" fmla="*/ 392 h 1832"/>
                <a:gd name="T36" fmla="*/ 149 w 890"/>
                <a:gd name="T37" fmla="*/ 340 h 1832"/>
                <a:gd name="T38" fmla="*/ 155 w 890"/>
                <a:gd name="T39" fmla="*/ 272 h 1832"/>
                <a:gd name="T40" fmla="*/ 57 w 890"/>
                <a:gd name="T41" fmla="*/ 505 h 1832"/>
                <a:gd name="T42" fmla="*/ 6 w 890"/>
                <a:gd name="T43" fmla="*/ 581 h 1832"/>
                <a:gd name="T44" fmla="*/ 6 w 890"/>
                <a:gd name="T45" fmla="*/ 598 h 1832"/>
                <a:gd name="T46" fmla="*/ 24 w 890"/>
                <a:gd name="T47" fmla="*/ 620 h 1832"/>
                <a:gd name="T48" fmla="*/ 38 w 890"/>
                <a:gd name="T49" fmla="*/ 606 h 1832"/>
                <a:gd name="T50" fmla="*/ 21 w 890"/>
                <a:gd name="T51" fmla="*/ 640 h 1832"/>
                <a:gd name="T52" fmla="*/ 6 w 890"/>
                <a:gd name="T53" fmla="*/ 697 h 1832"/>
                <a:gd name="T54" fmla="*/ 118 w 890"/>
                <a:gd name="T55" fmla="*/ 905 h 1832"/>
                <a:gd name="T56" fmla="*/ 119 w 890"/>
                <a:gd name="T57" fmla="*/ 916 h 1832"/>
                <a:gd name="T58" fmla="*/ 93 w 890"/>
                <a:gd name="T59" fmla="*/ 895 h 1832"/>
                <a:gd name="T60" fmla="*/ 0 w 890"/>
                <a:gd name="T61" fmla="*/ 706 h 1832"/>
                <a:gd name="T62" fmla="*/ 0 w 890"/>
                <a:gd name="T63" fmla="*/ 681 h 1832"/>
                <a:gd name="T64" fmla="*/ 9 w 890"/>
                <a:gd name="T65" fmla="*/ 646 h 1832"/>
                <a:gd name="T66" fmla="*/ 9 w 890"/>
                <a:gd name="T67" fmla="*/ 622 h 1832"/>
                <a:gd name="T68" fmla="*/ 0 w 890"/>
                <a:gd name="T69" fmla="*/ 601 h 1832"/>
                <a:gd name="T70" fmla="*/ 0 w 890"/>
                <a:gd name="T71" fmla="*/ 583 h 1832"/>
                <a:gd name="T72" fmla="*/ 6 w 890"/>
                <a:gd name="T73" fmla="*/ 566 h 1832"/>
                <a:gd name="T74" fmla="*/ 40 w 890"/>
                <a:gd name="T75" fmla="*/ 519 h 1832"/>
                <a:gd name="T76" fmla="*/ 69 w 890"/>
                <a:gd name="T77" fmla="*/ 462 h 1832"/>
                <a:gd name="T78" fmla="*/ 106 w 890"/>
                <a:gd name="T79" fmla="*/ 365 h 1832"/>
                <a:gd name="T80" fmla="*/ 152 w 890"/>
                <a:gd name="T81" fmla="*/ 257 h 1832"/>
                <a:gd name="T82" fmla="*/ 175 w 890"/>
                <a:gd name="T83" fmla="*/ 208 h 1832"/>
                <a:gd name="T84" fmla="*/ 209 w 890"/>
                <a:gd name="T85" fmla="*/ 163 h 1832"/>
                <a:gd name="T86" fmla="*/ 249 w 890"/>
                <a:gd name="T87" fmla="*/ 124 h 1832"/>
                <a:gd name="T88" fmla="*/ 299 w 890"/>
                <a:gd name="T89" fmla="*/ 90 h 1832"/>
                <a:gd name="T90" fmla="*/ 348 w 890"/>
                <a:gd name="T91" fmla="*/ 65 h 1832"/>
                <a:gd name="T92" fmla="*/ 397 w 890"/>
                <a:gd name="T93" fmla="*/ 44 h 1832"/>
                <a:gd name="T94" fmla="*/ 417 w 890"/>
                <a:gd name="T95" fmla="*/ 33 h 1832"/>
                <a:gd name="T96" fmla="*/ 445 w 890"/>
                <a:gd name="T97" fmla="*/ 0 h 18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90"/>
                <a:gd name="T148" fmla="*/ 0 h 1832"/>
                <a:gd name="T149" fmla="*/ 890 w 890"/>
                <a:gd name="T150" fmla="*/ 1832 h 18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90" h="1832">
                  <a:moveTo>
                    <a:pt x="890" y="0"/>
                  </a:moveTo>
                  <a:lnTo>
                    <a:pt x="833" y="96"/>
                  </a:lnTo>
                  <a:lnTo>
                    <a:pt x="833" y="141"/>
                  </a:lnTo>
                  <a:lnTo>
                    <a:pt x="890" y="244"/>
                  </a:lnTo>
                  <a:lnTo>
                    <a:pt x="799" y="123"/>
                  </a:lnTo>
                  <a:lnTo>
                    <a:pt x="661" y="169"/>
                  </a:lnTo>
                  <a:lnTo>
                    <a:pt x="544" y="244"/>
                  </a:lnTo>
                  <a:lnTo>
                    <a:pt x="440" y="325"/>
                  </a:lnTo>
                  <a:lnTo>
                    <a:pt x="361" y="433"/>
                  </a:lnTo>
                  <a:lnTo>
                    <a:pt x="326" y="561"/>
                  </a:lnTo>
                  <a:lnTo>
                    <a:pt x="314" y="742"/>
                  </a:lnTo>
                  <a:lnTo>
                    <a:pt x="326" y="868"/>
                  </a:lnTo>
                  <a:lnTo>
                    <a:pt x="354" y="982"/>
                  </a:lnTo>
                  <a:lnTo>
                    <a:pt x="413" y="1092"/>
                  </a:lnTo>
                  <a:lnTo>
                    <a:pt x="401" y="1086"/>
                  </a:lnTo>
                  <a:lnTo>
                    <a:pt x="354" y="1014"/>
                  </a:lnTo>
                  <a:lnTo>
                    <a:pt x="320" y="912"/>
                  </a:lnTo>
                  <a:lnTo>
                    <a:pt x="297" y="783"/>
                  </a:lnTo>
                  <a:lnTo>
                    <a:pt x="297" y="680"/>
                  </a:lnTo>
                  <a:lnTo>
                    <a:pt x="309" y="544"/>
                  </a:lnTo>
                  <a:lnTo>
                    <a:pt x="115" y="1011"/>
                  </a:lnTo>
                  <a:lnTo>
                    <a:pt x="11" y="1162"/>
                  </a:lnTo>
                  <a:lnTo>
                    <a:pt x="11" y="1195"/>
                  </a:lnTo>
                  <a:lnTo>
                    <a:pt x="47" y="1240"/>
                  </a:lnTo>
                  <a:lnTo>
                    <a:pt x="75" y="1212"/>
                  </a:lnTo>
                  <a:lnTo>
                    <a:pt x="41" y="1280"/>
                  </a:lnTo>
                  <a:lnTo>
                    <a:pt x="11" y="1394"/>
                  </a:lnTo>
                  <a:lnTo>
                    <a:pt x="236" y="1810"/>
                  </a:lnTo>
                  <a:lnTo>
                    <a:pt x="239" y="1832"/>
                  </a:lnTo>
                  <a:lnTo>
                    <a:pt x="185" y="1790"/>
                  </a:lnTo>
                  <a:lnTo>
                    <a:pt x="0" y="1411"/>
                  </a:lnTo>
                  <a:lnTo>
                    <a:pt x="0" y="1361"/>
                  </a:lnTo>
                  <a:lnTo>
                    <a:pt x="17" y="1291"/>
                  </a:lnTo>
                  <a:lnTo>
                    <a:pt x="17" y="1244"/>
                  </a:lnTo>
                  <a:lnTo>
                    <a:pt x="0" y="1201"/>
                  </a:lnTo>
                  <a:lnTo>
                    <a:pt x="0" y="1165"/>
                  </a:lnTo>
                  <a:lnTo>
                    <a:pt x="11" y="1132"/>
                  </a:lnTo>
                  <a:lnTo>
                    <a:pt x="79" y="1038"/>
                  </a:lnTo>
                  <a:lnTo>
                    <a:pt x="137" y="924"/>
                  </a:lnTo>
                  <a:lnTo>
                    <a:pt x="211" y="730"/>
                  </a:lnTo>
                  <a:lnTo>
                    <a:pt x="303" y="514"/>
                  </a:lnTo>
                  <a:lnTo>
                    <a:pt x="350" y="416"/>
                  </a:lnTo>
                  <a:lnTo>
                    <a:pt x="417" y="325"/>
                  </a:lnTo>
                  <a:lnTo>
                    <a:pt x="499" y="248"/>
                  </a:lnTo>
                  <a:lnTo>
                    <a:pt x="598" y="180"/>
                  </a:lnTo>
                  <a:lnTo>
                    <a:pt x="695" y="129"/>
                  </a:lnTo>
                  <a:lnTo>
                    <a:pt x="794" y="88"/>
                  </a:lnTo>
                  <a:lnTo>
                    <a:pt x="833" y="65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4" name="Freeform 196"/>
            <p:cNvSpPr>
              <a:spLocks/>
            </p:cNvSpPr>
            <p:nvPr/>
          </p:nvSpPr>
          <p:spPr bwMode="auto">
            <a:xfrm>
              <a:off x="1137" y="2763"/>
              <a:ext cx="103" cy="234"/>
            </a:xfrm>
            <a:custGeom>
              <a:avLst/>
              <a:gdLst>
                <a:gd name="T0" fmla="*/ 52 w 205"/>
                <a:gd name="T1" fmla="*/ 38 h 468"/>
                <a:gd name="T2" fmla="*/ 44 w 205"/>
                <a:gd name="T3" fmla="*/ 10 h 468"/>
                <a:gd name="T4" fmla="*/ 33 w 205"/>
                <a:gd name="T5" fmla="*/ 0 h 468"/>
                <a:gd name="T6" fmla="*/ 24 w 205"/>
                <a:gd name="T7" fmla="*/ 0 h 468"/>
                <a:gd name="T8" fmla="*/ 12 w 205"/>
                <a:gd name="T9" fmla="*/ 7 h 468"/>
                <a:gd name="T10" fmla="*/ 4 w 205"/>
                <a:gd name="T11" fmla="*/ 24 h 468"/>
                <a:gd name="T12" fmla="*/ 0 w 205"/>
                <a:gd name="T13" fmla="*/ 56 h 468"/>
                <a:gd name="T14" fmla="*/ 9 w 205"/>
                <a:gd name="T15" fmla="*/ 110 h 468"/>
                <a:gd name="T16" fmla="*/ 26 w 205"/>
                <a:gd name="T17" fmla="*/ 155 h 468"/>
                <a:gd name="T18" fmla="*/ 52 w 205"/>
                <a:gd name="T19" fmla="*/ 190 h 468"/>
                <a:gd name="T20" fmla="*/ 103 w 205"/>
                <a:gd name="T21" fmla="*/ 234 h 468"/>
                <a:gd name="T22" fmla="*/ 55 w 205"/>
                <a:gd name="T23" fmla="*/ 181 h 468"/>
                <a:gd name="T24" fmla="*/ 34 w 205"/>
                <a:gd name="T25" fmla="*/ 146 h 468"/>
                <a:gd name="T26" fmla="*/ 24 w 205"/>
                <a:gd name="T27" fmla="*/ 101 h 468"/>
                <a:gd name="T28" fmla="*/ 24 w 205"/>
                <a:gd name="T29" fmla="*/ 64 h 468"/>
                <a:gd name="T30" fmla="*/ 26 w 205"/>
                <a:gd name="T31" fmla="*/ 35 h 468"/>
                <a:gd name="T32" fmla="*/ 33 w 205"/>
                <a:gd name="T33" fmla="*/ 29 h 468"/>
                <a:gd name="T34" fmla="*/ 40 w 205"/>
                <a:gd name="T35" fmla="*/ 29 h 468"/>
                <a:gd name="T36" fmla="*/ 52 w 205"/>
                <a:gd name="T37" fmla="*/ 38 h 4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05"/>
                <a:gd name="T58" fmla="*/ 0 h 468"/>
                <a:gd name="T59" fmla="*/ 205 w 205"/>
                <a:gd name="T60" fmla="*/ 468 h 46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05" h="468">
                  <a:moveTo>
                    <a:pt x="104" y="76"/>
                  </a:moveTo>
                  <a:lnTo>
                    <a:pt x="87" y="19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24" y="13"/>
                  </a:lnTo>
                  <a:lnTo>
                    <a:pt x="7" y="47"/>
                  </a:lnTo>
                  <a:lnTo>
                    <a:pt x="0" y="112"/>
                  </a:lnTo>
                  <a:lnTo>
                    <a:pt x="18" y="219"/>
                  </a:lnTo>
                  <a:lnTo>
                    <a:pt x="51" y="309"/>
                  </a:lnTo>
                  <a:lnTo>
                    <a:pt x="104" y="379"/>
                  </a:lnTo>
                  <a:lnTo>
                    <a:pt x="205" y="468"/>
                  </a:lnTo>
                  <a:lnTo>
                    <a:pt x="110" y="362"/>
                  </a:lnTo>
                  <a:lnTo>
                    <a:pt x="68" y="292"/>
                  </a:lnTo>
                  <a:lnTo>
                    <a:pt x="48" y="202"/>
                  </a:lnTo>
                  <a:lnTo>
                    <a:pt x="48" y="128"/>
                  </a:lnTo>
                  <a:lnTo>
                    <a:pt x="51" y="70"/>
                  </a:lnTo>
                  <a:lnTo>
                    <a:pt x="65" y="58"/>
                  </a:lnTo>
                  <a:lnTo>
                    <a:pt x="80" y="58"/>
                  </a:lnTo>
                  <a:lnTo>
                    <a:pt x="104" y="7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5" name="Freeform 197"/>
            <p:cNvSpPr>
              <a:spLocks/>
            </p:cNvSpPr>
            <p:nvPr/>
          </p:nvSpPr>
          <p:spPr bwMode="auto">
            <a:xfrm>
              <a:off x="1077" y="3211"/>
              <a:ext cx="391" cy="242"/>
            </a:xfrm>
            <a:custGeom>
              <a:avLst/>
              <a:gdLst>
                <a:gd name="T0" fmla="*/ 35 w 782"/>
                <a:gd name="T1" fmla="*/ 214 h 483"/>
                <a:gd name="T2" fmla="*/ 20 w 782"/>
                <a:gd name="T3" fmla="*/ 208 h 483"/>
                <a:gd name="T4" fmla="*/ 17 w 782"/>
                <a:gd name="T5" fmla="*/ 203 h 483"/>
                <a:gd name="T6" fmla="*/ 17 w 782"/>
                <a:gd name="T7" fmla="*/ 195 h 483"/>
                <a:gd name="T8" fmla="*/ 28 w 782"/>
                <a:gd name="T9" fmla="*/ 180 h 483"/>
                <a:gd name="T10" fmla="*/ 60 w 782"/>
                <a:gd name="T11" fmla="*/ 155 h 483"/>
                <a:gd name="T12" fmla="*/ 123 w 782"/>
                <a:gd name="T13" fmla="*/ 115 h 483"/>
                <a:gd name="T14" fmla="*/ 179 w 782"/>
                <a:gd name="T15" fmla="*/ 81 h 483"/>
                <a:gd name="T16" fmla="*/ 244 w 782"/>
                <a:gd name="T17" fmla="*/ 47 h 483"/>
                <a:gd name="T18" fmla="*/ 215 w 782"/>
                <a:gd name="T19" fmla="*/ 0 h 483"/>
                <a:gd name="T20" fmla="*/ 257 w 782"/>
                <a:gd name="T21" fmla="*/ 51 h 483"/>
                <a:gd name="T22" fmla="*/ 375 w 782"/>
                <a:gd name="T23" fmla="*/ 33 h 483"/>
                <a:gd name="T24" fmla="*/ 391 w 782"/>
                <a:gd name="T25" fmla="*/ 44 h 483"/>
                <a:gd name="T26" fmla="*/ 391 w 782"/>
                <a:gd name="T27" fmla="*/ 56 h 483"/>
                <a:gd name="T28" fmla="*/ 372 w 782"/>
                <a:gd name="T29" fmla="*/ 44 h 483"/>
                <a:gd name="T30" fmla="*/ 257 w 782"/>
                <a:gd name="T31" fmla="*/ 58 h 483"/>
                <a:gd name="T32" fmla="*/ 213 w 782"/>
                <a:gd name="T33" fmla="*/ 87 h 483"/>
                <a:gd name="T34" fmla="*/ 196 w 782"/>
                <a:gd name="T35" fmla="*/ 108 h 483"/>
                <a:gd name="T36" fmla="*/ 239 w 782"/>
                <a:gd name="T37" fmla="*/ 141 h 483"/>
                <a:gd name="T38" fmla="*/ 287 w 782"/>
                <a:gd name="T39" fmla="*/ 195 h 483"/>
                <a:gd name="T40" fmla="*/ 357 w 782"/>
                <a:gd name="T41" fmla="*/ 211 h 483"/>
                <a:gd name="T42" fmla="*/ 391 w 782"/>
                <a:gd name="T43" fmla="*/ 175 h 483"/>
                <a:gd name="T44" fmla="*/ 391 w 782"/>
                <a:gd name="T45" fmla="*/ 186 h 483"/>
                <a:gd name="T46" fmla="*/ 362 w 782"/>
                <a:gd name="T47" fmla="*/ 219 h 483"/>
                <a:gd name="T48" fmla="*/ 280 w 782"/>
                <a:gd name="T49" fmla="*/ 203 h 483"/>
                <a:gd name="T50" fmla="*/ 248 w 782"/>
                <a:gd name="T51" fmla="*/ 161 h 483"/>
                <a:gd name="T52" fmla="*/ 234 w 782"/>
                <a:gd name="T53" fmla="*/ 144 h 483"/>
                <a:gd name="T54" fmla="*/ 176 w 782"/>
                <a:gd name="T55" fmla="*/ 189 h 483"/>
                <a:gd name="T56" fmla="*/ 103 w 782"/>
                <a:gd name="T57" fmla="*/ 219 h 483"/>
                <a:gd name="T58" fmla="*/ 52 w 782"/>
                <a:gd name="T59" fmla="*/ 235 h 483"/>
                <a:gd name="T60" fmla="*/ 0 w 782"/>
                <a:gd name="T61" fmla="*/ 242 h 483"/>
                <a:gd name="T62" fmla="*/ 57 w 782"/>
                <a:gd name="T63" fmla="*/ 229 h 483"/>
                <a:gd name="T64" fmla="*/ 117 w 782"/>
                <a:gd name="T65" fmla="*/ 203 h 483"/>
                <a:gd name="T66" fmla="*/ 54 w 782"/>
                <a:gd name="T67" fmla="*/ 214 h 483"/>
                <a:gd name="T68" fmla="*/ 35 w 782"/>
                <a:gd name="T69" fmla="*/ 214 h 4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2"/>
                <a:gd name="T106" fmla="*/ 0 h 483"/>
                <a:gd name="T107" fmla="*/ 782 w 782"/>
                <a:gd name="T108" fmla="*/ 483 h 4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2" h="483">
                  <a:moveTo>
                    <a:pt x="70" y="427"/>
                  </a:moveTo>
                  <a:lnTo>
                    <a:pt x="40" y="415"/>
                  </a:lnTo>
                  <a:lnTo>
                    <a:pt x="34" y="405"/>
                  </a:lnTo>
                  <a:lnTo>
                    <a:pt x="34" y="390"/>
                  </a:lnTo>
                  <a:lnTo>
                    <a:pt x="57" y="359"/>
                  </a:lnTo>
                  <a:lnTo>
                    <a:pt x="120" y="310"/>
                  </a:lnTo>
                  <a:lnTo>
                    <a:pt x="247" y="230"/>
                  </a:lnTo>
                  <a:lnTo>
                    <a:pt x="357" y="161"/>
                  </a:lnTo>
                  <a:lnTo>
                    <a:pt x="489" y="93"/>
                  </a:lnTo>
                  <a:lnTo>
                    <a:pt x="430" y="0"/>
                  </a:lnTo>
                  <a:lnTo>
                    <a:pt x="513" y="101"/>
                  </a:lnTo>
                  <a:lnTo>
                    <a:pt x="749" y="65"/>
                  </a:lnTo>
                  <a:lnTo>
                    <a:pt x="782" y="87"/>
                  </a:lnTo>
                  <a:lnTo>
                    <a:pt x="782" y="112"/>
                  </a:lnTo>
                  <a:lnTo>
                    <a:pt x="743" y="87"/>
                  </a:lnTo>
                  <a:lnTo>
                    <a:pt x="513" y="116"/>
                  </a:lnTo>
                  <a:lnTo>
                    <a:pt x="426" y="174"/>
                  </a:lnTo>
                  <a:lnTo>
                    <a:pt x="392" y="216"/>
                  </a:lnTo>
                  <a:lnTo>
                    <a:pt x="479" y="281"/>
                  </a:lnTo>
                  <a:lnTo>
                    <a:pt x="573" y="390"/>
                  </a:lnTo>
                  <a:lnTo>
                    <a:pt x="713" y="422"/>
                  </a:lnTo>
                  <a:lnTo>
                    <a:pt x="782" y="349"/>
                  </a:lnTo>
                  <a:lnTo>
                    <a:pt x="782" y="371"/>
                  </a:lnTo>
                  <a:lnTo>
                    <a:pt x="724" y="438"/>
                  </a:lnTo>
                  <a:lnTo>
                    <a:pt x="559" y="405"/>
                  </a:lnTo>
                  <a:lnTo>
                    <a:pt x="496" y="321"/>
                  </a:lnTo>
                  <a:lnTo>
                    <a:pt x="468" y="287"/>
                  </a:lnTo>
                  <a:lnTo>
                    <a:pt x="351" y="377"/>
                  </a:lnTo>
                  <a:lnTo>
                    <a:pt x="207" y="438"/>
                  </a:lnTo>
                  <a:lnTo>
                    <a:pt x="104" y="469"/>
                  </a:lnTo>
                  <a:lnTo>
                    <a:pt x="0" y="483"/>
                  </a:lnTo>
                  <a:lnTo>
                    <a:pt x="115" y="457"/>
                  </a:lnTo>
                  <a:lnTo>
                    <a:pt x="235" y="405"/>
                  </a:lnTo>
                  <a:lnTo>
                    <a:pt x="109" y="427"/>
                  </a:lnTo>
                  <a:lnTo>
                    <a:pt x="70" y="42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6" name="Freeform 198"/>
            <p:cNvSpPr>
              <a:spLocks/>
            </p:cNvSpPr>
            <p:nvPr/>
          </p:nvSpPr>
          <p:spPr bwMode="auto">
            <a:xfrm>
              <a:off x="1388" y="3262"/>
              <a:ext cx="189" cy="109"/>
            </a:xfrm>
            <a:custGeom>
              <a:avLst/>
              <a:gdLst>
                <a:gd name="T0" fmla="*/ 0 w 378"/>
                <a:gd name="T1" fmla="*/ 0 h 219"/>
                <a:gd name="T2" fmla="*/ 34 w 378"/>
                <a:gd name="T3" fmla="*/ 7 h 219"/>
                <a:gd name="T4" fmla="*/ 59 w 378"/>
                <a:gd name="T5" fmla="*/ 23 h 219"/>
                <a:gd name="T6" fmla="*/ 85 w 378"/>
                <a:gd name="T7" fmla="*/ 49 h 219"/>
                <a:gd name="T8" fmla="*/ 111 w 378"/>
                <a:gd name="T9" fmla="*/ 67 h 219"/>
                <a:gd name="T10" fmla="*/ 156 w 378"/>
                <a:gd name="T11" fmla="*/ 79 h 219"/>
                <a:gd name="T12" fmla="*/ 178 w 378"/>
                <a:gd name="T13" fmla="*/ 89 h 219"/>
                <a:gd name="T14" fmla="*/ 184 w 378"/>
                <a:gd name="T15" fmla="*/ 99 h 219"/>
                <a:gd name="T16" fmla="*/ 184 w 378"/>
                <a:gd name="T17" fmla="*/ 104 h 219"/>
                <a:gd name="T18" fmla="*/ 180 w 378"/>
                <a:gd name="T19" fmla="*/ 106 h 219"/>
                <a:gd name="T20" fmla="*/ 144 w 378"/>
                <a:gd name="T21" fmla="*/ 99 h 219"/>
                <a:gd name="T22" fmla="*/ 77 w 378"/>
                <a:gd name="T23" fmla="*/ 89 h 219"/>
                <a:gd name="T24" fmla="*/ 61 w 378"/>
                <a:gd name="T25" fmla="*/ 82 h 219"/>
                <a:gd name="T26" fmla="*/ 33 w 378"/>
                <a:gd name="T27" fmla="*/ 67 h 219"/>
                <a:gd name="T28" fmla="*/ 10 w 378"/>
                <a:gd name="T29" fmla="*/ 55 h 219"/>
                <a:gd name="T30" fmla="*/ 54 w 378"/>
                <a:gd name="T31" fmla="*/ 85 h 219"/>
                <a:gd name="T32" fmla="*/ 71 w 378"/>
                <a:gd name="T33" fmla="*/ 93 h 219"/>
                <a:gd name="T34" fmla="*/ 87 w 378"/>
                <a:gd name="T35" fmla="*/ 97 h 219"/>
                <a:gd name="T36" fmla="*/ 129 w 378"/>
                <a:gd name="T37" fmla="*/ 101 h 219"/>
                <a:gd name="T38" fmla="*/ 178 w 378"/>
                <a:gd name="T39" fmla="*/ 109 h 219"/>
                <a:gd name="T40" fmla="*/ 186 w 378"/>
                <a:gd name="T41" fmla="*/ 108 h 219"/>
                <a:gd name="T42" fmla="*/ 189 w 378"/>
                <a:gd name="T43" fmla="*/ 104 h 219"/>
                <a:gd name="T44" fmla="*/ 186 w 378"/>
                <a:gd name="T45" fmla="*/ 94 h 219"/>
                <a:gd name="T46" fmla="*/ 180 w 378"/>
                <a:gd name="T47" fmla="*/ 87 h 219"/>
                <a:gd name="T48" fmla="*/ 164 w 378"/>
                <a:gd name="T49" fmla="*/ 79 h 219"/>
                <a:gd name="T50" fmla="*/ 135 w 378"/>
                <a:gd name="T51" fmla="*/ 68 h 219"/>
                <a:gd name="T52" fmla="*/ 110 w 378"/>
                <a:gd name="T53" fmla="*/ 57 h 219"/>
                <a:gd name="T54" fmla="*/ 86 w 378"/>
                <a:gd name="T55" fmla="*/ 41 h 219"/>
                <a:gd name="T56" fmla="*/ 68 w 378"/>
                <a:gd name="T57" fmla="*/ 24 h 219"/>
                <a:gd name="T58" fmla="*/ 47 w 378"/>
                <a:gd name="T59" fmla="*/ 8 h 219"/>
                <a:gd name="T60" fmla="*/ 34 w 378"/>
                <a:gd name="T61" fmla="*/ 3 h 219"/>
                <a:gd name="T62" fmla="*/ 0 w 378"/>
                <a:gd name="T63" fmla="*/ 0 h 219"/>
                <a:gd name="T64" fmla="*/ 0 w 378"/>
                <a:gd name="T65" fmla="*/ 0 h 2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8"/>
                <a:gd name="T100" fmla="*/ 0 h 219"/>
                <a:gd name="T101" fmla="*/ 378 w 378"/>
                <a:gd name="T102" fmla="*/ 219 h 2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8" h="219">
                  <a:moveTo>
                    <a:pt x="0" y="1"/>
                  </a:moveTo>
                  <a:lnTo>
                    <a:pt x="67" y="14"/>
                  </a:lnTo>
                  <a:lnTo>
                    <a:pt x="119" y="46"/>
                  </a:lnTo>
                  <a:lnTo>
                    <a:pt x="170" y="98"/>
                  </a:lnTo>
                  <a:lnTo>
                    <a:pt x="223" y="135"/>
                  </a:lnTo>
                  <a:lnTo>
                    <a:pt x="311" y="158"/>
                  </a:lnTo>
                  <a:lnTo>
                    <a:pt x="356" y="178"/>
                  </a:lnTo>
                  <a:lnTo>
                    <a:pt x="367" y="199"/>
                  </a:lnTo>
                  <a:lnTo>
                    <a:pt x="367" y="209"/>
                  </a:lnTo>
                  <a:lnTo>
                    <a:pt x="359" y="213"/>
                  </a:lnTo>
                  <a:lnTo>
                    <a:pt x="288" y="199"/>
                  </a:lnTo>
                  <a:lnTo>
                    <a:pt x="153" y="178"/>
                  </a:lnTo>
                  <a:lnTo>
                    <a:pt x="122" y="164"/>
                  </a:lnTo>
                  <a:lnTo>
                    <a:pt x="66" y="135"/>
                  </a:lnTo>
                  <a:lnTo>
                    <a:pt x="19" y="110"/>
                  </a:lnTo>
                  <a:lnTo>
                    <a:pt x="108" y="171"/>
                  </a:lnTo>
                  <a:lnTo>
                    <a:pt x="142" y="186"/>
                  </a:lnTo>
                  <a:lnTo>
                    <a:pt x="173" y="195"/>
                  </a:lnTo>
                  <a:lnTo>
                    <a:pt x="257" y="203"/>
                  </a:lnTo>
                  <a:lnTo>
                    <a:pt x="355" y="219"/>
                  </a:lnTo>
                  <a:lnTo>
                    <a:pt x="372" y="216"/>
                  </a:lnTo>
                  <a:lnTo>
                    <a:pt x="378" y="208"/>
                  </a:lnTo>
                  <a:lnTo>
                    <a:pt x="372" y="189"/>
                  </a:lnTo>
                  <a:lnTo>
                    <a:pt x="359" y="175"/>
                  </a:lnTo>
                  <a:lnTo>
                    <a:pt x="327" y="158"/>
                  </a:lnTo>
                  <a:lnTo>
                    <a:pt x="269" y="136"/>
                  </a:lnTo>
                  <a:lnTo>
                    <a:pt x="220" y="115"/>
                  </a:lnTo>
                  <a:lnTo>
                    <a:pt x="171" y="82"/>
                  </a:lnTo>
                  <a:lnTo>
                    <a:pt x="136" y="49"/>
                  </a:lnTo>
                  <a:lnTo>
                    <a:pt x="95" y="17"/>
                  </a:lnTo>
                  <a:lnTo>
                    <a:pt x="67" y="7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7" name="Freeform 199"/>
            <p:cNvSpPr>
              <a:spLocks/>
            </p:cNvSpPr>
            <p:nvPr/>
          </p:nvSpPr>
          <p:spPr bwMode="auto">
            <a:xfrm>
              <a:off x="1388" y="3370"/>
              <a:ext cx="80" cy="20"/>
            </a:xfrm>
            <a:custGeom>
              <a:avLst/>
              <a:gdLst>
                <a:gd name="T0" fmla="*/ 80 w 161"/>
                <a:gd name="T1" fmla="*/ 9 h 40"/>
                <a:gd name="T2" fmla="*/ 74 w 161"/>
                <a:gd name="T3" fmla="*/ 10 h 40"/>
                <a:gd name="T4" fmla="*/ 59 w 161"/>
                <a:gd name="T5" fmla="*/ 10 h 40"/>
                <a:gd name="T6" fmla="*/ 33 w 161"/>
                <a:gd name="T7" fmla="*/ 9 h 40"/>
                <a:gd name="T8" fmla="*/ 0 w 161"/>
                <a:gd name="T9" fmla="*/ 0 h 40"/>
                <a:gd name="T10" fmla="*/ 30 w 161"/>
                <a:gd name="T11" fmla="*/ 13 h 40"/>
                <a:gd name="T12" fmla="*/ 52 w 161"/>
                <a:gd name="T13" fmla="*/ 19 h 40"/>
                <a:gd name="T14" fmla="*/ 68 w 161"/>
                <a:gd name="T15" fmla="*/ 20 h 40"/>
                <a:gd name="T16" fmla="*/ 80 w 161"/>
                <a:gd name="T17" fmla="*/ 20 h 40"/>
                <a:gd name="T18" fmla="*/ 80 w 161"/>
                <a:gd name="T19" fmla="*/ 9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40"/>
                <a:gd name="T32" fmla="*/ 161 w 161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40">
                  <a:moveTo>
                    <a:pt x="161" y="17"/>
                  </a:moveTo>
                  <a:lnTo>
                    <a:pt x="148" y="21"/>
                  </a:lnTo>
                  <a:lnTo>
                    <a:pt x="119" y="21"/>
                  </a:lnTo>
                  <a:lnTo>
                    <a:pt x="67" y="17"/>
                  </a:lnTo>
                  <a:lnTo>
                    <a:pt x="0" y="0"/>
                  </a:lnTo>
                  <a:lnTo>
                    <a:pt x="61" y="26"/>
                  </a:lnTo>
                  <a:lnTo>
                    <a:pt x="105" y="37"/>
                  </a:lnTo>
                  <a:lnTo>
                    <a:pt x="136" y="39"/>
                  </a:lnTo>
                  <a:lnTo>
                    <a:pt x="161" y="40"/>
                  </a:lnTo>
                  <a:lnTo>
                    <a:pt x="161" y="1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8" name="Freeform 200"/>
            <p:cNvSpPr>
              <a:spLocks/>
            </p:cNvSpPr>
            <p:nvPr/>
          </p:nvSpPr>
          <p:spPr bwMode="auto">
            <a:xfrm>
              <a:off x="1374" y="3397"/>
              <a:ext cx="80" cy="18"/>
            </a:xfrm>
            <a:custGeom>
              <a:avLst/>
              <a:gdLst>
                <a:gd name="T0" fmla="*/ 0 w 160"/>
                <a:gd name="T1" fmla="*/ 0 h 36"/>
                <a:gd name="T2" fmla="*/ 33 w 160"/>
                <a:gd name="T3" fmla="*/ 9 h 36"/>
                <a:gd name="T4" fmla="*/ 55 w 160"/>
                <a:gd name="T5" fmla="*/ 13 h 36"/>
                <a:gd name="T6" fmla="*/ 70 w 160"/>
                <a:gd name="T7" fmla="*/ 11 h 36"/>
                <a:gd name="T8" fmla="*/ 80 w 160"/>
                <a:gd name="T9" fmla="*/ 9 h 36"/>
                <a:gd name="T10" fmla="*/ 71 w 160"/>
                <a:gd name="T11" fmla="*/ 18 h 36"/>
                <a:gd name="T12" fmla="*/ 51 w 160"/>
                <a:gd name="T13" fmla="*/ 17 h 36"/>
                <a:gd name="T14" fmla="*/ 19 w 160"/>
                <a:gd name="T15" fmla="*/ 9 h 36"/>
                <a:gd name="T16" fmla="*/ 0 w 160"/>
                <a:gd name="T17" fmla="*/ 0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0"/>
                <a:gd name="T28" fmla="*/ 0 h 36"/>
                <a:gd name="T29" fmla="*/ 160 w 16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0" h="36">
                  <a:moveTo>
                    <a:pt x="0" y="0"/>
                  </a:moveTo>
                  <a:lnTo>
                    <a:pt x="66" y="19"/>
                  </a:lnTo>
                  <a:lnTo>
                    <a:pt x="110" y="26"/>
                  </a:lnTo>
                  <a:lnTo>
                    <a:pt x="139" y="23"/>
                  </a:lnTo>
                  <a:lnTo>
                    <a:pt x="160" y="19"/>
                  </a:lnTo>
                  <a:lnTo>
                    <a:pt x="141" y="36"/>
                  </a:lnTo>
                  <a:lnTo>
                    <a:pt x="102" y="34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59" name="Freeform 201"/>
            <p:cNvSpPr>
              <a:spLocks/>
            </p:cNvSpPr>
            <p:nvPr/>
          </p:nvSpPr>
          <p:spPr bwMode="auto">
            <a:xfrm>
              <a:off x="1467" y="3172"/>
              <a:ext cx="87" cy="154"/>
            </a:xfrm>
            <a:custGeom>
              <a:avLst/>
              <a:gdLst>
                <a:gd name="T0" fmla="*/ 0 w 172"/>
                <a:gd name="T1" fmla="*/ 127 h 308"/>
                <a:gd name="T2" fmla="*/ 0 w 172"/>
                <a:gd name="T3" fmla="*/ 5 h 308"/>
                <a:gd name="T4" fmla="*/ 2 w 172"/>
                <a:gd name="T5" fmla="*/ 2 h 308"/>
                <a:gd name="T6" fmla="*/ 6 w 172"/>
                <a:gd name="T7" fmla="*/ 0 h 308"/>
                <a:gd name="T8" fmla="*/ 14 w 172"/>
                <a:gd name="T9" fmla="*/ 0 h 308"/>
                <a:gd name="T10" fmla="*/ 18 w 172"/>
                <a:gd name="T11" fmla="*/ 2 h 308"/>
                <a:gd name="T12" fmla="*/ 20 w 172"/>
                <a:gd name="T13" fmla="*/ 5 h 308"/>
                <a:gd name="T14" fmla="*/ 20 w 172"/>
                <a:gd name="T15" fmla="*/ 92 h 308"/>
                <a:gd name="T16" fmla="*/ 43 w 172"/>
                <a:gd name="T17" fmla="*/ 100 h 308"/>
                <a:gd name="T18" fmla="*/ 54 w 172"/>
                <a:gd name="T19" fmla="*/ 122 h 308"/>
                <a:gd name="T20" fmla="*/ 61 w 172"/>
                <a:gd name="T21" fmla="*/ 133 h 308"/>
                <a:gd name="T22" fmla="*/ 75 w 172"/>
                <a:gd name="T23" fmla="*/ 141 h 308"/>
                <a:gd name="T24" fmla="*/ 87 w 172"/>
                <a:gd name="T25" fmla="*/ 146 h 308"/>
                <a:gd name="T26" fmla="*/ 82 w 172"/>
                <a:gd name="T27" fmla="*/ 152 h 308"/>
                <a:gd name="T28" fmla="*/ 71 w 172"/>
                <a:gd name="T29" fmla="*/ 154 h 308"/>
                <a:gd name="T30" fmla="*/ 50 w 172"/>
                <a:gd name="T31" fmla="*/ 152 h 308"/>
                <a:gd name="T32" fmla="*/ 28 w 172"/>
                <a:gd name="T33" fmla="*/ 149 h 308"/>
                <a:gd name="T34" fmla="*/ 17 w 172"/>
                <a:gd name="T35" fmla="*/ 141 h 308"/>
                <a:gd name="T36" fmla="*/ 17 w 172"/>
                <a:gd name="T37" fmla="*/ 7 h 308"/>
                <a:gd name="T38" fmla="*/ 17 w 172"/>
                <a:gd name="T39" fmla="*/ 3 h 308"/>
                <a:gd name="T40" fmla="*/ 13 w 172"/>
                <a:gd name="T41" fmla="*/ 2 h 308"/>
                <a:gd name="T42" fmla="*/ 6 w 172"/>
                <a:gd name="T43" fmla="*/ 2 h 308"/>
                <a:gd name="T44" fmla="*/ 4 w 172"/>
                <a:gd name="T45" fmla="*/ 3 h 308"/>
                <a:gd name="T46" fmla="*/ 2 w 172"/>
                <a:gd name="T47" fmla="*/ 5 h 308"/>
                <a:gd name="T48" fmla="*/ 2 w 172"/>
                <a:gd name="T49" fmla="*/ 130 h 308"/>
                <a:gd name="T50" fmla="*/ 0 w 172"/>
                <a:gd name="T51" fmla="*/ 127 h 3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2"/>
                <a:gd name="T79" fmla="*/ 0 h 308"/>
                <a:gd name="T80" fmla="*/ 172 w 172"/>
                <a:gd name="T81" fmla="*/ 308 h 3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2" h="308">
                  <a:moveTo>
                    <a:pt x="0" y="255"/>
                  </a:moveTo>
                  <a:lnTo>
                    <a:pt x="0" y="11"/>
                  </a:lnTo>
                  <a:lnTo>
                    <a:pt x="3" y="5"/>
                  </a:lnTo>
                  <a:lnTo>
                    <a:pt x="12" y="0"/>
                  </a:lnTo>
                  <a:lnTo>
                    <a:pt x="28" y="0"/>
                  </a:lnTo>
                  <a:lnTo>
                    <a:pt x="36" y="5"/>
                  </a:lnTo>
                  <a:lnTo>
                    <a:pt x="40" y="10"/>
                  </a:lnTo>
                  <a:lnTo>
                    <a:pt x="40" y="184"/>
                  </a:lnTo>
                  <a:lnTo>
                    <a:pt x="85" y="201"/>
                  </a:lnTo>
                  <a:lnTo>
                    <a:pt x="106" y="244"/>
                  </a:lnTo>
                  <a:lnTo>
                    <a:pt x="120" y="265"/>
                  </a:lnTo>
                  <a:lnTo>
                    <a:pt x="149" y="282"/>
                  </a:lnTo>
                  <a:lnTo>
                    <a:pt x="172" y="291"/>
                  </a:lnTo>
                  <a:lnTo>
                    <a:pt x="162" y="303"/>
                  </a:lnTo>
                  <a:lnTo>
                    <a:pt x="140" y="308"/>
                  </a:lnTo>
                  <a:lnTo>
                    <a:pt x="98" y="303"/>
                  </a:lnTo>
                  <a:lnTo>
                    <a:pt x="56" y="297"/>
                  </a:lnTo>
                  <a:lnTo>
                    <a:pt x="34" y="282"/>
                  </a:lnTo>
                  <a:lnTo>
                    <a:pt x="34" y="14"/>
                  </a:lnTo>
                  <a:lnTo>
                    <a:pt x="34" y="7"/>
                  </a:lnTo>
                  <a:lnTo>
                    <a:pt x="26" y="5"/>
                  </a:lnTo>
                  <a:lnTo>
                    <a:pt x="12" y="5"/>
                  </a:lnTo>
                  <a:lnTo>
                    <a:pt x="8" y="7"/>
                  </a:lnTo>
                  <a:lnTo>
                    <a:pt x="3" y="11"/>
                  </a:lnTo>
                  <a:lnTo>
                    <a:pt x="3" y="260"/>
                  </a:lnTo>
                  <a:lnTo>
                    <a:pt x="0" y="25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0" name="Freeform 202"/>
            <p:cNvSpPr>
              <a:spLocks/>
            </p:cNvSpPr>
            <p:nvPr/>
          </p:nvSpPr>
          <p:spPr bwMode="auto">
            <a:xfrm>
              <a:off x="1467" y="3355"/>
              <a:ext cx="21" cy="138"/>
            </a:xfrm>
            <a:custGeom>
              <a:avLst/>
              <a:gdLst>
                <a:gd name="T0" fmla="*/ 2 w 40"/>
                <a:gd name="T1" fmla="*/ 0 h 275"/>
                <a:gd name="T2" fmla="*/ 2 w 40"/>
                <a:gd name="T3" fmla="*/ 98 h 275"/>
                <a:gd name="T4" fmla="*/ 10 w 40"/>
                <a:gd name="T5" fmla="*/ 128 h 275"/>
                <a:gd name="T6" fmla="*/ 18 w 40"/>
                <a:gd name="T7" fmla="*/ 97 h 275"/>
                <a:gd name="T8" fmla="*/ 18 w 40"/>
                <a:gd name="T9" fmla="*/ 5 h 275"/>
                <a:gd name="T10" fmla="*/ 21 w 40"/>
                <a:gd name="T11" fmla="*/ 5 h 275"/>
                <a:gd name="T12" fmla="*/ 21 w 40"/>
                <a:gd name="T13" fmla="*/ 97 h 275"/>
                <a:gd name="T14" fmla="*/ 10 w 40"/>
                <a:gd name="T15" fmla="*/ 138 h 275"/>
                <a:gd name="T16" fmla="*/ 0 w 40"/>
                <a:gd name="T17" fmla="*/ 98 h 275"/>
                <a:gd name="T18" fmla="*/ 0 w 40"/>
                <a:gd name="T19" fmla="*/ 2 h 275"/>
                <a:gd name="T20" fmla="*/ 2 w 40"/>
                <a:gd name="T21" fmla="*/ 0 h 2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275"/>
                <a:gd name="T35" fmla="*/ 40 w 40"/>
                <a:gd name="T36" fmla="*/ 275 h 27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275">
                  <a:moveTo>
                    <a:pt x="3" y="0"/>
                  </a:moveTo>
                  <a:lnTo>
                    <a:pt x="3" y="196"/>
                  </a:lnTo>
                  <a:lnTo>
                    <a:pt x="19" y="255"/>
                  </a:lnTo>
                  <a:lnTo>
                    <a:pt x="34" y="194"/>
                  </a:lnTo>
                  <a:lnTo>
                    <a:pt x="34" y="9"/>
                  </a:lnTo>
                  <a:lnTo>
                    <a:pt x="40" y="9"/>
                  </a:lnTo>
                  <a:lnTo>
                    <a:pt x="40" y="194"/>
                  </a:lnTo>
                  <a:lnTo>
                    <a:pt x="19" y="275"/>
                  </a:lnTo>
                  <a:lnTo>
                    <a:pt x="0" y="196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1" name="Freeform 203"/>
            <p:cNvSpPr>
              <a:spLocks/>
            </p:cNvSpPr>
            <p:nvPr/>
          </p:nvSpPr>
          <p:spPr bwMode="auto">
            <a:xfrm>
              <a:off x="1468" y="3448"/>
              <a:ext cx="17" cy="5"/>
            </a:xfrm>
            <a:custGeom>
              <a:avLst/>
              <a:gdLst>
                <a:gd name="T0" fmla="*/ 0 w 34"/>
                <a:gd name="T1" fmla="*/ 5 h 9"/>
                <a:gd name="T2" fmla="*/ 4 w 34"/>
                <a:gd name="T3" fmla="*/ 3 h 9"/>
                <a:gd name="T4" fmla="*/ 12 w 34"/>
                <a:gd name="T5" fmla="*/ 3 h 9"/>
                <a:gd name="T6" fmla="*/ 17 w 34"/>
                <a:gd name="T7" fmla="*/ 5 h 9"/>
                <a:gd name="T8" fmla="*/ 17 w 34"/>
                <a:gd name="T9" fmla="*/ 3 h 9"/>
                <a:gd name="T10" fmla="*/ 14 w 34"/>
                <a:gd name="T11" fmla="*/ 0 h 9"/>
                <a:gd name="T12" fmla="*/ 6 w 34"/>
                <a:gd name="T13" fmla="*/ 0 h 9"/>
                <a:gd name="T14" fmla="*/ 1 w 34"/>
                <a:gd name="T15" fmla="*/ 2 h 9"/>
                <a:gd name="T16" fmla="*/ 0 w 34"/>
                <a:gd name="T17" fmla="*/ 5 h 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"/>
                <a:gd name="T28" fmla="*/ 0 h 9"/>
                <a:gd name="T29" fmla="*/ 34 w 34"/>
                <a:gd name="T30" fmla="*/ 9 h 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" h="9">
                  <a:moveTo>
                    <a:pt x="0" y="9"/>
                  </a:moveTo>
                  <a:lnTo>
                    <a:pt x="9" y="6"/>
                  </a:lnTo>
                  <a:lnTo>
                    <a:pt x="24" y="6"/>
                  </a:lnTo>
                  <a:lnTo>
                    <a:pt x="34" y="9"/>
                  </a:lnTo>
                  <a:lnTo>
                    <a:pt x="34" y="6"/>
                  </a:lnTo>
                  <a:lnTo>
                    <a:pt x="28" y="0"/>
                  </a:lnTo>
                  <a:lnTo>
                    <a:pt x="12" y="0"/>
                  </a:lnTo>
                  <a:lnTo>
                    <a:pt x="1" y="3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2" name="Freeform 204"/>
            <p:cNvSpPr>
              <a:spLocks/>
            </p:cNvSpPr>
            <p:nvPr/>
          </p:nvSpPr>
          <p:spPr bwMode="auto">
            <a:xfrm>
              <a:off x="1516" y="2561"/>
              <a:ext cx="258" cy="436"/>
            </a:xfrm>
            <a:custGeom>
              <a:avLst/>
              <a:gdLst>
                <a:gd name="T0" fmla="*/ 156 w 516"/>
                <a:gd name="T1" fmla="*/ 150 h 872"/>
                <a:gd name="T2" fmla="*/ 197 w 516"/>
                <a:gd name="T3" fmla="*/ 214 h 872"/>
                <a:gd name="T4" fmla="*/ 211 w 516"/>
                <a:gd name="T5" fmla="*/ 304 h 872"/>
                <a:gd name="T6" fmla="*/ 244 w 516"/>
                <a:gd name="T7" fmla="*/ 350 h 872"/>
                <a:gd name="T8" fmla="*/ 219 w 516"/>
                <a:gd name="T9" fmla="*/ 370 h 872"/>
                <a:gd name="T10" fmla="*/ 182 w 516"/>
                <a:gd name="T11" fmla="*/ 313 h 872"/>
                <a:gd name="T12" fmla="*/ 158 w 516"/>
                <a:gd name="T13" fmla="*/ 227 h 872"/>
                <a:gd name="T14" fmla="*/ 187 w 516"/>
                <a:gd name="T15" fmla="*/ 344 h 872"/>
                <a:gd name="T16" fmla="*/ 211 w 516"/>
                <a:gd name="T17" fmla="*/ 400 h 872"/>
                <a:gd name="T18" fmla="*/ 166 w 516"/>
                <a:gd name="T19" fmla="*/ 427 h 872"/>
                <a:gd name="T20" fmla="*/ 87 w 516"/>
                <a:gd name="T21" fmla="*/ 419 h 872"/>
                <a:gd name="T22" fmla="*/ 76 w 516"/>
                <a:gd name="T23" fmla="*/ 390 h 872"/>
                <a:gd name="T24" fmla="*/ 37 w 516"/>
                <a:gd name="T25" fmla="*/ 366 h 872"/>
                <a:gd name="T26" fmla="*/ 71 w 516"/>
                <a:gd name="T27" fmla="*/ 245 h 872"/>
                <a:gd name="T28" fmla="*/ 102 w 516"/>
                <a:gd name="T29" fmla="*/ 182 h 872"/>
                <a:gd name="T30" fmla="*/ 136 w 516"/>
                <a:gd name="T31" fmla="*/ 125 h 872"/>
                <a:gd name="T32" fmla="*/ 144 w 516"/>
                <a:gd name="T33" fmla="*/ 90 h 872"/>
                <a:gd name="T34" fmla="*/ 133 w 516"/>
                <a:gd name="T35" fmla="*/ 92 h 872"/>
                <a:gd name="T36" fmla="*/ 110 w 516"/>
                <a:gd name="T37" fmla="*/ 157 h 872"/>
                <a:gd name="T38" fmla="*/ 70 w 516"/>
                <a:gd name="T39" fmla="*/ 197 h 872"/>
                <a:gd name="T40" fmla="*/ 73 w 516"/>
                <a:gd name="T41" fmla="*/ 202 h 872"/>
                <a:gd name="T42" fmla="*/ 53 w 516"/>
                <a:gd name="T43" fmla="*/ 390 h 872"/>
                <a:gd name="T44" fmla="*/ 71 w 516"/>
                <a:gd name="T45" fmla="*/ 424 h 872"/>
                <a:gd name="T46" fmla="*/ 129 w 516"/>
                <a:gd name="T47" fmla="*/ 434 h 872"/>
                <a:gd name="T48" fmla="*/ 197 w 516"/>
                <a:gd name="T49" fmla="*/ 429 h 872"/>
                <a:gd name="T50" fmla="*/ 223 w 516"/>
                <a:gd name="T51" fmla="*/ 407 h 872"/>
                <a:gd name="T52" fmla="*/ 223 w 516"/>
                <a:gd name="T53" fmla="*/ 377 h 872"/>
                <a:gd name="T54" fmla="*/ 255 w 516"/>
                <a:gd name="T55" fmla="*/ 357 h 872"/>
                <a:gd name="T56" fmla="*/ 228 w 516"/>
                <a:gd name="T57" fmla="*/ 318 h 872"/>
                <a:gd name="T58" fmla="*/ 209 w 516"/>
                <a:gd name="T59" fmla="*/ 248 h 872"/>
                <a:gd name="T60" fmla="*/ 197 w 516"/>
                <a:gd name="T61" fmla="*/ 188 h 872"/>
                <a:gd name="T62" fmla="*/ 167 w 516"/>
                <a:gd name="T63" fmla="*/ 145 h 872"/>
                <a:gd name="T64" fmla="*/ 171 w 516"/>
                <a:gd name="T65" fmla="*/ 109 h 87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16"/>
                <a:gd name="T100" fmla="*/ 0 h 872"/>
                <a:gd name="T101" fmla="*/ 516 w 516"/>
                <a:gd name="T102" fmla="*/ 872 h 87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16" h="872">
                  <a:moveTo>
                    <a:pt x="342" y="218"/>
                  </a:moveTo>
                  <a:lnTo>
                    <a:pt x="312" y="300"/>
                  </a:lnTo>
                  <a:lnTo>
                    <a:pt x="374" y="364"/>
                  </a:lnTo>
                  <a:lnTo>
                    <a:pt x="395" y="427"/>
                  </a:lnTo>
                  <a:lnTo>
                    <a:pt x="398" y="519"/>
                  </a:lnTo>
                  <a:lnTo>
                    <a:pt x="423" y="608"/>
                  </a:lnTo>
                  <a:lnTo>
                    <a:pt x="447" y="657"/>
                  </a:lnTo>
                  <a:lnTo>
                    <a:pt x="489" y="699"/>
                  </a:lnTo>
                  <a:lnTo>
                    <a:pt x="482" y="727"/>
                  </a:lnTo>
                  <a:lnTo>
                    <a:pt x="438" y="740"/>
                  </a:lnTo>
                  <a:lnTo>
                    <a:pt x="398" y="687"/>
                  </a:lnTo>
                  <a:lnTo>
                    <a:pt x="365" y="626"/>
                  </a:lnTo>
                  <a:lnTo>
                    <a:pt x="335" y="535"/>
                  </a:lnTo>
                  <a:lnTo>
                    <a:pt x="317" y="455"/>
                  </a:lnTo>
                  <a:lnTo>
                    <a:pt x="346" y="608"/>
                  </a:lnTo>
                  <a:lnTo>
                    <a:pt x="374" y="687"/>
                  </a:lnTo>
                  <a:lnTo>
                    <a:pt x="398" y="754"/>
                  </a:lnTo>
                  <a:lnTo>
                    <a:pt x="423" y="799"/>
                  </a:lnTo>
                  <a:lnTo>
                    <a:pt x="395" y="828"/>
                  </a:lnTo>
                  <a:lnTo>
                    <a:pt x="332" y="853"/>
                  </a:lnTo>
                  <a:lnTo>
                    <a:pt x="227" y="847"/>
                  </a:lnTo>
                  <a:lnTo>
                    <a:pt x="174" y="838"/>
                  </a:lnTo>
                  <a:lnTo>
                    <a:pt x="174" y="578"/>
                  </a:lnTo>
                  <a:lnTo>
                    <a:pt x="152" y="779"/>
                  </a:lnTo>
                  <a:lnTo>
                    <a:pt x="115" y="762"/>
                  </a:lnTo>
                  <a:lnTo>
                    <a:pt x="74" y="732"/>
                  </a:lnTo>
                  <a:lnTo>
                    <a:pt x="98" y="643"/>
                  </a:lnTo>
                  <a:lnTo>
                    <a:pt x="143" y="490"/>
                  </a:lnTo>
                  <a:lnTo>
                    <a:pt x="163" y="399"/>
                  </a:lnTo>
                  <a:lnTo>
                    <a:pt x="205" y="364"/>
                  </a:lnTo>
                  <a:lnTo>
                    <a:pt x="239" y="319"/>
                  </a:lnTo>
                  <a:lnTo>
                    <a:pt x="272" y="250"/>
                  </a:lnTo>
                  <a:lnTo>
                    <a:pt x="289" y="204"/>
                  </a:lnTo>
                  <a:lnTo>
                    <a:pt x="289" y="179"/>
                  </a:lnTo>
                  <a:lnTo>
                    <a:pt x="0" y="0"/>
                  </a:lnTo>
                  <a:lnTo>
                    <a:pt x="266" y="184"/>
                  </a:lnTo>
                  <a:lnTo>
                    <a:pt x="250" y="250"/>
                  </a:lnTo>
                  <a:lnTo>
                    <a:pt x="221" y="314"/>
                  </a:lnTo>
                  <a:lnTo>
                    <a:pt x="175" y="359"/>
                  </a:lnTo>
                  <a:lnTo>
                    <a:pt x="140" y="393"/>
                  </a:lnTo>
                  <a:lnTo>
                    <a:pt x="102" y="421"/>
                  </a:lnTo>
                  <a:lnTo>
                    <a:pt x="147" y="403"/>
                  </a:lnTo>
                  <a:lnTo>
                    <a:pt x="54" y="737"/>
                  </a:lnTo>
                  <a:lnTo>
                    <a:pt x="106" y="779"/>
                  </a:lnTo>
                  <a:lnTo>
                    <a:pt x="147" y="799"/>
                  </a:lnTo>
                  <a:lnTo>
                    <a:pt x="143" y="847"/>
                  </a:lnTo>
                  <a:lnTo>
                    <a:pt x="193" y="859"/>
                  </a:lnTo>
                  <a:lnTo>
                    <a:pt x="259" y="867"/>
                  </a:lnTo>
                  <a:lnTo>
                    <a:pt x="335" y="872"/>
                  </a:lnTo>
                  <a:lnTo>
                    <a:pt x="395" y="858"/>
                  </a:lnTo>
                  <a:lnTo>
                    <a:pt x="423" y="835"/>
                  </a:lnTo>
                  <a:lnTo>
                    <a:pt x="447" y="814"/>
                  </a:lnTo>
                  <a:lnTo>
                    <a:pt x="471" y="789"/>
                  </a:lnTo>
                  <a:lnTo>
                    <a:pt x="447" y="754"/>
                  </a:lnTo>
                  <a:lnTo>
                    <a:pt x="488" y="740"/>
                  </a:lnTo>
                  <a:lnTo>
                    <a:pt x="510" y="713"/>
                  </a:lnTo>
                  <a:lnTo>
                    <a:pt x="516" y="702"/>
                  </a:lnTo>
                  <a:lnTo>
                    <a:pt x="457" y="636"/>
                  </a:lnTo>
                  <a:lnTo>
                    <a:pt x="429" y="569"/>
                  </a:lnTo>
                  <a:lnTo>
                    <a:pt x="418" y="496"/>
                  </a:lnTo>
                  <a:lnTo>
                    <a:pt x="410" y="421"/>
                  </a:lnTo>
                  <a:lnTo>
                    <a:pt x="395" y="375"/>
                  </a:lnTo>
                  <a:lnTo>
                    <a:pt x="374" y="339"/>
                  </a:lnTo>
                  <a:lnTo>
                    <a:pt x="335" y="289"/>
                  </a:lnTo>
                  <a:lnTo>
                    <a:pt x="362" y="221"/>
                  </a:lnTo>
                  <a:lnTo>
                    <a:pt x="342" y="21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3" name="Freeform 205"/>
            <p:cNvSpPr>
              <a:spLocks/>
            </p:cNvSpPr>
            <p:nvPr/>
          </p:nvSpPr>
          <p:spPr bwMode="auto">
            <a:xfrm>
              <a:off x="1646" y="2701"/>
              <a:ext cx="38" cy="29"/>
            </a:xfrm>
            <a:custGeom>
              <a:avLst/>
              <a:gdLst>
                <a:gd name="T0" fmla="*/ 0 w 76"/>
                <a:gd name="T1" fmla="*/ 29 h 59"/>
                <a:gd name="T2" fmla="*/ 15 w 76"/>
                <a:gd name="T3" fmla="*/ 22 h 59"/>
                <a:gd name="T4" fmla="*/ 31 w 76"/>
                <a:gd name="T5" fmla="*/ 0 h 59"/>
                <a:gd name="T6" fmla="*/ 38 w 76"/>
                <a:gd name="T7" fmla="*/ 17 h 59"/>
                <a:gd name="T8" fmla="*/ 23 w 76"/>
                <a:gd name="T9" fmla="*/ 24 h 59"/>
                <a:gd name="T10" fmla="*/ 0 w 76"/>
                <a:gd name="T11" fmla="*/ 29 h 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59"/>
                <a:gd name="T20" fmla="*/ 76 w 76"/>
                <a:gd name="T21" fmla="*/ 59 h 5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59">
                  <a:moveTo>
                    <a:pt x="0" y="59"/>
                  </a:moveTo>
                  <a:lnTo>
                    <a:pt x="30" y="45"/>
                  </a:lnTo>
                  <a:lnTo>
                    <a:pt x="63" y="0"/>
                  </a:lnTo>
                  <a:lnTo>
                    <a:pt x="76" y="34"/>
                  </a:lnTo>
                  <a:lnTo>
                    <a:pt x="47" y="48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4" name="Freeform 206"/>
            <p:cNvSpPr>
              <a:spLocks/>
            </p:cNvSpPr>
            <p:nvPr/>
          </p:nvSpPr>
          <p:spPr bwMode="auto">
            <a:xfrm>
              <a:off x="1646" y="2640"/>
              <a:ext cx="90" cy="66"/>
            </a:xfrm>
            <a:custGeom>
              <a:avLst/>
              <a:gdLst>
                <a:gd name="T0" fmla="*/ 11 w 179"/>
                <a:gd name="T1" fmla="*/ 19 h 130"/>
                <a:gd name="T2" fmla="*/ 38 w 179"/>
                <a:gd name="T3" fmla="*/ 30 h 130"/>
                <a:gd name="T4" fmla="*/ 42 w 179"/>
                <a:gd name="T5" fmla="*/ 46 h 130"/>
                <a:gd name="T6" fmla="*/ 90 w 179"/>
                <a:gd name="T7" fmla="*/ 66 h 130"/>
                <a:gd name="T8" fmla="*/ 65 w 179"/>
                <a:gd name="T9" fmla="*/ 37 h 130"/>
                <a:gd name="T10" fmla="*/ 46 w 179"/>
                <a:gd name="T11" fmla="*/ 19 h 130"/>
                <a:gd name="T12" fmla="*/ 27 w 179"/>
                <a:gd name="T13" fmla="*/ 8 h 130"/>
                <a:gd name="T14" fmla="*/ 5 w 179"/>
                <a:gd name="T15" fmla="*/ 0 h 130"/>
                <a:gd name="T16" fmla="*/ 0 w 179"/>
                <a:gd name="T17" fmla="*/ 5 h 130"/>
                <a:gd name="T18" fmla="*/ 11 w 179"/>
                <a:gd name="T19" fmla="*/ 19 h 1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9"/>
                <a:gd name="T31" fmla="*/ 0 h 130"/>
                <a:gd name="T32" fmla="*/ 179 w 179"/>
                <a:gd name="T33" fmla="*/ 130 h 1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9" h="130">
                  <a:moveTo>
                    <a:pt x="21" y="38"/>
                  </a:moveTo>
                  <a:lnTo>
                    <a:pt x="76" y="59"/>
                  </a:lnTo>
                  <a:lnTo>
                    <a:pt x="83" y="91"/>
                  </a:lnTo>
                  <a:lnTo>
                    <a:pt x="179" y="130"/>
                  </a:lnTo>
                  <a:lnTo>
                    <a:pt x="129" y="73"/>
                  </a:lnTo>
                  <a:lnTo>
                    <a:pt x="92" y="38"/>
                  </a:lnTo>
                  <a:lnTo>
                    <a:pt x="53" y="15"/>
                  </a:lnTo>
                  <a:lnTo>
                    <a:pt x="10" y="0"/>
                  </a:lnTo>
                  <a:lnTo>
                    <a:pt x="0" y="9"/>
                  </a:lnTo>
                  <a:lnTo>
                    <a:pt x="21" y="3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5" name="Freeform 207"/>
            <p:cNvSpPr>
              <a:spLocks/>
            </p:cNvSpPr>
            <p:nvPr/>
          </p:nvSpPr>
          <p:spPr bwMode="auto">
            <a:xfrm>
              <a:off x="1636" y="2508"/>
              <a:ext cx="350" cy="603"/>
            </a:xfrm>
            <a:custGeom>
              <a:avLst/>
              <a:gdLst>
                <a:gd name="T0" fmla="*/ 41 w 701"/>
                <a:gd name="T1" fmla="*/ 482 h 1206"/>
                <a:gd name="T2" fmla="*/ 29 w 701"/>
                <a:gd name="T3" fmla="*/ 519 h 1206"/>
                <a:gd name="T4" fmla="*/ 13 w 701"/>
                <a:gd name="T5" fmla="*/ 556 h 1206"/>
                <a:gd name="T6" fmla="*/ 0 w 701"/>
                <a:gd name="T7" fmla="*/ 579 h 1206"/>
                <a:gd name="T8" fmla="*/ 140 w 701"/>
                <a:gd name="T9" fmla="*/ 533 h 1206"/>
                <a:gd name="T10" fmla="*/ 88 w 701"/>
                <a:gd name="T11" fmla="*/ 603 h 1206"/>
                <a:gd name="T12" fmla="*/ 147 w 701"/>
                <a:gd name="T13" fmla="*/ 540 h 1206"/>
                <a:gd name="T14" fmla="*/ 182 w 701"/>
                <a:gd name="T15" fmla="*/ 500 h 1206"/>
                <a:gd name="T16" fmla="*/ 292 w 701"/>
                <a:gd name="T17" fmla="*/ 470 h 1206"/>
                <a:gd name="T18" fmla="*/ 346 w 701"/>
                <a:gd name="T19" fmla="*/ 476 h 1206"/>
                <a:gd name="T20" fmla="*/ 350 w 701"/>
                <a:gd name="T21" fmla="*/ 470 h 1206"/>
                <a:gd name="T22" fmla="*/ 300 w 701"/>
                <a:gd name="T23" fmla="*/ 452 h 1206"/>
                <a:gd name="T24" fmla="*/ 186 w 701"/>
                <a:gd name="T25" fmla="*/ 455 h 1206"/>
                <a:gd name="T26" fmla="*/ 153 w 701"/>
                <a:gd name="T27" fmla="*/ 467 h 1206"/>
                <a:gd name="T28" fmla="*/ 143 w 701"/>
                <a:gd name="T29" fmla="*/ 465 h 1206"/>
                <a:gd name="T30" fmla="*/ 143 w 701"/>
                <a:gd name="T31" fmla="*/ 452 h 1206"/>
                <a:gd name="T32" fmla="*/ 182 w 701"/>
                <a:gd name="T33" fmla="*/ 396 h 1206"/>
                <a:gd name="T34" fmla="*/ 280 w 701"/>
                <a:gd name="T35" fmla="*/ 329 h 1206"/>
                <a:gd name="T36" fmla="*/ 282 w 701"/>
                <a:gd name="T37" fmla="*/ 317 h 1206"/>
                <a:gd name="T38" fmla="*/ 272 w 701"/>
                <a:gd name="T39" fmla="*/ 320 h 1206"/>
                <a:gd name="T40" fmla="*/ 168 w 701"/>
                <a:gd name="T41" fmla="*/ 346 h 1206"/>
                <a:gd name="T42" fmla="*/ 168 w 701"/>
                <a:gd name="T43" fmla="*/ 281 h 1206"/>
                <a:gd name="T44" fmla="*/ 174 w 701"/>
                <a:gd name="T45" fmla="*/ 195 h 1206"/>
                <a:gd name="T46" fmla="*/ 192 w 701"/>
                <a:gd name="T47" fmla="*/ 116 h 1206"/>
                <a:gd name="T48" fmla="*/ 225 w 701"/>
                <a:gd name="T49" fmla="*/ 36 h 1206"/>
                <a:gd name="T50" fmla="*/ 218 w 701"/>
                <a:gd name="T51" fmla="*/ 34 h 1206"/>
                <a:gd name="T52" fmla="*/ 155 w 701"/>
                <a:gd name="T53" fmla="*/ 0 h 1206"/>
                <a:gd name="T54" fmla="*/ 131 w 701"/>
                <a:gd name="T55" fmla="*/ 19 h 1206"/>
                <a:gd name="T56" fmla="*/ 99 w 701"/>
                <a:gd name="T57" fmla="*/ 34 h 1206"/>
                <a:gd name="T58" fmla="*/ 46 w 701"/>
                <a:gd name="T59" fmla="*/ 36 h 1206"/>
                <a:gd name="T60" fmla="*/ 71 w 701"/>
                <a:gd name="T61" fmla="*/ 82 h 1206"/>
                <a:gd name="T62" fmla="*/ 82 w 701"/>
                <a:gd name="T63" fmla="*/ 133 h 1206"/>
                <a:gd name="T64" fmla="*/ 89 w 701"/>
                <a:gd name="T65" fmla="*/ 188 h 1206"/>
                <a:gd name="T66" fmla="*/ 88 w 701"/>
                <a:gd name="T67" fmla="*/ 231 h 1206"/>
                <a:gd name="T68" fmla="*/ 79 w 701"/>
                <a:gd name="T69" fmla="*/ 276 h 1206"/>
                <a:gd name="T70" fmla="*/ 88 w 701"/>
                <a:gd name="T71" fmla="*/ 327 h 1206"/>
                <a:gd name="T72" fmla="*/ 104 w 701"/>
                <a:gd name="T73" fmla="*/ 378 h 1206"/>
                <a:gd name="T74" fmla="*/ 131 w 701"/>
                <a:gd name="T75" fmla="*/ 406 h 1206"/>
                <a:gd name="T76" fmla="*/ 124 w 701"/>
                <a:gd name="T77" fmla="*/ 419 h 1206"/>
                <a:gd name="T78" fmla="*/ 97 w 701"/>
                <a:gd name="T79" fmla="*/ 430 h 1206"/>
                <a:gd name="T80" fmla="*/ 102 w 701"/>
                <a:gd name="T81" fmla="*/ 461 h 1206"/>
                <a:gd name="T82" fmla="*/ 79 w 701"/>
                <a:gd name="T83" fmla="*/ 475 h 1206"/>
                <a:gd name="T84" fmla="*/ 57 w 701"/>
                <a:gd name="T85" fmla="*/ 482 h 1206"/>
                <a:gd name="T86" fmla="*/ 41 w 701"/>
                <a:gd name="T87" fmla="*/ 482 h 120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701"/>
                <a:gd name="T133" fmla="*/ 0 h 1206"/>
                <a:gd name="T134" fmla="*/ 701 w 701"/>
                <a:gd name="T135" fmla="*/ 1206 h 120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701" h="1206">
                  <a:moveTo>
                    <a:pt x="83" y="965"/>
                  </a:moveTo>
                  <a:lnTo>
                    <a:pt x="59" y="1038"/>
                  </a:lnTo>
                  <a:lnTo>
                    <a:pt x="27" y="1111"/>
                  </a:lnTo>
                  <a:lnTo>
                    <a:pt x="0" y="1158"/>
                  </a:lnTo>
                  <a:lnTo>
                    <a:pt x="280" y="1065"/>
                  </a:lnTo>
                  <a:lnTo>
                    <a:pt x="176" y="1206"/>
                  </a:lnTo>
                  <a:lnTo>
                    <a:pt x="295" y="1079"/>
                  </a:lnTo>
                  <a:lnTo>
                    <a:pt x="364" y="1001"/>
                  </a:lnTo>
                  <a:lnTo>
                    <a:pt x="584" y="941"/>
                  </a:lnTo>
                  <a:lnTo>
                    <a:pt x="692" y="953"/>
                  </a:lnTo>
                  <a:lnTo>
                    <a:pt x="701" y="941"/>
                  </a:lnTo>
                  <a:lnTo>
                    <a:pt x="600" y="905"/>
                  </a:lnTo>
                  <a:lnTo>
                    <a:pt x="373" y="911"/>
                  </a:lnTo>
                  <a:lnTo>
                    <a:pt x="306" y="934"/>
                  </a:lnTo>
                  <a:lnTo>
                    <a:pt x="286" y="930"/>
                  </a:lnTo>
                  <a:lnTo>
                    <a:pt x="286" y="905"/>
                  </a:lnTo>
                  <a:lnTo>
                    <a:pt x="364" y="793"/>
                  </a:lnTo>
                  <a:lnTo>
                    <a:pt x="561" y="659"/>
                  </a:lnTo>
                  <a:lnTo>
                    <a:pt x="564" y="634"/>
                  </a:lnTo>
                  <a:lnTo>
                    <a:pt x="544" y="641"/>
                  </a:lnTo>
                  <a:lnTo>
                    <a:pt x="337" y="693"/>
                  </a:lnTo>
                  <a:lnTo>
                    <a:pt x="336" y="561"/>
                  </a:lnTo>
                  <a:lnTo>
                    <a:pt x="348" y="391"/>
                  </a:lnTo>
                  <a:lnTo>
                    <a:pt x="384" y="232"/>
                  </a:lnTo>
                  <a:lnTo>
                    <a:pt x="451" y="72"/>
                  </a:lnTo>
                  <a:lnTo>
                    <a:pt x="437" y="67"/>
                  </a:lnTo>
                  <a:lnTo>
                    <a:pt x="311" y="0"/>
                  </a:lnTo>
                  <a:lnTo>
                    <a:pt x="263" y="38"/>
                  </a:lnTo>
                  <a:lnTo>
                    <a:pt x="199" y="67"/>
                  </a:lnTo>
                  <a:lnTo>
                    <a:pt x="93" y="72"/>
                  </a:lnTo>
                  <a:lnTo>
                    <a:pt x="142" y="164"/>
                  </a:lnTo>
                  <a:lnTo>
                    <a:pt x="165" y="265"/>
                  </a:lnTo>
                  <a:lnTo>
                    <a:pt x="179" y="377"/>
                  </a:lnTo>
                  <a:lnTo>
                    <a:pt x="176" y="462"/>
                  </a:lnTo>
                  <a:lnTo>
                    <a:pt x="159" y="552"/>
                  </a:lnTo>
                  <a:lnTo>
                    <a:pt x="176" y="655"/>
                  </a:lnTo>
                  <a:lnTo>
                    <a:pt x="208" y="756"/>
                  </a:lnTo>
                  <a:lnTo>
                    <a:pt x="263" y="812"/>
                  </a:lnTo>
                  <a:lnTo>
                    <a:pt x="249" y="838"/>
                  </a:lnTo>
                  <a:lnTo>
                    <a:pt x="194" y="860"/>
                  </a:lnTo>
                  <a:lnTo>
                    <a:pt x="205" y="923"/>
                  </a:lnTo>
                  <a:lnTo>
                    <a:pt x="159" y="950"/>
                  </a:lnTo>
                  <a:lnTo>
                    <a:pt x="115" y="965"/>
                  </a:lnTo>
                  <a:lnTo>
                    <a:pt x="83" y="96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6" name="Freeform 208"/>
            <p:cNvSpPr>
              <a:spLocks/>
            </p:cNvSpPr>
            <p:nvPr/>
          </p:nvSpPr>
          <p:spPr bwMode="auto">
            <a:xfrm>
              <a:off x="1813" y="2675"/>
              <a:ext cx="200" cy="290"/>
            </a:xfrm>
            <a:custGeom>
              <a:avLst/>
              <a:gdLst>
                <a:gd name="T0" fmla="*/ 85 w 400"/>
                <a:gd name="T1" fmla="*/ 0 h 581"/>
                <a:gd name="T2" fmla="*/ 44 w 400"/>
                <a:gd name="T3" fmla="*/ 136 h 581"/>
                <a:gd name="T4" fmla="*/ 44 w 400"/>
                <a:gd name="T5" fmla="*/ 144 h 581"/>
                <a:gd name="T6" fmla="*/ 138 w 400"/>
                <a:gd name="T7" fmla="*/ 121 h 581"/>
                <a:gd name="T8" fmla="*/ 153 w 400"/>
                <a:gd name="T9" fmla="*/ 131 h 581"/>
                <a:gd name="T10" fmla="*/ 147 w 400"/>
                <a:gd name="T11" fmla="*/ 148 h 581"/>
                <a:gd name="T12" fmla="*/ 94 w 400"/>
                <a:gd name="T13" fmla="*/ 187 h 581"/>
                <a:gd name="T14" fmla="*/ 88 w 400"/>
                <a:gd name="T15" fmla="*/ 196 h 581"/>
                <a:gd name="T16" fmla="*/ 184 w 400"/>
                <a:gd name="T17" fmla="*/ 223 h 581"/>
                <a:gd name="T18" fmla="*/ 184 w 400"/>
                <a:gd name="T19" fmla="*/ 246 h 581"/>
                <a:gd name="T20" fmla="*/ 57 w 400"/>
                <a:gd name="T21" fmla="*/ 230 h 581"/>
                <a:gd name="T22" fmla="*/ 0 w 400"/>
                <a:gd name="T23" fmla="*/ 262 h 581"/>
                <a:gd name="T24" fmla="*/ 0 w 400"/>
                <a:gd name="T25" fmla="*/ 267 h 581"/>
                <a:gd name="T26" fmla="*/ 87 w 400"/>
                <a:gd name="T27" fmla="*/ 255 h 581"/>
                <a:gd name="T28" fmla="*/ 200 w 400"/>
                <a:gd name="T29" fmla="*/ 290 h 581"/>
                <a:gd name="T30" fmla="*/ 171 w 400"/>
                <a:gd name="T31" fmla="*/ 136 h 581"/>
                <a:gd name="T32" fmla="*/ 138 w 400"/>
                <a:gd name="T33" fmla="*/ 112 h 581"/>
                <a:gd name="T34" fmla="*/ 120 w 400"/>
                <a:gd name="T35" fmla="*/ 112 h 581"/>
                <a:gd name="T36" fmla="*/ 95 w 400"/>
                <a:gd name="T37" fmla="*/ 22 h 581"/>
                <a:gd name="T38" fmla="*/ 85 w 400"/>
                <a:gd name="T39" fmla="*/ 0 h 58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581"/>
                <a:gd name="T62" fmla="*/ 400 w 400"/>
                <a:gd name="T63" fmla="*/ 581 h 58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581">
                  <a:moveTo>
                    <a:pt x="170" y="0"/>
                  </a:moveTo>
                  <a:lnTo>
                    <a:pt x="87" y="273"/>
                  </a:lnTo>
                  <a:lnTo>
                    <a:pt x="87" y="289"/>
                  </a:lnTo>
                  <a:lnTo>
                    <a:pt x="275" y="242"/>
                  </a:lnTo>
                  <a:lnTo>
                    <a:pt x="305" y="263"/>
                  </a:lnTo>
                  <a:lnTo>
                    <a:pt x="293" y="297"/>
                  </a:lnTo>
                  <a:lnTo>
                    <a:pt x="188" y="374"/>
                  </a:lnTo>
                  <a:lnTo>
                    <a:pt x="176" y="393"/>
                  </a:lnTo>
                  <a:lnTo>
                    <a:pt x="367" y="446"/>
                  </a:lnTo>
                  <a:lnTo>
                    <a:pt x="367" y="493"/>
                  </a:lnTo>
                  <a:lnTo>
                    <a:pt x="115" y="460"/>
                  </a:lnTo>
                  <a:lnTo>
                    <a:pt x="0" y="525"/>
                  </a:lnTo>
                  <a:lnTo>
                    <a:pt x="0" y="535"/>
                  </a:lnTo>
                  <a:lnTo>
                    <a:pt x="173" y="510"/>
                  </a:lnTo>
                  <a:lnTo>
                    <a:pt x="400" y="581"/>
                  </a:lnTo>
                  <a:lnTo>
                    <a:pt x="342" y="273"/>
                  </a:lnTo>
                  <a:lnTo>
                    <a:pt x="275" y="224"/>
                  </a:lnTo>
                  <a:lnTo>
                    <a:pt x="241" y="224"/>
                  </a:lnTo>
                  <a:lnTo>
                    <a:pt x="190" y="44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7" name="Freeform 209"/>
            <p:cNvSpPr>
              <a:spLocks/>
            </p:cNvSpPr>
            <p:nvPr/>
          </p:nvSpPr>
          <p:spPr bwMode="auto">
            <a:xfrm>
              <a:off x="1709" y="2965"/>
              <a:ext cx="329" cy="283"/>
            </a:xfrm>
            <a:custGeom>
              <a:avLst/>
              <a:gdLst>
                <a:gd name="T0" fmla="*/ 304 w 657"/>
                <a:gd name="T1" fmla="*/ 0 h 566"/>
                <a:gd name="T2" fmla="*/ 304 w 657"/>
                <a:gd name="T3" fmla="*/ 29 h 566"/>
                <a:gd name="T4" fmla="*/ 182 w 657"/>
                <a:gd name="T5" fmla="*/ 116 h 566"/>
                <a:gd name="T6" fmla="*/ 231 w 657"/>
                <a:gd name="T7" fmla="*/ 95 h 566"/>
                <a:gd name="T8" fmla="*/ 263 w 657"/>
                <a:gd name="T9" fmla="*/ 146 h 566"/>
                <a:gd name="T10" fmla="*/ 84 w 657"/>
                <a:gd name="T11" fmla="*/ 165 h 566"/>
                <a:gd name="T12" fmla="*/ 36 w 657"/>
                <a:gd name="T13" fmla="*/ 151 h 566"/>
                <a:gd name="T14" fmla="*/ 95 w 657"/>
                <a:gd name="T15" fmla="*/ 174 h 566"/>
                <a:gd name="T16" fmla="*/ 105 w 657"/>
                <a:gd name="T17" fmla="*/ 189 h 566"/>
                <a:gd name="T18" fmla="*/ 109 w 657"/>
                <a:gd name="T19" fmla="*/ 202 h 566"/>
                <a:gd name="T20" fmla="*/ 105 w 657"/>
                <a:gd name="T21" fmla="*/ 213 h 566"/>
                <a:gd name="T22" fmla="*/ 96 w 657"/>
                <a:gd name="T23" fmla="*/ 217 h 566"/>
                <a:gd name="T24" fmla="*/ 78 w 657"/>
                <a:gd name="T25" fmla="*/ 220 h 566"/>
                <a:gd name="T26" fmla="*/ 66 w 657"/>
                <a:gd name="T27" fmla="*/ 229 h 566"/>
                <a:gd name="T28" fmla="*/ 36 w 657"/>
                <a:gd name="T29" fmla="*/ 252 h 566"/>
                <a:gd name="T30" fmla="*/ 0 w 657"/>
                <a:gd name="T31" fmla="*/ 283 h 566"/>
                <a:gd name="T32" fmla="*/ 52 w 657"/>
                <a:gd name="T33" fmla="*/ 246 h 566"/>
                <a:gd name="T34" fmla="*/ 95 w 657"/>
                <a:gd name="T35" fmla="*/ 232 h 566"/>
                <a:gd name="T36" fmla="*/ 129 w 657"/>
                <a:gd name="T37" fmla="*/ 227 h 566"/>
                <a:gd name="T38" fmla="*/ 148 w 657"/>
                <a:gd name="T39" fmla="*/ 220 h 566"/>
                <a:gd name="T40" fmla="*/ 212 w 657"/>
                <a:gd name="T41" fmla="*/ 220 h 566"/>
                <a:gd name="T42" fmla="*/ 268 w 657"/>
                <a:gd name="T43" fmla="*/ 210 h 566"/>
                <a:gd name="T44" fmla="*/ 309 w 657"/>
                <a:gd name="T45" fmla="*/ 189 h 566"/>
                <a:gd name="T46" fmla="*/ 324 w 657"/>
                <a:gd name="T47" fmla="*/ 182 h 566"/>
                <a:gd name="T48" fmla="*/ 322 w 657"/>
                <a:gd name="T49" fmla="*/ 151 h 566"/>
                <a:gd name="T50" fmla="*/ 329 w 657"/>
                <a:gd name="T51" fmla="*/ 95 h 566"/>
                <a:gd name="T52" fmla="*/ 325 w 657"/>
                <a:gd name="T53" fmla="*/ 49 h 566"/>
                <a:gd name="T54" fmla="*/ 322 w 657"/>
                <a:gd name="T55" fmla="*/ 19 h 566"/>
                <a:gd name="T56" fmla="*/ 313 w 657"/>
                <a:gd name="T57" fmla="*/ 8 h 566"/>
                <a:gd name="T58" fmla="*/ 304 w 657"/>
                <a:gd name="T59" fmla="*/ 0 h 56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657"/>
                <a:gd name="T91" fmla="*/ 0 h 566"/>
                <a:gd name="T92" fmla="*/ 657 w 657"/>
                <a:gd name="T93" fmla="*/ 566 h 56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657" h="566">
                  <a:moveTo>
                    <a:pt x="608" y="0"/>
                  </a:moveTo>
                  <a:lnTo>
                    <a:pt x="608" y="59"/>
                  </a:lnTo>
                  <a:lnTo>
                    <a:pt x="364" y="233"/>
                  </a:lnTo>
                  <a:lnTo>
                    <a:pt x="462" y="190"/>
                  </a:lnTo>
                  <a:lnTo>
                    <a:pt x="525" y="292"/>
                  </a:lnTo>
                  <a:lnTo>
                    <a:pt x="168" y="331"/>
                  </a:lnTo>
                  <a:lnTo>
                    <a:pt x="72" y="302"/>
                  </a:lnTo>
                  <a:lnTo>
                    <a:pt x="190" y="348"/>
                  </a:lnTo>
                  <a:lnTo>
                    <a:pt x="210" y="378"/>
                  </a:lnTo>
                  <a:lnTo>
                    <a:pt x="218" y="404"/>
                  </a:lnTo>
                  <a:lnTo>
                    <a:pt x="210" y="427"/>
                  </a:lnTo>
                  <a:lnTo>
                    <a:pt x="191" y="435"/>
                  </a:lnTo>
                  <a:lnTo>
                    <a:pt x="156" y="440"/>
                  </a:lnTo>
                  <a:lnTo>
                    <a:pt x="131" y="459"/>
                  </a:lnTo>
                  <a:lnTo>
                    <a:pt x="72" y="504"/>
                  </a:lnTo>
                  <a:lnTo>
                    <a:pt x="0" y="566"/>
                  </a:lnTo>
                  <a:lnTo>
                    <a:pt x="104" y="493"/>
                  </a:lnTo>
                  <a:lnTo>
                    <a:pt x="190" y="465"/>
                  </a:lnTo>
                  <a:lnTo>
                    <a:pt x="257" y="455"/>
                  </a:lnTo>
                  <a:lnTo>
                    <a:pt x="295" y="440"/>
                  </a:lnTo>
                  <a:lnTo>
                    <a:pt x="424" y="440"/>
                  </a:lnTo>
                  <a:lnTo>
                    <a:pt x="535" y="421"/>
                  </a:lnTo>
                  <a:lnTo>
                    <a:pt x="617" y="378"/>
                  </a:lnTo>
                  <a:lnTo>
                    <a:pt x="648" y="364"/>
                  </a:lnTo>
                  <a:lnTo>
                    <a:pt x="644" y="302"/>
                  </a:lnTo>
                  <a:lnTo>
                    <a:pt x="657" y="190"/>
                  </a:lnTo>
                  <a:lnTo>
                    <a:pt x="650" y="98"/>
                  </a:lnTo>
                  <a:lnTo>
                    <a:pt x="644" y="39"/>
                  </a:lnTo>
                  <a:lnTo>
                    <a:pt x="625" y="16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8" name="Freeform 210"/>
            <p:cNvSpPr>
              <a:spLocks/>
            </p:cNvSpPr>
            <p:nvPr/>
          </p:nvSpPr>
          <p:spPr bwMode="auto">
            <a:xfrm>
              <a:off x="1571" y="3101"/>
              <a:ext cx="177" cy="157"/>
            </a:xfrm>
            <a:custGeom>
              <a:avLst/>
              <a:gdLst>
                <a:gd name="T0" fmla="*/ 160 w 354"/>
                <a:gd name="T1" fmla="*/ 10 h 314"/>
                <a:gd name="T2" fmla="*/ 79 w 354"/>
                <a:gd name="T3" fmla="*/ 0 h 314"/>
                <a:gd name="T4" fmla="*/ 68 w 354"/>
                <a:gd name="T5" fmla="*/ 4 h 314"/>
                <a:gd name="T6" fmla="*/ 12 w 354"/>
                <a:gd name="T7" fmla="*/ 84 h 314"/>
                <a:gd name="T8" fmla="*/ 5 w 354"/>
                <a:gd name="T9" fmla="*/ 123 h 314"/>
                <a:gd name="T10" fmla="*/ 0 w 354"/>
                <a:gd name="T11" fmla="*/ 157 h 314"/>
                <a:gd name="T12" fmla="*/ 7 w 354"/>
                <a:gd name="T13" fmla="*/ 157 h 314"/>
                <a:gd name="T14" fmla="*/ 29 w 354"/>
                <a:gd name="T15" fmla="*/ 143 h 314"/>
                <a:gd name="T16" fmla="*/ 5 w 354"/>
                <a:gd name="T17" fmla="*/ 153 h 314"/>
                <a:gd name="T18" fmla="*/ 15 w 354"/>
                <a:gd name="T19" fmla="*/ 98 h 314"/>
                <a:gd name="T20" fmla="*/ 22 w 354"/>
                <a:gd name="T21" fmla="*/ 78 h 314"/>
                <a:gd name="T22" fmla="*/ 75 w 354"/>
                <a:gd name="T23" fmla="*/ 12 h 314"/>
                <a:gd name="T24" fmla="*/ 92 w 354"/>
                <a:gd name="T25" fmla="*/ 12 h 314"/>
                <a:gd name="T26" fmla="*/ 177 w 354"/>
                <a:gd name="T27" fmla="*/ 17 h 314"/>
                <a:gd name="T28" fmla="*/ 160 w 354"/>
                <a:gd name="T29" fmla="*/ 10 h 3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4"/>
                <a:gd name="T46" fmla="*/ 0 h 314"/>
                <a:gd name="T47" fmla="*/ 354 w 354"/>
                <a:gd name="T48" fmla="*/ 314 h 31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4" h="314">
                  <a:moveTo>
                    <a:pt x="320" y="20"/>
                  </a:moveTo>
                  <a:lnTo>
                    <a:pt x="157" y="0"/>
                  </a:lnTo>
                  <a:lnTo>
                    <a:pt x="136" y="8"/>
                  </a:lnTo>
                  <a:lnTo>
                    <a:pt x="25" y="168"/>
                  </a:lnTo>
                  <a:lnTo>
                    <a:pt x="9" y="246"/>
                  </a:lnTo>
                  <a:lnTo>
                    <a:pt x="0" y="314"/>
                  </a:lnTo>
                  <a:lnTo>
                    <a:pt x="14" y="314"/>
                  </a:lnTo>
                  <a:lnTo>
                    <a:pt x="59" y="286"/>
                  </a:lnTo>
                  <a:lnTo>
                    <a:pt x="9" y="305"/>
                  </a:lnTo>
                  <a:lnTo>
                    <a:pt x="31" y="197"/>
                  </a:lnTo>
                  <a:lnTo>
                    <a:pt x="43" y="155"/>
                  </a:lnTo>
                  <a:lnTo>
                    <a:pt x="150" y="25"/>
                  </a:lnTo>
                  <a:lnTo>
                    <a:pt x="185" y="25"/>
                  </a:lnTo>
                  <a:lnTo>
                    <a:pt x="354" y="34"/>
                  </a:lnTo>
                  <a:lnTo>
                    <a:pt x="320" y="2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69" name="Freeform 211"/>
            <p:cNvSpPr>
              <a:spLocks/>
            </p:cNvSpPr>
            <p:nvPr/>
          </p:nvSpPr>
          <p:spPr bwMode="auto">
            <a:xfrm>
              <a:off x="1594" y="3134"/>
              <a:ext cx="93" cy="140"/>
            </a:xfrm>
            <a:custGeom>
              <a:avLst/>
              <a:gdLst>
                <a:gd name="T0" fmla="*/ 67 w 187"/>
                <a:gd name="T1" fmla="*/ 0 h 278"/>
                <a:gd name="T2" fmla="*/ 30 w 187"/>
                <a:gd name="T3" fmla="*/ 46 h 278"/>
                <a:gd name="T4" fmla="*/ 15 w 187"/>
                <a:gd name="T5" fmla="*/ 71 h 278"/>
                <a:gd name="T6" fmla="*/ 0 w 187"/>
                <a:gd name="T7" fmla="*/ 140 h 278"/>
                <a:gd name="T8" fmla="*/ 19 w 187"/>
                <a:gd name="T9" fmla="*/ 134 h 278"/>
                <a:gd name="T10" fmla="*/ 36 w 187"/>
                <a:gd name="T11" fmla="*/ 120 h 278"/>
                <a:gd name="T12" fmla="*/ 50 w 187"/>
                <a:gd name="T13" fmla="*/ 92 h 278"/>
                <a:gd name="T14" fmla="*/ 69 w 187"/>
                <a:gd name="T15" fmla="*/ 60 h 278"/>
                <a:gd name="T16" fmla="*/ 93 w 187"/>
                <a:gd name="T17" fmla="*/ 37 h 278"/>
                <a:gd name="T18" fmla="*/ 67 w 187"/>
                <a:gd name="T19" fmla="*/ 58 h 278"/>
                <a:gd name="T20" fmla="*/ 42 w 187"/>
                <a:gd name="T21" fmla="*/ 95 h 278"/>
                <a:gd name="T22" fmla="*/ 28 w 187"/>
                <a:gd name="T23" fmla="*/ 120 h 278"/>
                <a:gd name="T24" fmla="*/ 10 w 187"/>
                <a:gd name="T25" fmla="*/ 130 h 278"/>
                <a:gd name="T26" fmla="*/ 19 w 187"/>
                <a:gd name="T27" fmla="*/ 71 h 278"/>
                <a:gd name="T28" fmla="*/ 36 w 187"/>
                <a:gd name="T29" fmla="*/ 44 h 278"/>
                <a:gd name="T30" fmla="*/ 67 w 187"/>
                <a:gd name="T31" fmla="*/ 0 h 27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"/>
                <a:gd name="T49" fmla="*/ 0 h 278"/>
                <a:gd name="T50" fmla="*/ 187 w 187"/>
                <a:gd name="T51" fmla="*/ 278 h 27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" h="278">
                  <a:moveTo>
                    <a:pt x="134" y="0"/>
                  </a:moveTo>
                  <a:lnTo>
                    <a:pt x="61" y="92"/>
                  </a:lnTo>
                  <a:lnTo>
                    <a:pt x="30" y="140"/>
                  </a:lnTo>
                  <a:lnTo>
                    <a:pt x="0" y="278"/>
                  </a:lnTo>
                  <a:lnTo>
                    <a:pt x="38" y="267"/>
                  </a:lnTo>
                  <a:lnTo>
                    <a:pt x="72" y="238"/>
                  </a:lnTo>
                  <a:lnTo>
                    <a:pt x="100" y="183"/>
                  </a:lnTo>
                  <a:lnTo>
                    <a:pt x="139" y="120"/>
                  </a:lnTo>
                  <a:lnTo>
                    <a:pt x="187" y="74"/>
                  </a:lnTo>
                  <a:lnTo>
                    <a:pt x="134" y="116"/>
                  </a:lnTo>
                  <a:lnTo>
                    <a:pt x="84" y="188"/>
                  </a:lnTo>
                  <a:lnTo>
                    <a:pt x="56" y="238"/>
                  </a:lnTo>
                  <a:lnTo>
                    <a:pt x="20" y="258"/>
                  </a:lnTo>
                  <a:lnTo>
                    <a:pt x="39" y="140"/>
                  </a:lnTo>
                  <a:lnTo>
                    <a:pt x="72" y="88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70" name="Freeform 212"/>
            <p:cNvSpPr>
              <a:spLocks/>
            </p:cNvSpPr>
            <p:nvPr/>
          </p:nvSpPr>
          <p:spPr bwMode="auto">
            <a:xfrm>
              <a:off x="1627" y="3193"/>
              <a:ext cx="152" cy="81"/>
            </a:xfrm>
            <a:custGeom>
              <a:avLst/>
              <a:gdLst>
                <a:gd name="T0" fmla="*/ 5 w 304"/>
                <a:gd name="T1" fmla="*/ 48 h 162"/>
                <a:gd name="T2" fmla="*/ 5 w 304"/>
                <a:gd name="T3" fmla="*/ 71 h 162"/>
                <a:gd name="T4" fmla="*/ 31 w 304"/>
                <a:gd name="T5" fmla="*/ 61 h 162"/>
                <a:gd name="T6" fmla="*/ 57 w 304"/>
                <a:gd name="T7" fmla="*/ 29 h 162"/>
                <a:gd name="T8" fmla="*/ 83 w 304"/>
                <a:gd name="T9" fmla="*/ 0 h 162"/>
                <a:gd name="T10" fmla="*/ 67 w 304"/>
                <a:gd name="T11" fmla="*/ 29 h 162"/>
                <a:gd name="T12" fmla="*/ 50 w 304"/>
                <a:gd name="T13" fmla="*/ 48 h 162"/>
                <a:gd name="T14" fmla="*/ 45 w 304"/>
                <a:gd name="T15" fmla="*/ 55 h 162"/>
                <a:gd name="T16" fmla="*/ 62 w 304"/>
                <a:gd name="T17" fmla="*/ 55 h 162"/>
                <a:gd name="T18" fmla="*/ 80 w 304"/>
                <a:gd name="T19" fmla="*/ 51 h 162"/>
                <a:gd name="T20" fmla="*/ 123 w 304"/>
                <a:gd name="T21" fmla="*/ 19 h 162"/>
                <a:gd name="T22" fmla="*/ 152 w 304"/>
                <a:gd name="T23" fmla="*/ 2 h 162"/>
                <a:gd name="T24" fmla="*/ 113 w 304"/>
                <a:gd name="T25" fmla="*/ 34 h 162"/>
                <a:gd name="T26" fmla="*/ 87 w 304"/>
                <a:gd name="T27" fmla="*/ 55 h 162"/>
                <a:gd name="T28" fmla="*/ 67 w 304"/>
                <a:gd name="T29" fmla="*/ 61 h 162"/>
                <a:gd name="T30" fmla="*/ 41 w 304"/>
                <a:gd name="T31" fmla="*/ 62 h 162"/>
                <a:gd name="T32" fmla="*/ 14 w 304"/>
                <a:gd name="T33" fmla="*/ 78 h 162"/>
                <a:gd name="T34" fmla="*/ 0 w 304"/>
                <a:gd name="T35" fmla="*/ 81 h 162"/>
                <a:gd name="T36" fmla="*/ 0 w 304"/>
                <a:gd name="T37" fmla="*/ 62 h 162"/>
                <a:gd name="T38" fmla="*/ 5 w 304"/>
                <a:gd name="T39" fmla="*/ 48 h 16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04"/>
                <a:gd name="T61" fmla="*/ 0 h 162"/>
                <a:gd name="T62" fmla="*/ 304 w 304"/>
                <a:gd name="T63" fmla="*/ 162 h 1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04" h="162">
                  <a:moveTo>
                    <a:pt x="9" y="97"/>
                  </a:moveTo>
                  <a:lnTo>
                    <a:pt x="9" y="142"/>
                  </a:lnTo>
                  <a:lnTo>
                    <a:pt x="62" y="122"/>
                  </a:lnTo>
                  <a:lnTo>
                    <a:pt x="114" y="58"/>
                  </a:lnTo>
                  <a:lnTo>
                    <a:pt x="167" y="0"/>
                  </a:lnTo>
                  <a:lnTo>
                    <a:pt x="133" y="58"/>
                  </a:lnTo>
                  <a:lnTo>
                    <a:pt x="101" y="97"/>
                  </a:lnTo>
                  <a:lnTo>
                    <a:pt x="91" y="111"/>
                  </a:lnTo>
                  <a:lnTo>
                    <a:pt x="125" y="111"/>
                  </a:lnTo>
                  <a:lnTo>
                    <a:pt x="160" y="103"/>
                  </a:lnTo>
                  <a:lnTo>
                    <a:pt x="247" y="38"/>
                  </a:lnTo>
                  <a:lnTo>
                    <a:pt x="304" y="4"/>
                  </a:lnTo>
                  <a:lnTo>
                    <a:pt x="226" y="67"/>
                  </a:lnTo>
                  <a:lnTo>
                    <a:pt x="174" y="111"/>
                  </a:lnTo>
                  <a:lnTo>
                    <a:pt x="133" y="122"/>
                  </a:lnTo>
                  <a:lnTo>
                    <a:pt x="82" y="125"/>
                  </a:lnTo>
                  <a:lnTo>
                    <a:pt x="29" y="156"/>
                  </a:lnTo>
                  <a:lnTo>
                    <a:pt x="0" y="162"/>
                  </a:lnTo>
                  <a:lnTo>
                    <a:pt x="0" y="125"/>
                  </a:lnTo>
                  <a:lnTo>
                    <a:pt x="9" y="9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71" name="Freeform 213"/>
            <p:cNvSpPr>
              <a:spLocks/>
            </p:cNvSpPr>
            <p:nvPr/>
          </p:nvSpPr>
          <p:spPr bwMode="auto">
            <a:xfrm>
              <a:off x="1554" y="3203"/>
              <a:ext cx="26" cy="25"/>
            </a:xfrm>
            <a:custGeom>
              <a:avLst/>
              <a:gdLst>
                <a:gd name="T0" fmla="*/ 26 w 53"/>
                <a:gd name="T1" fmla="*/ 0 h 51"/>
                <a:gd name="T2" fmla="*/ 14 w 53"/>
                <a:gd name="T3" fmla="*/ 8 h 51"/>
                <a:gd name="T4" fmla="*/ 0 w 53"/>
                <a:gd name="T5" fmla="*/ 17 h 51"/>
                <a:gd name="T6" fmla="*/ 5 w 53"/>
                <a:gd name="T7" fmla="*/ 21 h 51"/>
                <a:gd name="T8" fmla="*/ 14 w 53"/>
                <a:gd name="T9" fmla="*/ 23 h 51"/>
                <a:gd name="T10" fmla="*/ 22 w 53"/>
                <a:gd name="T11" fmla="*/ 25 h 51"/>
                <a:gd name="T12" fmla="*/ 26 w 53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1"/>
                <a:gd name="T23" fmla="*/ 53 w 53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1">
                  <a:moveTo>
                    <a:pt x="53" y="0"/>
                  </a:moveTo>
                  <a:lnTo>
                    <a:pt x="28" y="17"/>
                  </a:lnTo>
                  <a:lnTo>
                    <a:pt x="0" y="34"/>
                  </a:lnTo>
                  <a:lnTo>
                    <a:pt x="10" y="42"/>
                  </a:lnTo>
                  <a:lnTo>
                    <a:pt x="28" y="46"/>
                  </a:lnTo>
                  <a:lnTo>
                    <a:pt x="44" y="51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72" name="Freeform 214"/>
            <p:cNvSpPr>
              <a:spLocks/>
            </p:cNvSpPr>
            <p:nvPr/>
          </p:nvSpPr>
          <p:spPr bwMode="auto">
            <a:xfrm>
              <a:off x="1995" y="2364"/>
              <a:ext cx="500" cy="677"/>
            </a:xfrm>
            <a:custGeom>
              <a:avLst/>
              <a:gdLst>
                <a:gd name="T0" fmla="*/ 118 w 999"/>
                <a:gd name="T1" fmla="*/ 610 h 1355"/>
                <a:gd name="T2" fmla="*/ 17 w 999"/>
                <a:gd name="T3" fmla="*/ 597 h 1355"/>
                <a:gd name="T4" fmla="*/ 24 w 999"/>
                <a:gd name="T5" fmla="*/ 465 h 1355"/>
                <a:gd name="T6" fmla="*/ 69 w 999"/>
                <a:gd name="T7" fmla="*/ 353 h 1355"/>
                <a:gd name="T8" fmla="*/ 77 w 999"/>
                <a:gd name="T9" fmla="*/ 148 h 1355"/>
                <a:gd name="T10" fmla="*/ 101 w 999"/>
                <a:gd name="T11" fmla="*/ 74 h 1355"/>
                <a:gd name="T12" fmla="*/ 215 w 999"/>
                <a:gd name="T13" fmla="*/ 44 h 1355"/>
                <a:gd name="T14" fmla="*/ 316 w 999"/>
                <a:gd name="T15" fmla="*/ 2 h 1355"/>
                <a:gd name="T16" fmla="*/ 337 w 999"/>
                <a:gd name="T17" fmla="*/ 14 h 1355"/>
                <a:gd name="T18" fmla="*/ 365 w 999"/>
                <a:gd name="T19" fmla="*/ 79 h 1355"/>
                <a:gd name="T20" fmla="*/ 365 w 999"/>
                <a:gd name="T21" fmla="*/ 115 h 1355"/>
                <a:gd name="T22" fmla="*/ 370 w 999"/>
                <a:gd name="T23" fmla="*/ 333 h 1355"/>
                <a:gd name="T24" fmla="*/ 381 w 999"/>
                <a:gd name="T25" fmla="*/ 526 h 1355"/>
                <a:gd name="T26" fmla="*/ 436 w 999"/>
                <a:gd name="T27" fmla="*/ 585 h 1355"/>
                <a:gd name="T28" fmla="*/ 500 w 999"/>
                <a:gd name="T29" fmla="*/ 561 h 1355"/>
                <a:gd name="T30" fmla="*/ 408 w 999"/>
                <a:gd name="T31" fmla="*/ 595 h 1355"/>
                <a:gd name="T32" fmla="*/ 344 w 999"/>
                <a:gd name="T33" fmla="*/ 637 h 1355"/>
                <a:gd name="T34" fmla="*/ 309 w 999"/>
                <a:gd name="T35" fmla="*/ 482 h 1355"/>
                <a:gd name="T36" fmla="*/ 268 w 999"/>
                <a:gd name="T37" fmla="*/ 475 h 1355"/>
                <a:gd name="T38" fmla="*/ 257 w 999"/>
                <a:gd name="T39" fmla="*/ 498 h 1355"/>
                <a:gd name="T40" fmla="*/ 224 w 999"/>
                <a:gd name="T41" fmla="*/ 516 h 1355"/>
                <a:gd name="T42" fmla="*/ 299 w 999"/>
                <a:gd name="T43" fmla="*/ 670 h 1355"/>
                <a:gd name="T44" fmla="*/ 295 w 999"/>
                <a:gd name="T45" fmla="*/ 589 h 1355"/>
                <a:gd name="T46" fmla="*/ 309 w 999"/>
                <a:gd name="T47" fmla="*/ 607 h 1355"/>
                <a:gd name="T48" fmla="*/ 306 w 999"/>
                <a:gd name="T49" fmla="*/ 612 h 1355"/>
                <a:gd name="T50" fmla="*/ 313 w 999"/>
                <a:gd name="T51" fmla="*/ 667 h 1355"/>
                <a:gd name="T52" fmla="*/ 297 w 999"/>
                <a:gd name="T53" fmla="*/ 677 h 1355"/>
                <a:gd name="T54" fmla="*/ 262 w 999"/>
                <a:gd name="T55" fmla="*/ 656 h 1355"/>
                <a:gd name="T56" fmla="*/ 241 w 999"/>
                <a:gd name="T57" fmla="*/ 654 h 1355"/>
                <a:gd name="T58" fmla="*/ 193 w 999"/>
                <a:gd name="T59" fmla="*/ 622 h 1355"/>
                <a:gd name="T60" fmla="*/ 226 w 999"/>
                <a:gd name="T61" fmla="*/ 629 h 1355"/>
                <a:gd name="T62" fmla="*/ 230 w 999"/>
                <a:gd name="T63" fmla="*/ 624 h 1355"/>
                <a:gd name="T64" fmla="*/ 252 w 999"/>
                <a:gd name="T65" fmla="*/ 616 h 1355"/>
                <a:gd name="T66" fmla="*/ 198 w 999"/>
                <a:gd name="T67" fmla="*/ 535 h 1355"/>
                <a:gd name="T68" fmla="*/ 198 w 999"/>
                <a:gd name="T69" fmla="*/ 586 h 1355"/>
                <a:gd name="T70" fmla="*/ 183 w 999"/>
                <a:gd name="T71" fmla="*/ 577 h 135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999"/>
                <a:gd name="T109" fmla="*/ 0 h 1355"/>
                <a:gd name="T110" fmla="*/ 999 w 999"/>
                <a:gd name="T111" fmla="*/ 1355 h 135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999" h="1355">
                  <a:moveTo>
                    <a:pt x="365" y="1208"/>
                  </a:moveTo>
                  <a:lnTo>
                    <a:pt x="235" y="1220"/>
                  </a:lnTo>
                  <a:lnTo>
                    <a:pt x="72" y="1211"/>
                  </a:lnTo>
                  <a:lnTo>
                    <a:pt x="33" y="1195"/>
                  </a:lnTo>
                  <a:lnTo>
                    <a:pt x="0" y="1024"/>
                  </a:lnTo>
                  <a:lnTo>
                    <a:pt x="47" y="930"/>
                  </a:lnTo>
                  <a:lnTo>
                    <a:pt x="112" y="812"/>
                  </a:lnTo>
                  <a:lnTo>
                    <a:pt x="137" y="707"/>
                  </a:lnTo>
                  <a:lnTo>
                    <a:pt x="137" y="451"/>
                  </a:lnTo>
                  <a:lnTo>
                    <a:pt x="154" y="297"/>
                  </a:lnTo>
                  <a:lnTo>
                    <a:pt x="186" y="159"/>
                  </a:lnTo>
                  <a:lnTo>
                    <a:pt x="202" y="148"/>
                  </a:lnTo>
                  <a:lnTo>
                    <a:pt x="287" y="125"/>
                  </a:lnTo>
                  <a:lnTo>
                    <a:pt x="430" y="89"/>
                  </a:lnTo>
                  <a:lnTo>
                    <a:pt x="542" y="35"/>
                  </a:lnTo>
                  <a:lnTo>
                    <a:pt x="631" y="5"/>
                  </a:lnTo>
                  <a:lnTo>
                    <a:pt x="650" y="0"/>
                  </a:lnTo>
                  <a:lnTo>
                    <a:pt x="673" y="28"/>
                  </a:lnTo>
                  <a:lnTo>
                    <a:pt x="730" y="22"/>
                  </a:lnTo>
                  <a:lnTo>
                    <a:pt x="730" y="159"/>
                  </a:lnTo>
                  <a:lnTo>
                    <a:pt x="796" y="328"/>
                  </a:lnTo>
                  <a:lnTo>
                    <a:pt x="730" y="230"/>
                  </a:lnTo>
                  <a:lnTo>
                    <a:pt x="724" y="398"/>
                  </a:lnTo>
                  <a:lnTo>
                    <a:pt x="740" y="666"/>
                  </a:lnTo>
                  <a:lnTo>
                    <a:pt x="754" y="916"/>
                  </a:lnTo>
                  <a:lnTo>
                    <a:pt x="761" y="1052"/>
                  </a:lnTo>
                  <a:lnTo>
                    <a:pt x="782" y="1188"/>
                  </a:lnTo>
                  <a:lnTo>
                    <a:pt x="872" y="1171"/>
                  </a:lnTo>
                  <a:lnTo>
                    <a:pt x="932" y="1149"/>
                  </a:lnTo>
                  <a:lnTo>
                    <a:pt x="999" y="1122"/>
                  </a:lnTo>
                  <a:lnTo>
                    <a:pt x="920" y="1164"/>
                  </a:lnTo>
                  <a:lnTo>
                    <a:pt x="816" y="1191"/>
                  </a:lnTo>
                  <a:lnTo>
                    <a:pt x="698" y="1214"/>
                  </a:lnTo>
                  <a:lnTo>
                    <a:pt x="687" y="1275"/>
                  </a:lnTo>
                  <a:lnTo>
                    <a:pt x="687" y="1188"/>
                  </a:lnTo>
                  <a:lnTo>
                    <a:pt x="617" y="964"/>
                  </a:lnTo>
                  <a:lnTo>
                    <a:pt x="569" y="944"/>
                  </a:lnTo>
                  <a:lnTo>
                    <a:pt x="536" y="950"/>
                  </a:lnTo>
                  <a:lnTo>
                    <a:pt x="521" y="969"/>
                  </a:lnTo>
                  <a:lnTo>
                    <a:pt x="513" y="996"/>
                  </a:lnTo>
                  <a:lnTo>
                    <a:pt x="451" y="1001"/>
                  </a:lnTo>
                  <a:lnTo>
                    <a:pt x="448" y="1032"/>
                  </a:lnTo>
                  <a:lnTo>
                    <a:pt x="527" y="1259"/>
                  </a:lnTo>
                  <a:lnTo>
                    <a:pt x="598" y="1341"/>
                  </a:lnTo>
                  <a:lnTo>
                    <a:pt x="608" y="1337"/>
                  </a:lnTo>
                  <a:lnTo>
                    <a:pt x="589" y="1178"/>
                  </a:lnTo>
                  <a:lnTo>
                    <a:pt x="550" y="1074"/>
                  </a:lnTo>
                  <a:lnTo>
                    <a:pt x="617" y="1214"/>
                  </a:lnTo>
                  <a:lnTo>
                    <a:pt x="656" y="1262"/>
                  </a:lnTo>
                  <a:lnTo>
                    <a:pt x="612" y="1225"/>
                  </a:lnTo>
                  <a:lnTo>
                    <a:pt x="603" y="1208"/>
                  </a:lnTo>
                  <a:lnTo>
                    <a:pt x="626" y="1334"/>
                  </a:lnTo>
                  <a:lnTo>
                    <a:pt x="617" y="1355"/>
                  </a:lnTo>
                  <a:lnTo>
                    <a:pt x="594" y="1355"/>
                  </a:lnTo>
                  <a:lnTo>
                    <a:pt x="550" y="1313"/>
                  </a:lnTo>
                  <a:lnTo>
                    <a:pt x="524" y="1313"/>
                  </a:lnTo>
                  <a:lnTo>
                    <a:pt x="500" y="1306"/>
                  </a:lnTo>
                  <a:lnTo>
                    <a:pt x="482" y="1309"/>
                  </a:lnTo>
                  <a:lnTo>
                    <a:pt x="399" y="1272"/>
                  </a:lnTo>
                  <a:lnTo>
                    <a:pt x="385" y="1244"/>
                  </a:lnTo>
                  <a:lnTo>
                    <a:pt x="407" y="1262"/>
                  </a:lnTo>
                  <a:lnTo>
                    <a:pt x="451" y="1259"/>
                  </a:lnTo>
                  <a:lnTo>
                    <a:pt x="406" y="1191"/>
                  </a:lnTo>
                  <a:lnTo>
                    <a:pt x="460" y="1248"/>
                  </a:lnTo>
                  <a:lnTo>
                    <a:pt x="500" y="1248"/>
                  </a:lnTo>
                  <a:lnTo>
                    <a:pt x="503" y="1233"/>
                  </a:lnTo>
                  <a:lnTo>
                    <a:pt x="437" y="1052"/>
                  </a:lnTo>
                  <a:lnTo>
                    <a:pt x="395" y="1071"/>
                  </a:lnTo>
                  <a:lnTo>
                    <a:pt x="381" y="1113"/>
                  </a:lnTo>
                  <a:lnTo>
                    <a:pt x="395" y="1172"/>
                  </a:lnTo>
                  <a:lnTo>
                    <a:pt x="374" y="1147"/>
                  </a:lnTo>
                  <a:lnTo>
                    <a:pt x="365" y="1155"/>
                  </a:lnTo>
                  <a:lnTo>
                    <a:pt x="365" y="120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73" name="Freeform 215"/>
            <p:cNvSpPr>
              <a:spLocks/>
            </p:cNvSpPr>
            <p:nvPr/>
          </p:nvSpPr>
          <p:spPr bwMode="auto">
            <a:xfrm>
              <a:off x="2091" y="3005"/>
              <a:ext cx="125" cy="22"/>
            </a:xfrm>
            <a:custGeom>
              <a:avLst/>
              <a:gdLst>
                <a:gd name="T0" fmla="*/ 125 w 248"/>
                <a:gd name="T1" fmla="*/ 1 h 45"/>
                <a:gd name="T2" fmla="*/ 61 w 248"/>
                <a:gd name="T3" fmla="*/ 15 h 45"/>
                <a:gd name="T4" fmla="*/ 0 w 248"/>
                <a:gd name="T5" fmla="*/ 22 h 45"/>
                <a:gd name="T6" fmla="*/ 61 w 248"/>
                <a:gd name="T7" fmla="*/ 13 h 45"/>
                <a:gd name="T8" fmla="*/ 113 w 248"/>
                <a:gd name="T9" fmla="*/ 0 h 45"/>
                <a:gd name="T10" fmla="*/ 125 w 248"/>
                <a:gd name="T11" fmla="*/ 1 h 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8"/>
                <a:gd name="T19" fmla="*/ 0 h 45"/>
                <a:gd name="T20" fmla="*/ 248 w 248"/>
                <a:gd name="T21" fmla="*/ 45 h 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8" h="45">
                  <a:moveTo>
                    <a:pt x="248" y="3"/>
                  </a:moveTo>
                  <a:lnTo>
                    <a:pt x="121" y="31"/>
                  </a:lnTo>
                  <a:lnTo>
                    <a:pt x="0" y="45"/>
                  </a:lnTo>
                  <a:lnTo>
                    <a:pt x="121" y="27"/>
                  </a:lnTo>
                  <a:lnTo>
                    <a:pt x="225" y="0"/>
                  </a:lnTo>
                  <a:lnTo>
                    <a:pt x="248" y="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74" name="Freeform 216"/>
            <p:cNvSpPr>
              <a:spLocks/>
            </p:cNvSpPr>
            <p:nvPr/>
          </p:nvSpPr>
          <p:spPr bwMode="auto">
            <a:xfrm>
              <a:off x="2435" y="2476"/>
              <a:ext cx="173" cy="549"/>
            </a:xfrm>
            <a:custGeom>
              <a:avLst/>
              <a:gdLst>
                <a:gd name="T0" fmla="*/ 24 w 347"/>
                <a:gd name="T1" fmla="*/ 0 h 1097"/>
                <a:gd name="T2" fmla="*/ 24 w 347"/>
                <a:gd name="T3" fmla="*/ 27 h 1097"/>
                <a:gd name="T4" fmla="*/ 0 w 347"/>
                <a:gd name="T5" fmla="*/ 100 h 1097"/>
                <a:gd name="T6" fmla="*/ 3 w 347"/>
                <a:gd name="T7" fmla="*/ 102 h 1097"/>
                <a:gd name="T8" fmla="*/ 32 w 347"/>
                <a:gd name="T9" fmla="*/ 23 h 1097"/>
                <a:gd name="T10" fmla="*/ 52 w 347"/>
                <a:gd name="T11" fmla="*/ 42 h 1097"/>
                <a:gd name="T12" fmla="*/ 58 w 347"/>
                <a:gd name="T13" fmla="*/ 59 h 1097"/>
                <a:gd name="T14" fmla="*/ 41 w 347"/>
                <a:gd name="T15" fmla="*/ 107 h 1097"/>
                <a:gd name="T16" fmla="*/ 34 w 347"/>
                <a:gd name="T17" fmla="*/ 152 h 1097"/>
                <a:gd name="T18" fmla="*/ 32 w 347"/>
                <a:gd name="T19" fmla="*/ 225 h 1097"/>
                <a:gd name="T20" fmla="*/ 34 w 347"/>
                <a:gd name="T21" fmla="*/ 305 h 1097"/>
                <a:gd name="T22" fmla="*/ 44 w 347"/>
                <a:gd name="T23" fmla="*/ 455 h 1097"/>
                <a:gd name="T24" fmla="*/ 50 w 347"/>
                <a:gd name="T25" fmla="*/ 453 h 1097"/>
                <a:gd name="T26" fmla="*/ 41 w 347"/>
                <a:gd name="T27" fmla="*/ 222 h 1097"/>
                <a:gd name="T28" fmla="*/ 47 w 347"/>
                <a:gd name="T29" fmla="*/ 142 h 1097"/>
                <a:gd name="T30" fmla="*/ 60 w 347"/>
                <a:gd name="T31" fmla="*/ 92 h 1097"/>
                <a:gd name="T32" fmla="*/ 83 w 347"/>
                <a:gd name="T33" fmla="*/ 51 h 1097"/>
                <a:gd name="T34" fmla="*/ 67 w 347"/>
                <a:gd name="T35" fmla="*/ 51 h 1097"/>
                <a:gd name="T36" fmla="*/ 44 w 347"/>
                <a:gd name="T37" fmla="*/ 19 h 1097"/>
                <a:gd name="T38" fmla="*/ 47 w 347"/>
                <a:gd name="T39" fmla="*/ 4 h 1097"/>
                <a:gd name="T40" fmla="*/ 83 w 347"/>
                <a:gd name="T41" fmla="*/ 14 h 1097"/>
                <a:gd name="T42" fmla="*/ 92 w 347"/>
                <a:gd name="T43" fmla="*/ 54 h 1097"/>
                <a:gd name="T44" fmla="*/ 111 w 347"/>
                <a:gd name="T45" fmla="*/ 134 h 1097"/>
                <a:gd name="T46" fmla="*/ 118 w 347"/>
                <a:gd name="T47" fmla="*/ 204 h 1097"/>
                <a:gd name="T48" fmla="*/ 123 w 347"/>
                <a:gd name="T49" fmla="*/ 297 h 1097"/>
                <a:gd name="T50" fmla="*/ 127 w 347"/>
                <a:gd name="T51" fmla="*/ 362 h 1097"/>
                <a:gd name="T52" fmla="*/ 138 w 347"/>
                <a:gd name="T53" fmla="*/ 441 h 1097"/>
                <a:gd name="T54" fmla="*/ 149 w 347"/>
                <a:gd name="T55" fmla="*/ 497 h 1097"/>
                <a:gd name="T56" fmla="*/ 162 w 347"/>
                <a:gd name="T57" fmla="*/ 544 h 1097"/>
                <a:gd name="T58" fmla="*/ 173 w 347"/>
                <a:gd name="T59" fmla="*/ 549 h 1097"/>
                <a:gd name="T60" fmla="*/ 149 w 347"/>
                <a:gd name="T61" fmla="*/ 455 h 1097"/>
                <a:gd name="T62" fmla="*/ 138 w 347"/>
                <a:gd name="T63" fmla="*/ 372 h 1097"/>
                <a:gd name="T64" fmla="*/ 131 w 347"/>
                <a:gd name="T65" fmla="*/ 295 h 1097"/>
                <a:gd name="T66" fmla="*/ 127 w 347"/>
                <a:gd name="T67" fmla="*/ 222 h 1097"/>
                <a:gd name="T68" fmla="*/ 123 w 347"/>
                <a:gd name="T69" fmla="*/ 166 h 1097"/>
                <a:gd name="T70" fmla="*/ 116 w 347"/>
                <a:gd name="T71" fmla="*/ 117 h 1097"/>
                <a:gd name="T72" fmla="*/ 106 w 347"/>
                <a:gd name="T73" fmla="*/ 70 h 1097"/>
                <a:gd name="T74" fmla="*/ 95 w 347"/>
                <a:gd name="T75" fmla="*/ 25 h 1097"/>
                <a:gd name="T76" fmla="*/ 89 w 347"/>
                <a:gd name="T77" fmla="*/ 13 h 1097"/>
                <a:gd name="T78" fmla="*/ 24 w 347"/>
                <a:gd name="T79" fmla="*/ 0 h 109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47"/>
                <a:gd name="T121" fmla="*/ 0 h 1097"/>
                <a:gd name="T122" fmla="*/ 347 w 347"/>
                <a:gd name="T123" fmla="*/ 1097 h 109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47" h="1097">
                  <a:moveTo>
                    <a:pt x="49" y="0"/>
                  </a:moveTo>
                  <a:lnTo>
                    <a:pt x="49" y="54"/>
                  </a:lnTo>
                  <a:lnTo>
                    <a:pt x="0" y="199"/>
                  </a:lnTo>
                  <a:lnTo>
                    <a:pt x="7" y="203"/>
                  </a:lnTo>
                  <a:lnTo>
                    <a:pt x="64" y="46"/>
                  </a:lnTo>
                  <a:lnTo>
                    <a:pt x="105" y="84"/>
                  </a:lnTo>
                  <a:lnTo>
                    <a:pt x="117" y="118"/>
                  </a:lnTo>
                  <a:lnTo>
                    <a:pt x="83" y="214"/>
                  </a:lnTo>
                  <a:lnTo>
                    <a:pt x="69" y="304"/>
                  </a:lnTo>
                  <a:lnTo>
                    <a:pt x="64" y="449"/>
                  </a:lnTo>
                  <a:lnTo>
                    <a:pt x="69" y="609"/>
                  </a:lnTo>
                  <a:lnTo>
                    <a:pt x="88" y="909"/>
                  </a:lnTo>
                  <a:lnTo>
                    <a:pt x="100" y="906"/>
                  </a:lnTo>
                  <a:lnTo>
                    <a:pt x="83" y="444"/>
                  </a:lnTo>
                  <a:lnTo>
                    <a:pt x="95" y="284"/>
                  </a:lnTo>
                  <a:lnTo>
                    <a:pt x="120" y="183"/>
                  </a:lnTo>
                  <a:lnTo>
                    <a:pt x="167" y="102"/>
                  </a:lnTo>
                  <a:lnTo>
                    <a:pt x="134" y="102"/>
                  </a:lnTo>
                  <a:lnTo>
                    <a:pt x="88" y="37"/>
                  </a:lnTo>
                  <a:lnTo>
                    <a:pt x="95" y="8"/>
                  </a:lnTo>
                  <a:lnTo>
                    <a:pt x="167" y="28"/>
                  </a:lnTo>
                  <a:lnTo>
                    <a:pt x="185" y="107"/>
                  </a:lnTo>
                  <a:lnTo>
                    <a:pt x="223" y="267"/>
                  </a:lnTo>
                  <a:lnTo>
                    <a:pt x="237" y="408"/>
                  </a:lnTo>
                  <a:lnTo>
                    <a:pt x="246" y="593"/>
                  </a:lnTo>
                  <a:lnTo>
                    <a:pt x="254" y="724"/>
                  </a:lnTo>
                  <a:lnTo>
                    <a:pt x="276" y="882"/>
                  </a:lnTo>
                  <a:lnTo>
                    <a:pt x="299" y="994"/>
                  </a:lnTo>
                  <a:lnTo>
                    <a:pt x="324" y="1087"/>
                  </a:lnTo>
                  <a:lnTo>
                    <a:pt x="347" y="1097"/>
                  </a:lnTo>
                  <a:lnTo>
                    <a:pt x="299" y="909"/>
                  </a:lnTo>
                  <a:lnTo>
                    <a:pt x="276" y="743"/>
                  </a:lnTo>
                  <a:lnTo>
                    <a:pt x="263" y="590"/>
                  </a:lnTo>
                  <a:lnTo>
                    <a:pt x="254" y="444"/>
                  </a:lnTo>
                  <a:lnTo>
                    <a:pt x="246" y="332"/>
                  </a:lnTo>
                  <a:lnTo>
                    <a:pt x="232" y="234"/>
                  </a:lnTo>
                  <a:lnTo>
                    <a:pt x="213" y="140"/>
                  </a:lnTo>
                  <a:lnTo>
                    <a:pt x="190" y="50"/>
                  </a:lnTo>
                  <a:lnTo>
                    <a:pt x="179" y="2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75" name="Freeform 217"/>
            <p:cNvSpPr>
              <a:spLocks/>
            </p:cNvSpPr>
            <p:nvPr/>
          </p:nvSpPr>
          <p:spPr bwMode="auto">
            <a:xfrm>
              <a:off x="2566" y="2344"/>
              <a:ext cx="466" cy="747"/>
            </a:xfrm>
            <a:custGeom>
              <a:avLst/>
              <a:gdLst>
                <a:gd name="T0" fmla="*/ 15 w 932"/>
                <a:gd name="T1" fmla="*/ 132 h 1493"/>
                <a:gd name="T2" fmla="*/ 0 w 932"/>
                <a:gd name="T3" fmla="*/ 204 h 1493"/>
                <a:gd name="T4" fmla="*/ 33 w 932"/>
                <a:gd name="T5" fmla="*/ 134 h 1493"/>
                <a:gd name="T6" fmla="*/ 66 w 932"/>
                <a:gd name="T7" fmla="*/ 228 h 1493"/>
                <a:gd name="T8" fmla="*/ 82 w 932"/>
                <a:gd name="T9" fmla="*/ 329 h 1493"/>
                <a:gd name="T10" fmla="*/ 91 w 932"/>
                <a:gd name="T11" fmla="*/ 434 h 1493"/>
                <a:gd name="T12" fmla="*/ 90 w 932"/>
                <a:gd name="T13" fmla="*/ 521 h 1493"/>
                <a:gd name="T14" fmla="*/ 83 w 932"/>
                <a:gd name="T15" fmla="*/ 613 h 1493"/>
                <a:gd name="T16" fmla="*/ 76 w 932"/>
                <a:gd name="T17" fmla="*/ 666 h 1493"/>
                <a:gd name="T18" fmla="*/ 65 w 932"/>
                <a:gd name="T19" fmla="*/ 682 h 1493"/>
                <a:gd name="T20" fmla="*/ 431 w 932"/>
                <a:gd name="T21" fmla="*/ 747 h 1493"/>
                <a:gd name="T22" fmla="*/ 466 w 932"/>
                <a:gd name="T23" fmla="*/ 643 h 1493"/>
                <a:gd name="T24" fmla="*/ 448 w 932"/>
                <a:gd name="T25" fmla="*/ 601 h 1493"/>
                <a:gd name="T26" fmla="*/ 435 w 932"/>
                <a:gd name="T27" fmla="*/ 497 h 1493"/>
                <a:gd name="T28" fmla="*/ 406 w 932"/>
                <a:gd name="T29" fmla="*/ 396 h 1493"/>
                <a:gd name="T30" fmla="*/ 365 w 932"/>
                <a:gd name="T31" fmla="*/ 338 h 1493"/>
                <a:gd name="T32" fmla="*/ 376 w 932"/>
                <a:gd name="T33" fmla="*/ 318 h 1493"/>
                <a:gd name="T34" fmla="*/ 372 w 932"/>
                <a:gd name="T35" fmla="*/ 306 h 1493"/>
                <a:gd name="T36" fmla="*/ 365 w 932"/>
                <a:gd name="T37" fmla="*/ 294 h 1493"/>
                <a:gd name="T38" fmla="*/ 356 w 932"/>
                <a:gd name="T39" fmla="*/ 284 h 1493"/>
                <a:gd name="T40" fmla="*/ 347 w 932"/>
                <a:gd name="T41" fmla="*/ 280 h 1493"/>
                <a:gd name="T42" fmla="*/ 338 w 932"/>
                <a:gd name="T43" fmla="*/ 209 h 1493"/>
                <a:gd name="T44" fmla="*/ 327 w 932"/>
                <a:gd name="T45" fmla="*/ 141 h 1493"/>
                <a:gd name="T46" fmla="*/ 312 w 932"/>
                <a:gd name="T47" fmla="*/ 84 h 1493"/>
                <a:gd name="T48" fmla="*/ 233 w 932"/>
                <a:gd name="T49" fmla="*/ 55 h 1493"/>
                <a:gd name="T50" fmla="*/ 188 w 932"/>
                <a:gd name="T51" fmla="*/ 49 h 1493"/>
                <a:gd name="T52" fmla="*/ 119 w 932"/>
                <a:gd name="T53" fmla="*/ 40 h 1493"/>
                <a:gd name="T54" fmla="*/ 76 w 932"/>
                <a:gd name="T55" fmla="*/ 26 h 1493"/>
                <a:gd name="T56" fmla="*/ 33 w 932"/>
                <a:gd name="T57" fmla="*/ 0 h 1493"/>
                <a:gd name="T58" fmla="*/ 41 w 932"/>
                <a:gd name="T59" fmla="*/ 70 h 1493"/>
                <a:gd name="T60" fmla="*/ 38 w 932"/>
                <a:gd name="T61" fmla="*/ 95 h 1493"/>
                <a:gd name="T62" fmla="*/ 25 w 932"/>
                <a:gd name="T63" fmla="*/ 123 h 1493"/>
                <a:gd name="T64" fmla="*/ 15 w 932"/>
                <a:gd name="T65" fmla="*/ 132 h 149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32"/>
                <a:gd name="T100" fmla="*/ 0 h 1493"/>
                <a:gd name="T101" fmla="*/ 932 w 932"/>
                <a:gd name="T102" fmla="*/ 1493 h 149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32" h="1493">
                  <a:moveTo>
                    <a:pt x="31" y="264"/>
                  </a:moveTo>
                  <a:lnTo>
                    <a:pt x="0" y="408"/>
                  </a:lnTo>
                  <a:lnTo>
                    <a:pt x="65" y="268"/>
                  </a:lnTo>
                  <a:lnTo>
                    <a:pt x="131" y="456"/>
                  </a:lnTo>
                  <a:lnTo>
                    <a:pt x="163" y="657"/>
                  </a:lnTo>
                  <a:lnTo>
                    <a:pt x="182" y="868"/>
                  </a:lnTo>
                  <a:lnTo>
                    <a:pt x="179" y="1042"/>
                  </a:lnTo>
                  <a:lnTo>
                    <a:pt x="166" y="1226"/>
                  </a:lnTo>
                  <a:lnTo>
                    <a:pt x="151" y="1331"/>
                  </a:lnTo>
                  <a:lnTo>
                    <a:pt x="129" y="1364"/>
                  </a:lnTo>
                  <a:lnTo>
                    <a:pt x="861" y="1493"/>
                  </a:lnTo>
                  <a:lnTo>
                    <a:pt x="932" y="1286"/>
                  </a:lnTo>
                  <a:lnTo>
                    <a:pt x="895" y="1202"/>
                  </a:lnTo>
                  <a:lnTo>
                    <a:pt x="869" y="993"/>
                  </a:lnTo>
                  <a:lnTo>
                    <a:pt x="811" y="792"/>
                  </a:lnTo>
                  <a:lnTo>
                    <a:pt x="730" y="676"/>
                  </a:lnTo>
                  <a:lnTo>
                    <a:pt x="751" y="635"/>
                  </a:lnTo>
                  <a:lnTo>
                    <a:pt x="744" y="612"/>
                  </a:lnTo>
                  <a:lnTo>
                    <a:pt x="730" y="587"/>
                  </a:lnTo>
                  <a:lnTo>
                    <a:pt x="712" y="568"/>
                  </a:lnTo>
                  <a:lnTo>
                    <a:pt x="693" y="559"/>
                  </a:lnTo>
                  <a:lnTo>
                    <a:pt x="676" y="418"/>
                  </a:lnTo>
                  <a:lnTo>
                    <a:pt x="654" y="282"/>
                  </a:lnTo>
                  <a:lnTo>
                    <a:pt x="623" y="167"/>
                  </a:lnTo>
                  <a:lnTo>
                    <a:pt x="466" y="110"/>
                  </a:lnTo>
                  <a:lnTo>
                    <a:pt x="375" y="98"/>
                  </a:lnTo>
                  <a:lnTo>
                    <a:pt x="239" y="79"/>
                  </a:lnTo>
                  <a:lnTo>
                    <a:pt x="151" y="52"/>
                  </a:lnTo>
                  <a:lnTo>
                    <a:pt x="65" y="0"/>
                  </a:lnTo>
                  <a:lnTo>
                    <a:pt x="81" y="139"/>
                  </a:lnTo>
                  <a:lnTo>
                    <a:pt x="75" y="189"/>
                  </a:lnTo>
                  <a:lnTo>
                    <a:pt x="50" y="245"/>
                  </a:lnTo>
                  <a:lnTo>
                    <a:pt x="31" y="26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76" name="Freeform 218"/>
            <p:cNvSpPr>
              <a:spLocks/>
            </p:cNvSpPr>
            <p:nvPr/>
          </p:nvSpPr>
          <p:spPr bwMode="auto">
            <a:xfrm>
              <a:off x="2091" y="2925"/>
              <a:ext cx="686" cy="380"/>
            </a:xfrm>
            <a:custGeom>
              <a:avLst/>
              <a:gdLst>
                <a:gd name="T0" fmla="*/ 0 w 1370"/>
                <a:gd name="T1" fmla="*/ 101 h 760"/>
                <a:gd name="T2" fmla="*/ 47 w 1370"/>
                <a:gd name="T3" fmla="*/ 207 h 760"/>
                <a:gd name="T4" fmla="*/ 68 w 1370"/>
                <a:gd name="T5" fmla="*/ 250 h 760"/>
                <a:gd name="T6" fmla="*/ 91 w 1370"/>
                <a:gd name="T7" fmla="*/ 285 h 760"/>
                <a:gd name="T8" fmla="*/ 116 w 1370"/>
                <a:gd name="T9" fmla="*/ 311 h 760"/>
                <a:gd name="T10" fmla="*/ 140 w 1370"/>
                <a:gd name="T11" fmla="*/ 333 h 760"/>
                <a:gd name="T12" fmla="*/ 166 w 1370"/>
                <a:gd name="T13" fmla="*/ 348 h 760"/>
                <a:gd name="T14" fmla="*/ 197 w 1370"/>
                <a:gd name="T15" fmla="*/ 360 h 760"/>
                <a:gd name="T16" fmla="*/ 237 w 1370"/>
                <a:gd name="T17" fmla="*/ 372 h 760"/>
                <a:gd name="T18" fmla="*/ 291 w 1370"/>
                <a:gd name="T19" fmla="*/ 378 h 760"/>
                <a:gd name="T20" fmla="*/ 340 w 1370"/>
                <a:gd name="T21" fmla="*/ 380 h 760"/>
                <a:gd name="T22" fmla="*/ 396 w 1370"/>
                <a:gd name="T23" fmla="*/ 378 h 760"/>
                <a:gd name="T24" fmla="*/ 448 w 1370"/>
                <a:gd name="T25" fmla="*/ 373 h 760"/>
                <a:gd name="T26" fmla="*/ 495 w 1370"/>
                <a:gd name="T27" fmla="*/ 362 h 760"/>
                <a:gd name="T28" fmla="*/ 542 w 1370"/>
                <a:gd name="T29" fmla="*/ 351 h 760"/>
                <a:gd name="T30" fmla="*/ 593 w 1370"/>
                <a:gd name="T31" fmla="*/ 342 h 760"/>
                <a:gd name="T32" fmla="*/ 645 w 1370"/>
                <a:gd name="T33" fmla="*/ 338 h 760"/>
                <a:gd name="T34" fmla="*/ 686 w 1370"/>
                <a:gd name="T35" fmla="*/ 338 h 760"/>
                <a:gd name="T36" fmla="*/ 631 w 1370"/>
                <a:gd name="T37" fmla="*/ 323 h 760"/>
                <a:gd name="T38" fmla="*/ 583 w 1370"/>
                <a:gd name="T39" fmla="*/ 296 h 760"/>
                <a:gd name="T40" fmla="*/ 540 w 1370"/>
                <a:gd name="T41" fmla="*/ 257 h 760"/>
                <a:gd name="T42" fmla="*/ 508 w 1370"/>
                <a:gd name="T43" fmla="*/ 220 h 760"/>
                <a:gd name="T44" fmla="*/ 489 w 1370"/>
                <a:gd name="T45" fmla="*/ 190 h 760"/>
                <a:gd name="T46" fmla="*/ 442 w 1370"/>
                <a:gd name="T47" fmla="*/ 91 h 760"/>
                <a:gd name="T48" fmla="*/ 415 w 1370"/>
                <a:gd name="T49" fmla="*/ 34 h 760"/>
                <a:gd name="T50" fmla="*/ 401 w 1370"/>
                <a:gd name="T51" fmla="*/ 0 h 7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0"/>
                <a:gd name="T79" fmla="*/ 0 h 760"/>
                <a:gd name="T80" fmla="*/ 1370 w 1370"/>
                <a:gd name="T81" fmla="*/ 760 h 7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0" h="760">
                  <a:moveTo>
                    <a:pt x="0" y="202"/>
                  </a:moveTo>
                  <a:lnTo>
                    <a:pt x="94" y="415"/>
                  </a:lnTo>
                  <a:lnTo>
                    <a:pt x="135" y="500"/>
                  </a:lnTo>
                  <a:lnTo>
                    <a:pt x="181" y="569"/>
                  </a:lnTo>
                  <a:lnTo>
                    <a:pt x="231" y="621"/>
                  </a:lnTo>
                  <a:lnTo>
                    <a:pt x="279" y="665"/>
                  </a:lnTo>
                  <a:lnTo>
                    <a:pt x="331" y="696"/>
                  </a:lnTo>
                  <a:lnTo>
                    <a:pt x="394" y="719"/>
                  </a:lnTo>
                  <a:lnTo>
                    <a:pt x="474" y="743"/>
                  </a:lnTo>
                  <a:lnTo>
                    <a:pt x="581" y="755"/>
                  </a:lnTo>
                  <a:lnTo>
                    <a:pt x="679" y="760"/>
                  </a:lnTo>
                  <a:lnTo>
                    <a:pt x="791" y="755"/>
                  </a:lnTo>
                  <a:lnTo>
                    <a:pt x="895" y="746"/>
                  </a:lnTo>
                  <a:lnTo>
                    <a:pt x="989" y="724"/>
                  </a:lnTo>
                  <a:lnTo>
                    <a:pt x="1083" y="702"/>
                  </a:lnTo>
                  <a:lnTo>
                    <a:pt x="1185" y="684"/>
                  </a:lnTo>
                  <a:lnTo>
                    <a:pt x="1288" y="676"/>
                  </a:lnTo>
                  <a:lnTo>
                    <a:pt x="1370" y="676"/>
                  </a:lnTo>
                  <a:lnTo>
                    <a:pt x="1260" y="645"/>
                  </a:lnTo>
                  <a:lnTo>
                    <a:pt x="1165" y="592"/>
                  </a:lnTo>
                  <a:lnTo>
                    <a:pt x="1078" y="514"/>
                  </a:lnTo>
                  <a:lnTo>
                    <a:pt x="1014" y="441"/>
                  </a:lnTo>
                  <a:lnTo>
                    <a:pt x="976" y="381"/>
                  </a:lnTo>
                  <a:lnTo>
                    <a:pt x="882" y="182"/>
                  </a:lnTo>
                  <a:lnTo>
                    <a:pt x="828" y="67"/>
                  </a:lnTo>
                  <a:lnTo>
                    <a:pt x="80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77" name="Freeform 219"/>
            <p:cNvSpPr>
              <a:spLocks/>
            </p:cNvSpPr>
            <p:nvPr/>
          </p:nvSpPr>
          <p:spPr bwMode="auto">
            <a:xfrm>
              <a:off x="2074" y="3159"/>
              <a:ext cx="465" cy="153"/>
            </a:xfrm>
            <a:custGeom>
              <a:avLst/>
              <a:gdLst>
                <a:gd name="T0" fmla="*/ 465 w 929"/>
                <a:gd name="T1" fmla="*/ 139 h 308"/>
                <a:gd name="T2" fmla="*/ 385 w 929"/>
                <a:gd name="T3" fmla="*/ 149 h 308"/>
                <a:gd name="T4" fmla="*/ 294 w 929"/>
                <a:gd name="T5" fmla="*/ 153 h 308"/>
                <a:gd name="T6" fmla="*/ 218 w 929"/>
                <a:gd name="T7" fmla="*/ 148 h 308"/>
                <a:gd name="T8" fmla="*/ 168 w 929"/>
                <a:gd name="T9" fmla="*/ 133 h 308"/>
                <a:gd name="T10" fmla="*/ 128 w 929"/>
                <a:gd name="T11" fmla="*/ 116 h 308"/>
                <a:gd name="T12" fmla="*/ 85 w 929"/>
                <a:gd name="T13" fmla="*/ 86 h 308"/>
                <a:gd name="T14" fmla="*/ 41 w 929"/>
                <a:gd name="T15" fmla="*/ 51 h 308"/>
                <a:gd name="T16" fmla="*/ 0 w 929"/>
                <a:gd name="T17" fmla="*/ 17 h 308"/>
                <a:gd name="T18" fmla="*/ 77 w 929"/>
                <a:gd name="T19" fmla="*/ 0 h 308"/>
                <a:gd name="T20" fmla="*/ 98 w 929"/>
                <a:gd name="T21" fmla="*/ 38 h 308"/>
                <a:gd name="T22" fmla="*/ 131 w 929"/>
                <a:gd name="T23" fmla="*/ 75 h 308"/>
                <a:gd name="T24" fmla="*/ 165 w 929"/>
                <a:gd name="T25" fmla="*/ 103 h 308"/>
                <a:gd name="T26" fmla="*/ 204 w 929"/>
                <a:gd name="T27" fmla="*/ 121 h 308"/>
                <a:gd name="T28" fmla="*/ 254 w 929"/>
                <a:gd name="T29" fmla="*/ 138 h 308"/>
                <a:gd name="T30" fmla="*/ 312 w 929"/>
                <a:gd name="T31" fmla="*/ 144 h 308"/>
                <a:gd name="T32" fmla="*/ 355 w 929"/>
                <a:gd name="T33" fmla="*/ 146 h 308"/>
                <a:gd name="T34" fmla="*/ 395 w 929"/>
                <a:gd name="T35" fmla="*/ 144 h 308"/>
                <a:gd name="T36" fmla="*/ 465 w 929"/>
                <a:gd name="T37" fmla="*/ 139 h 3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29"/>
                <a:gd name="T58" fmla="*/ 0 h 308"/>
                <a:gd name="T59" fmla="*/ 929 w 929"/>
                <a:gd name="T60" fmla="*/ 308 h 3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29" h="308">
                  <a:moveTo>
                    <a:pt x="929" y="280"/>
                  </a:moveTo>
                  <a:lnTo>
                    <a:pt x="769" y="300"/>
                  </a:lnTo>
                  <a:lnTo>
                    <a:pt x="588" y="308"/>
                  </a:lnTo>
                  <a:lnTo>
                    <a:pt x="435" y="298"/>
                  </a:lnTo>
                  <a:lnTo>
                    <a:pt x="335" y="267"/>
                  </a:lnTo>
                  <a:lnTo>
                    <a:pt x="256" y="233"/>
                  </a:lnTo>
                  <a:lnTo>
                    <a:pt x="169" y="174"/>
                  </a:lnTo>
                  <a:lnTo>
                    <a:pt x="82" y="103"/>
                  </a:lnTo>
                  <a:lnTo>
                    <a:pt x="0" y="34"/>
                  </a:lnTo>
                  <a:lnTo>
                    <a:pt x="153" y="0"/>
                  </a:lnTo>
                  <a:lnTo>
                    <a:pt x="195" y="76"/>
                  </a:lnTo>
                  <a:lnTo>
                    <a:pt x="261" y="151"/>
                  </a:lnTo>
                  <a:lnTo>
                    <a:pt x="329" y="207"/>
                  </a:lnTo>
                  <a:lnTo>
                    <a:pt x="407" y="244"/>
                  </a:lnTo>
                  <a:lnTo>
                    <a:pt x="508" y="277"/>
                  </a:lnTo>
                  <a:lnTo>
                    <a:pt x="623" y="289"/>
                  </a:lnTo>
                  <a:lnTo>
                    <a:pt x="710" y="294"/>
                  </a:lnTo>
                  <a:lnTo>
                    <a:pt x="790" y="289"/>
                  </a:lnTo>
                  <a:lnTo>
                    <a:pt x="929" y="28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78" name="Line 220"/>
            <p:cNvSpPr>
              <a:spLocks noChangeShapeType="1"/>
            </p:cNvSpPr>
            <p:nvPr/>
          </p:nvSpPr>
          <p:spPr bwMode="auto">
            <a:xfrm flipV="1">
              <a:off x="1319" y="3199"/>
              <a:ext cx="148" cy="4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79" name="Freeform 221"/>
            <p:cNvSpPr>
              <a:spLocks/>
            </p:cNvSpPr>
            <p:nvPr/>
          </p:nvSpPr>
          <p:spPr bwMode="auto">
            <a:xfrm>
              <a:off x="1487" y="3179"/>
              <a:ext cx="84" cy="42"/>
            </a:xfrm>
            <a:custGeom>
              <a:avLst/>
              <a:gdLst>
                <a:gd name="T0" fmla="*/ 0 w 168"/>
                <a:gd name="T1" fmla="*/ 12 h 82"/>
                <a:gd name="T2" fmla="*/ 41 w 168"/>
                <a:gd name="T3" fmla="*/ 0 h 82"/>
                <a:gd name="T4" fmla="*/ 84 w 168"/>
                <a:gd name="T5" fmla="*/ 42 h 82"/>
                <a:gd name="T6" fmla="*/ 0 60000 65536"/>
                <a:gd name="T7" fmla="*/ 0 60000 65536"/>
                <a:gd name="T8" fmla="*/ 0 60000 65536"/>
                <a:gd name="T9" fmla="*/ 0 w 168"/>
                <a:gd name="T10" fmla="*/ 0 h 82"/>
                <a:gd name="T11" fmla="*/ 168 w 168"/>
                <a:gd name="T12" fmla="*/ 82 h 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82">
                  <a:moveTo>
                    <a:pt x="0" y="23"/>
                  </a:moveTo>
                  <a:lnTo>
                    <a:pt x="81" y="0"/>
                  </a:lnTo>
                  <a:lnTo>
                    <a:pt x="168" y="8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80" name="Freeform 222"/>
            <p:cNvSpPr>
              <a:spLocks/>
            </p:cNvSpPr>
            <p:nvPr/>
          </p:nvSpPr>
          <p:spPr bwMode="auto">
            <a:xfrm>
              <a:off x="1256" y="3262"/>
              <a:ext cx="537" cy="338"/>
            </a:xfrm>
            <a:custGeom>
              <a:avLst/>
              <a:gdLst>
                <a:gd name="T0" fmla="*/ 357 w 1074"/>
                <a:gd name="T1" fmla="*/ 0 h 676"/>
                <a:gd name="T2" fmla="*/ 537 w 1074"/>
                <a:gd name="T3" fmla="*/ 171 h 676"/>
                <a:gd name="T4" fmla="*/ 182 w 1074"/>
                <a:gd name="T5" fmla="*/ 338 h 676"/>
                <a:gd name="T6" fmla="*/ 0 w 1074"/>
                <a:gd name="T7" fmla="*/ 128 h 6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74"/>
                <a:gd name="T13" fmla="*/ 0 h 676"/>
                <a:gd name="T14" fmla="*/ 1074 w 1074"/>
                <a:gd name="T15" fmla="*/ 676 h 6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74" h="676">
                  <a:moveTo>
                    <a:pt x="715" y="0"/>
                  </a:moveTo>
                  <a:lnTo>
                    <a:pt x="1074" y="342"/>
                  </a:lnTo>
                  <a:lnTo>
                    <a:pt x="364" y="676"/>
                  </a:lnTo>
                  <a:lnTo>
                    <a:pt x="0" y="25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81" name="Line 223"/>
            <p:cNvSpPr>
              <a:spLocks noChangeShapeType="1"/>
            </p:cNvSpPr>
            <p:nvPr/>
          </p:nvSpPr>
          <p:spPr bwMode="auto">
            <a:xfrm flipH="1" flipV="1">
              <a:off x="3194" y="3238"/>
              <a:ext cx="412" cy="7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82" name="Freeform 224"/>
            <p:cNvSpPr>
              <a:spLocks/>
            </p:cNvSpPr>
            <p:nvPr/>
          </p:nvSpPr>
          <p:spPr bwMode="auto">
            <a:xfrm>
              <a:off x="2600" y="3205"/>
              <a:ext cx="905" cy="428"/>
            </a:xfrm>
            <a:custGeom>
              <a:avLst/>
              <a:gdLst>
                <a:gd name="T0" fmla="*/ 556 w 1809"/>
                <a:gd name="T1" fmla="*/ 27 h 856"/>
                <a:gd name="T2" fmla="*/ 412 w 1809"/>
                <a:gd name="T3" fmla="*/ 0 h 856"/>
                <a:gd name="T4" fmla="*/ 0 w 1809"/>
                <a:gd name="T5" fmla="*/ 260 h 856"/>
                <a:gd name="T6" fmla="*/ 744 w 1809"/>
                <a:gd name="T7" fmla="*/ 428 h 856"/>
                <a:gd name="T8" fmla="*/ 905 w 1809"/>
                <a:gd name="T9" fmla="*/ 299 h 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9"/>
                <a:gd name="T16" fmla="*/ 0 h 856"/>
                <a:gd name="T17" fmla="*/ 1809 w 1809"/>
                <a:gd name="T18" fmla="*/ 856 h 8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9" h="856">
                  <a:moveTo>
                    <a:pt x="1111" y="53"/>
                  </a:moveTo>
                  <a:lnTo>
                    <a:pt x="824" y="0"/>
                  </a:lnTo>
                  <a:lnTo>
                    <a:pt x="0" y="519"/>
                  </a:lnTo>
                  <a:lnTo>
                    <a:pt x="1487" y="856"/>
                  </a:lnTo>
                  <a:lnTo>
                    <a:pt x="1809" y="59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83" name="Line 225"/>
            <p:cNvSpPr>
              <a:spLocks noChangeShapeType="1"/>
            </p:cNvSpPr>
            <p:nvPr/>
          </p:nvSpPr>
          <p:spPr bwMode="auto">
            <a:xfrm flipH="1" flipV="1">
              <a:off x="3397" y="3165"/>
              <a:ext cx="609" cy="11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84" name="Line 226"/>
            <p:cNvSpPr>
              <a:spLocks noChangeShapeType="1"/>
            </p:cNvSpPr>
            <p:nvPr/>
          </p:nvSpPr>
          <p:spPr bwMode="auto">
            <a:xfrm flipH="1" flipV="1">
              <a:off x="3271" y="3143"/>
              <a:ext cx="69" cy="1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85" name="Line 227"/>
            <p:cNvSpPr>
              <a:spLocks noChangeShapeType="1"/>
            </p:cNvSpPr>
            <p:nvPr/>
          </p:nvSpPr>
          <p:spPr bwMode="auto">
            <a:xfrm flipH="1" flipV="1">
              <a:off x="2526" y="3009"/>
              <a:ext cx="599" cy="10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86" name="Line 228"/>
            <p:cNvSpPr>
              <a:spLocks noChangeShapeType="1"/>
            </p:cNvSpPr>
            <p:nvPr/>
          </p:nvSpPr>
          <p:spPr bwMode="auto">
            <a:xfrm flipH="1">
              <a:off x="1288" y="3040"/>
              <a:ext cx="493" cy="15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87" name="Freeform 229"/>
            <p:cNvSpPr>
              <a:spLocks/>
            </p:cNvSpPr>
            <p:nvPr/>
          </p:nvSpPr>
          <p:spPr bwMode="auto">
            <a:xfrm>
              <a:off x="931" y="2538"/>
              <a:ext cx="181" cy="774"/>
            </a:xfrm>
            <a:custGeom>
              <a:avLst/>
              <a:gdLst>
                <a:gd name="T0" fmla="*/ 10 w 364"/>
                <a:gd name="T1" fmla="*/ 20 h 1549"/>
                <a:gd name="T2" fmla="*/ 10 w 364"/>
                <a:gd name="T3" fmla="*/ 363 h 1549"/>
                <a:gd name="T4" fmla="*/ 47 w 364"/>
                <a:gd name="T5" fmla="*/ 341 h 1549"/>
                <a:gd name="T6" fmla="*/ 81 w 364"/>
                <a:gd name="T7" fmla="*/ 309 h 1549"/>
                <a:gd name="T8" fmla="*/ 131 w 364"/>
                <a:gd name="T9" fmla="*/ 263 h 1549"/>
                <a:gd name="T10" fmla="*/ 166 w 364"/>
                <a:gd name="T11" fmla="*/ 236 h 1549"/>
                <a:gd name="T12" fmla="*/ 181 w 364"/>
                <a:gd name="T13" fmla="*/ 228 h 1549"/>
                <a:gd name="T14" fmla="*/ 142 w 364"/>
                <a:gd name="T15" fmla="*/ 322 h 1549"/>
                <a:gd name="T16" fmla="*/ 111 w 364"/>
                <a:gd name="T17" fmla="*/ 402 h 1549"/>
                <a:gd name="T18" fmla="*/ 81 w 364"/>
                <a:gd name="T19" fmla="*/ 482 h 1549"/>
                <a:gd name="T20" fmla="*/ 58 w 364"/>
                <a:gd name="T21" fmla="*/ 520 h 1549"/>
                <a:gd name="T22" fmla="*/ 28 w 364"/>
                <a:gd name="T23" fmla="*/ 562 h 1549"/>
                <a:gd name="T24" fmla="*/ 19 w 364"/>
                <a:gd name="T25" fmla="*/ 578 h 1549"/>
                <a:gd name="T26" fmla="*/ 17 w 364"/>
                <a:gd name="T27" fmla="*/ 606 h 1549"/>
                <a:gd name="T28" fmla="*/ 26 w 364"/>
                <a:gd name="T29" fmla="*/ 630 h 1549"/>
                <a:gd name="T30" fmla="*/ 19 w 364"/>
                <a:gd name="T31" fmla="*/ 678 h 1549"/>
                <a:gd name="T32" fmla="*/ 19 w 364"/>
                <a:gd name="T33" fmla="*/ 696 h 1549"/>
                <a:gd name="T34" fmla="*/ 26 w 364"/>
                <a:gd name="T35" fmla="*/ 723 h 1549"/>
                <a:gd name="T36" fmla="*/ 49 w 364"/>
                <a:gd name="T37" fmla="*/ 759 h 1549"/>
                <a:gd name="T38" fmla="*/ 0 w 364"/>
                <a:gd name="T39" fmla="*/ 774 h 1549"/>
                <a:gd name="T40" fmla="*/ 0 w 364"/>
                <a:gd name="T41" fmla="*/ 0 h 1549"/>
                <a:gd name="T42" fmla="*/ 10 w 364"/>
                <a:gd name="T43" fmla="*/ 20 h 15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4"/>
                <a:gd name="T67" fmla="*/ 0 h 1549"/>
                <a:gd name="T68" fmla="*/ 364 w 364"/>
                <a:gd name="T69" fmla="*/ 1549 h 154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4" h="1549">
                  <a:moveTo>
                    <a:pt x="20" y="40"/>
                  </a:moveTo>
                  <a:lnTo>
                    <a:pt x="20" y="727"/>
                  </a:lnTo>
                  <a:lnTo>
                    <a:pt x="94" y="683"/>
                  </a:lnTo>
                  <a:lnTo>
                    <a:pt x="162" y="618"/>
                  </a:lnTo>
                  <a:lnTo>
                    <a:pt x="263" y="526"/>
                  </a:lnTo>
                  <a:lnTo>
                    <a:pt x="334" y="473"/>
                  </a:lnTo>
                  <a:lnTo>
                    <a:pt x="364" y="456"/>
                  </a:lnTo>
                  <a:lnTo>
                    <a:pt x="286" y="644"/>
                  </a:lnTo>
                  <a:lnTo>
                    <a:pt x="224" y="804"/>
                  </a:lnTo>
                  <a:lnTo>
                    <a:pt x="162" y="964"/>
                  </a:lnTo>
                  <a:lnTo>
                    <a:pt x="117" y="1041"/>
                  </a:lnTo>
                  <a:lnTo>
                    <a:pt x="56" y="1125"/>
                  </a:lnTo>
                  <a:lnTo>
                    <a:pt x="39" y="1157"/>
                  </a:lnTo>
                  <a:lnTo>
                    <a:pt x="34" y="1212"/>
                  </a:lnTo>
                  <a:lnTo>
                    <a:pt x="52" y="1261"/>
                  </a:lnTo>
                  <a:lnTo>
                    <a:pt x="39" y="1356"/>
                  </a:lnTo>
                  <a:lnTo>
                    <a:pt x="39" y="1393"/>
                  </a:lnTo>
                  <a:lnTo>
                    <a:pt x="52" y="1446"/>
                  </a:lnTo>
                  <a:lnTo>
                    <a:pt x="98" y="1518"/>
                  </a:lnTo>
                  <a:lnTo>
                    <a:pt x="0" y="1549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0805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latin typeface="Candara" pitchFamily="34" charset="0"/>
              </a:rPr>
              <a:t>Gender Differences</a:t>
            </a:r>
          </a:p>
        </p:txBody>
      </p:sp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7E9C96-83E0-484A-A523-9D5C73573D83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279650"/>
            <a:ext cx="4038600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3058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>
                <a:latin typeface="Candara" pitchFamily="34" charset="0"/>
              </a:rPr>
              <a:t>How Can You Facilitate Communication with Diversity?</a:t>
            </a: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5D1951-485E-4DA3-A576-04B7CD6767E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00200" y="2286000"/>
            <a:ext cx="4953000" cy="3810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Assume Differences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Emphasize Description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Empathize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Treat Interpretations as Guesses</a:t>
            </a:r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6553200" y="4572000"/>
            <a:ext cx="990600" cy="1428750"/>
            <a:chOff x="4416" y="2448"/>
            <a:chExt cx="937" cy="1188"/>
          </a:xfrm>
        </p:grpSpPr>
        <p:sp>
          <p:nvSpPr>
            <p:cNvPr id="28678" name="Freeform 5"/>
            <p:cNvSpPr>
              <a:spLocks/>
            </p:cNvSpPr>
            <p:nvPr/>
          </p:nvSpPr>
          <p:spPr bwMode="auto">
            <a:xfrm>
              <a:off x="4673" y="3342"/>
              <a:ext cx="432" cy="294"/>
            </a:xfrm>
            <a:custGeom>
              <a:avLst/>
              <a:gdLst>
                <a:gd name="T0" fmla="*/ 432 w 1725"/>
                <a:gd name="T1" fmla="*/ 147 h 1179"/>
                <a:gd name="T2" fmla="*/ 431 w 1725"/>
                <a:gd name="T3" fmla="*/ 130 h 1179"/>
                <a:gd name="T4" fmla="*/ 424 w 1725"/>
                <a:gd name="T5" fmla="*/ 113 h 1179"/>
                <a:gd name="T6" fmla="*/ 420 w 1725"/>
                <a:gd name="T7" fmla="*/ 97 h 1179"/>
                <a:gd name="T8" fmla="*/ 410 w 1725"/>
                <a:gd name="T9" fmla="*/ 81 h 1179"/>
                <a:gd name="T10" fmla="*/ 397 w 1725"/>
                <a:gd name="T11" fmla="*/ 67 h 1179"/>
                <a:gd name="T12" fmla="*/ 382 w 1725"/>
                <a:gd name="T13" fmla="*/ 54 h 1179"/>
                <a:gd name="T14" fmla="*/ 365 w 1725"/>
                <a:gd name="T15" fmla="*/ 41 h 1179"/>
                <a:gd name="T16" fmla="*/ 347 w 1725"/>
                <a:gd name="T17" fmla="*/ 31 h 1179"/>
                <a:gd name="T18" fmla="*/ 326 w 1725"/>
                <a:gd name="T19" fmla="*/ 20 h 1179"/>
                <a:gd name="T20" fmla="*/ 305 w 1725"/>
                <a:gd name="T21" fmla="*/ 14 h 1179"/>
                <a:gd name="T22" fmla="*/ 281 w 1725"/>
                <a:gd name="T23" fmla="*/ 7 h 1179"/>
                <a:gd name="T24" fmla="*/ 257 w 1725"/>
                <a:gd name="T25" fmla="*/ 3 h 1179"/>
                <a:gd name="T26" fmla="*/ 234 w 1725"/>
                <a:gd name="T27" fmla="*/ 2 h 1179"/>
                <a:gd name="T28" fmla="*/ 208 w 1725"/>
                <a:gd name="T29" fmla="*/ 0 h 1179"/>
                <a:gd name="T30" fmla="*/ 185 w 1725"/>
                <a:gd name="T31" fmla="*/ 2 h 1179"/>
                <a:gd name="T32" fmla="*/ 161 w 1725"/>
                <a:gd name="T33" fmla="*/ 5 h 1179"/>
                <a:gd name="T34" fmla="*/ 137 w 1725"/>
                <a:gd name="T35" fmla="*/ 10 h 1179"/>
                <a:gd name="T36" fmla="*/ 115 w 1725"/>
                <a:gd name="T37" fmla="*/ 17 h 1179"/>
                <a:gd name="T38" fmla="*/ 93 w 1725"/>
                <a:gd name="T39" fmla="*/ 26 h 1179"/>
                <a:gd name="T40" fmla="*/ 74 w 1725"/>
                <a:gd name="T41" fmla="*/ 36 h 1179"/>
                <a:gd name="T42" fmla="*/ 57 w 1725"/>
                <a:gd name="T43" fmla="*/ 48 h 1179"/>
                <a:gd name="T44" fmla="*/ 39 w 1725"/>
                <a:gd name="T45" fmla="*/ 63 h 1179"/>
                <a:gd name="T46" fmla="*/ 27 w 1725"/>
                <a:gd name="T47" fmla="*/ 77 h 1179"/>
                <a:gd name="T48" fmla="*/ 17 w 1725"/>
                <a:gd name="T49" fmla="*/ 92 h 1179"/>
                <a:gd name="T50" fmla="*/ 9 w 1725"/>
                <a:gd name="T51" fmla="*/ 108 h 1179"/>
                <a:gd name="T52" fmla="*/ 4 w 1725"/>
                <a:gd name="T53" fmla="*/ 123 h 1179"/>
                <a:gd name="T54" fmla="*/ 0 w 1725"/>
                <a:gd name="T55" fmla="*/ 141 h 1179"/>
                <a:gd name="T56" fmla="*/ 2 w 1725"/>
                <a:gd name="T57" fmla="*/ 155 h 1179"/>
                <a:gd name="T58" fmla="*/ 4 w 1725"/>
                <a:gd name="T59" fmla="*/ 173 h 1179"/>
                <a:gd name="T60" fmla="*/ 10 w 1725"/>
                <a:gd name="T61" fmla="*/ 189 h 1179"/>
                <a:gd name="T62" fmla="*/ 18 w 1725"/>
                <a:gd name="T63" fmla="*/ 204 h 1179"/>
                <a:gd name="T64" fmla="*/ 31 w 1725"/>
                <a:gd name="T65" fmla="*/ 221 h 1179"/>
                <a:gd name="T66" fmla="*/ 44 w 1725"/>
                <a:gd name="T67" fmla="*/ 234 h 1179"/>
                <a:gd name="T68" fmla="*/ 60 w 1725"/>
                <a:gd name="T69" fmla="*/ 247 h 1179"/>
                <a:gd name="T70" fmla="*/ 77 w 1725"/>
                <a:gd name="T71" fmla="*/ 258 h 1179"/>
                <a:gd name="T72" fmla="*/ 97 w 1725"/>
                <a:gd name="T73" fmla="*/ 269 h 1179"/>
                <a:gd name="T74" fmla="*/ 120 w 1725"/>
                <a:gd name="T75" fmla="*/ 278 h 1179"/>
                <a:gd name="T76" fmla="*/ 142 w 1725"/>
                <a:gd name="T77" fmla="*/ 285 h 1179"/>
                <a:gd name="T78" fmla="*/ 165 w 1725"/>
                <a:gd name="T79" fmla="*/ 288 h 1179"/>
                <a:gd name="T80" fmla="*/ 189 w 1725"/>
                <a:gd name="T81" fmla="*/ 292 h 1179"/>
                <a:gd name="T82" fmla="*/ 213 w 1725"/>
                <a:gd name="T83" fmla="*/ 294 h 1179"/>
                <a:gd name="T84" fmla="*/ 239 w 1725"/>
                <a:gd name="T85" fmla="*/ 292 h 1179"/>
                <a:gd name="T86" fmla="*/ 263 w 1725"/>
                <a:gd name="T87" fmla="*/ 290 h 1179"/>
                <a:gd name="T88" fmla="*/ 286 w 1725"/>
                <a:gd name="T89" fmla="*/ 285 h 1179"/>
                <a:gd name="T90" fmla="*/ 309 w 1725"/>
                <a:gd name="T91" fmla="*/ 278 h 1179"/>
                <a:gd name="T92" fmla="*/ 331 w 1725"/>
                <a:gd name="T93" fmla="*/ 271 h 1179"/>
                <a:gd name="T94" fmla="*/ 352 w 1725"/>
                <a:gd name="T95" fmla="*/ 261 h 1179"/>
                <a:gd name="T96" fmla="*/ 369 w 1725"/>
                <a:gd name="T97" fmla="*/ 250 h 1179"/>
                <a:gd name="T98" fmla="*/ 386 w 1725"/>
                <a:gd name="T99" fmla="*/ 236 h 1179"/>
                <a:gd name="T100" fmla="*/ 399 w 1725"/>
                <a:gd name="T101" fmla="*/ 222 h 1179"/>
                <a:gd name="T102" fmla="*/ 412 w 1725"/>
                <a:gd name="T103" fmla="*/ 207 h 1179"/>
                <a:gd name="T104" fmla="*/ 421 w 1725"/>
                <a:gd name="T105" fmla="*/ 192 h 1179"/>
                <a:gd name="T106" fmla="*/ 427 w 1725"/>
                <a:gd name="T107" fmla="*/ 177 h 1179"/>
                <a:gd name="T108" fmla="*/ 432 w 1725"/>
                <a:gd name="T109" fmla="*/ 159 h 1179"/>
                <a:gd name="T110" fmla="*/ 432 w 1725"/>
                <a:gd name="T111" fmla="*/ 147 h 117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5"/>
                <a:gd name="T169" fmla="*/ 0 h 1179"/>
                <a:gd name="T170" fmla="*/ 1725 w 1725"/>
                <a:gd name="T171" fmla="*/ 1179 h 117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5" h="1179">
                  <a:moveTo>
                    <a:pt x="1725" y="591"/>
                  </a:moveTo>
                  <a:lnTo>
                    <a:pt x="1720" y="521"/>
                  </a:lnTo>
                  <a:lnTo>
                    <a:pt x="1695" y="453"/>
                  </a:lnTo>
                  <a:lnTo>
                    <a:pt x="1676" y="390"/>
                  </a:lnTo>
                  <a:lnTo>
                    <a:pt x="1638" y="325"/>
                  </a:lnTo>
                  <a:lnTo>
                    <a:pt x="1585" y="270"/>
                  </a:lnTo>
                  <a:lnTo>
                    <a:pt x="1525" y="216"/>
                  </a:lnTo>
                  <a:lnTo>
                    <a:pt x="1457" y="166"/>
                  </a:lnTo>
                  <a:lnTo>
                    <a:pt x="1384" y="126"/>
                  </a:lnTo>
                  <a:lnTo>
                    <a:pt x="1302" y="81"/>
                  </a:lnTo>
                  <a:lnTo>
                    <a:pt x="1218" y="55"/>
                  </a:lnTo>
                  <a:lnTo>
                    <a:pt x="1123" y="28"/>
                  </a:lnTo>
                  <a:lnTo>
                    <a:pt x="1027" y="13"/>
                  </a:lnTo>
                  <a:lnTo>
                    <a:pt x="934" y="9"/>
                  </a:lnTo>
                  <a:lnTo>
                    <a:pt x="830" y="0"/>
                  </a:lnTo>
                  <a:lnTo>
                    <a:pt x="738" y="9"/>
                  </a:lnTo>
                  <a:lnTo>
                    <a:pt x="641" y="20"/>
                  </a:lnTo>
                  <a:lnTo>
                    <a:pt x="547" y="41"/>
                  </a:lnTo>
                  <a:lnTo>
                    <a:pt x="458" y="69"/>
                  </a:lnTo>
                  <a:lnTo>
                    <a:pt x="370" y="104"/>
                  </a:lnTo>
                  <a:lnTo>
                    <a:pt x="294" y="145"/>
                  </a:lnTo>
                  <a:lnTo>
                    <a:pt x="227" y="194"/>
                  </a:lnTo>
                  <a:lnTo>
                    <a:pt x="156" y="252"/>
                  </a:lnTo>
                  <a:lnTo>
                    <a:pt x="107" y="307"/>
                  </a:lnTo>
                  <a:lnTo>
                    <a:pt x="67" y="367"/>
                  </a:lnTo>
                  <a:lnTo>
                    <a:pt x="36" y="433"/>
                  </a:lnTo>
                  <a:lnTo>
                    <a:pt x="17" y="492"/>
                  </a:lnTo>
                  <a:lnTo>
                    <a:pt x="0" y="564"/>
                  </a:lnTo>
                  <a:lnTo>
                    <a:pt x="7" y="623"/>
                  </a:lnTo>
                  <a:lnTo>
                    <a:pt x="17" y="695"/>
                  </a:lnTo>
                  <a:lnTo>
                    <a:pt x="41" y="757"/>
                  </a:lnTo>
                  <a:lnTo>
                    <a:pt x="73" y="820"/>
                  </a:lnTo>
                  <a:lnTo>
                    <a:pt x="122" y="885"/>
                  </a:lnTo>
                  <a:lnTo>
                    <a:pt x="176" y="939"/>
                  </a:lnTo>
                  <a:lnTo>
                    <a:pt x="241" y="989"/>
                  </a:lnTo>
                  <a:lnTo>
                    <a:pt x="306" y="1036"/>
                  </a:lnTo>
                  <a:lnTo>
                    <a:pt x="389" y="1080"/>
                  </a:lnTo>
                  <a:lnTo>
                    <a:pt x="478" y="1114"/>
                  </a:lnTo>
                  <a:lnTo>
                    <a:pt x="566" y="1142"/>
                  </a:lnTo>
                  <a:lnTo>
                    <a:pt x="660" y="1156"/>
                  </a:lnTo>
                  <a:lnTo>
                    <a:pt x="755" y="1169"/>
                  </a:lnTo>
                  <a:lnTo>
                    <a:pt x="852" y="1179"/>
                  </a:lnTo>
                  <a:lnTo>
                    <a:pt x="955" y="1169"/>
                  </a:lnTo>
                  <a:lnTo>
                    <a:pt x="1051" y="1162"/>
                  </a:lnTo>
                  <a:lnTo>
                    <a:pt x="1142" y="1142"/>
                  </a:lnTo>
                  <a:lnTo>
                    <a:pt x="1232" y="1114"/>
                  </a:lnTo>
                  <a:lnTo>
                    <a:pt x="1322" y="1087"/>
                  </a:lnTo>
                  <a:lnTo>
                    <a:pt x="1404" y="1046"/>
                  </a:lnTo>
                  <a:lnTo>
                    <a:pt x="1473" y="1001"/>
                  </a:lnTo>
                  <a:lnTo>
                    <a:pt x="1542" y="948"/>
                  </a:lnTo>
                  <a:lnTo>
                    <a:pt x="1595" y="890"/>
                  </a:lnTo>
                  <a:lnTo>
                    <a:pt x="1645" y="832"/>
                  </a:lnTo>
                  <a:lnTo>
                    <a:pt x="1683" y="769"/>
                  </a:lnTo>
                  <a:lnTo>
                    <a:pt x="1704" y="708"/>
                  </a:lnTo>
                  <a:lnTo>
                    <a:pt x="1725" y="637"/>
                  </a:lnTo>
                  <a:lnTo>
                    <a:pt x="1725" y="5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Freeform 6"/>
            <p:cNvSpPr>
              <a:spLocks/>
            </p:cNvSpPr>
            <p:nvPr/>
          </p:nvSpPr>
          <p:spPr bwMode="auto">
            <a:xfrm>
              <a:off x="4466" y="2513"/>
              <a:ext cx="887" cy="759"/>
            </a:xfrm>
            <a:custGeom>
              <a:avLst/>
              <a:gdLst>
                <a:gd name="T0" fmla="*/ 630 w 3548"/>
                <a:gd name="T1" fmla="*/ 599 h 3034"/>
                <a:gd name="T2" fmla="*/ 604 w 3548"/>
                <a:gd name="T3" fmla="*/ 627 h 3034"/>
                <a:gd name="T4" fmla="*/ 585 w 3548"/>
                <a:gd name="T5" fmla="*/ 660 h 3034"/>
                <a:gd name="T6" fmla="*/ 576 w 3548"/>
                <a:gd name="T7" fmla="*/ 696 h 3034"/>
                <a:gd name="T8" fmla="*/ 271 w 3548"/>
                <a:gd name="T9" fmla="*/ 759 h 3034"/>
                <a:gd name="T10" fmla="*/ 271 w 3548"/>
                <a:gd name="T11" fmla="*/ 590 h 3034"/>
                <a:gd name="T12" fmla="*/ 281 w 3548"/>
                <a:gd name="T13" fmla="*/ 547 h 3034"/>
                <a:gd name="T14" fmla="*/ 301 w 3548"/>
                <a:gd name="T15" fmla="*/ 505 h 3034"/>
                <a:gd name="T16" fmla="*/ 331 w 3548"/>
                <a:gd name="T17" fmla="*/ 470 h 3034"/>
                <a:gd name="T18" fmla="*/ 368 w 3548"/>
                <a:gd name="T19" fmla="*/ 444 h 3034"/>
                <a:gd name="T20" fmla="*/ 535 w 3548"/>
                <a:gd name="T21" fmla="*/ 361 h 3034"/>
                <a:gd name="T22" fmla="*/ 562 w 3548"/>
                <a:gd name="T23" fmla="*/ 343 h 3034"/>
                <a:gd name="T24" fmla="*/ 579 w 3548"/>
                <a:gd name="T25" fmla="*/ 322 h 3034"/>
                <a:gd name="T26" fmla="*/ 586 w 3548"/>
                <a:gd name="T27" fmla="*/ 299 h 3034"/>
                <a:gd name="T28" fmla="*/ 582 w 3548"/>
                <a:gd name="T29" fmla="*/ 275 h 3034"/>
                <a:gd name="T30" fmla="*/ 567 w 3548"/>
                <a:gd name="T31" fmla="*/ 252 h 3034"/>
                <a:gd name="T32" fmla="*/ 541 w 3548"/>
                <a:gd name="T33" fmla="*/ 233 h 3034"/>
                <a:gd name="T34" fmla="*/ 510 w 3548"/>
                <a:gd name="T35" fmla="*/ 222 h 3034"/>
                <a:gd name="T36" fmla="*/ 473 w 3548"/>
                <a:gd name="T37" fmla="*/ 214 h 3034"/>
                <a:gd name="T38" fmla="*/ 436 w 3548"/>
                <a:gd name="T39" fmla="*/ 216 h 3034"/>
                <a:gd name="T40" fmla="*/ 402 w 3548"/>
                <a:gd name="T41" fmla="*/ 224 h 3034"/>
                <a:gd name="T42" fmla="*/ 371 w 3548"/>
                <a:gd name="T43" fmla="*/ 238 h 3034"/>
                <a:gd name="T44" fmla="*/ 349 w 3548"/>
                <a:gd name="T45" fmla="*/ 259 h 3034"/>
                <a:gd name="T46" fmla="*/ 337 w 3548"/>
                <a:gd name="T47" fmla="*/ 282 h 3034"/>
                <a:gd name="T48" fmla="*/ 337 w 3548"/>
                <a:gd name="T49" fmla="*/ 306 h 3034"/>
                <a:gd name="T50" fmla="*/ 347 w 3548"/>
                <a:gd name="T51" fmla="*/ 330 h 3034"/>
                <a:gd name="T52" fmla="*/ 47 w 3548"/>
                <a:gd name="T53" fmla="*/ 452 h 3034"/>
                <a:gd name="T54" fmla="*/ 21 w 3548"/>
                <a:gd name="T55" fmla="*/ 408 h 3034"/>
                <a:gd name="T56" fmla="*/ 5 w 3548"/>
                <a:gd name="T57" fmla="*/ 359 h 3034"/>
                <a:gd name="T58" fmla="*/ 0 w 3548"/>
                <a:gd name="T59" fmla="*/ 308 h 3034"/>
                <a:gd name="T60" fmla="*/ 6 w 3548"/>
                <a:gd name="T61" fmla="*/ 259 h 3034"/>
                <a:gd name="T62" fmla="*/ 23 w 3548"/>
                <a:gd name="T63" fmla="*/ 211 h 3034"/>
                <a:gd name="T64" fmla="*/ 51 w 3548"/>
                <a:gd name="T65" fmla="*/ 166 h 3034"/>
                <a:gd name="T66" fmla="*/ 89 w 3548"/>
                <a:gd name="T67" fmla="*/ 124 h 3034"/>
                <a:gd name="T68" fmla="*/ 136 w 3548"/>
                <a:gd name="T69" fmla="*/ 86 h 3034"/>
                <a:gd name="T70" fmla="*/ 191 w 3548"/>
                <a:gd name="T71" fmla="*/ 54 h 3034"/>
                <a:gd name="T72" fmla="*/ 251 w 3548"/>
                <a:gd name="T73" fmla="*/ 30 h 3034"/>
                <a:gd name="T74" fmla="*/ 318 w 3548"/>
                <a:gd name="T75" fmla="*/ 12 h 3034"/>
                <a:gd name="T76" fmla="*/ 388 w 3548"/>
                <a:gd name="T77" fmla="*/ 2 h 3034"/>
                <a:gd name="T78" fmla="*/ 459 w 3548"/>
                <a:gd name="T79" fmla="*/ 0 h 3034"/>
                <a:gd name="T80" fmla="*/ 529 w 3548"/>
                <a:gd name="T81" fmla="*/ 6 h 3034"/>
                <a:gd name="T82" fmla="*/ 598 w 3548"/>
                <a:gd name="T83" fmla="*/ 19 h 3034"/>
                <a:gd name="T84" fmla="*/ 662 w 3548"/>
                <a:gd name="T85" fmla="*/ 40 h 3034"/>
                <a:gd name="T86" fmla="*/ 720 w 3548"/>
                <a:gd name="T87" fmla="*/ 68 h 3034"/>
                <a:gd name="T88" fmla="*/ 771 w 3548"/>
                <a:gd name="T89" fmla="*/ 103 h 3034"/>
                <a:gd name="T90" fmla="*/ 816 w 3548"/>
                <a:gd name="T91" fmla="*/ 141 h 3034"/>
                <a:gd name="T92" fmla="*/ 850 w 3548"/>
                <a:gd name="T93" fmla="*/ 185 h 3034"/>
                <a:gd name="T94" fmla="*/ 873 w 3548"/>
                <a:gd name="T95" fmla="*/ 232 h 3034"/>
                <a:gd name="T96" fmla="*/ 886 w 3548"/>
                <a:gd name="T97" fmla="*/ 280 h 3034"/>
                <a:gd name="T98" fmla="*/ 887 w 3548"/>
                <a:gd name="T99" fmla="*/ 331 h 3034"/>
                <a:gd name="T100" fmla="*/ 878 w 3548"/>
                <a:gd name="T101" fmla="*/ 380 h 3034"/>
                <a:gd name="T102" fmla="*/ 855 w 3548"/>
                <a:gd name="T103" fmla="*/ 427 h 3034"/>
                <a:gd name="T104" fmla="*/ 831 w 3548"/>
                <a:gd name="T105" fmla="*/ 460 h 3034"/>
                <a:gd name="T106" fmla="*/ 806 w 3548"/>
                <a:gd name="T107" fmla="*/ 496 h 3034"/>
                <a:gd name="T108" fmla="*/ 755 w 3548"/>
                <a:gd name="T109" fmla="*/ 535 h 3034"/>
                <a:gd name="T110" fmla="*/ 701 w 3548"/>
                <a:gd name="T111" fmla="*/ 562 h 303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548"/>
                <a:gd name="T169" fmla="*/ 0 h 3034"/>
                <a:gd name="T170" fmla="*/ 3548 w 3548"/>
                <a:gd name="T171" fmla="*/ 3034 h 303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548" h="3034">
                  <a:moveTo>
                    <a:pt x="2586" y="2360"/>
                  </a:moveTo>
                  <a:lnTo>
                    <a:pt x="2520" y="2395"/>
                  </a:lnTo>
                  <a:lnTo>
                    <a:pt x="2460" y="2445"/>
                  </a:lnTo>
                  <a:lnTo>
                    <a:pt x="2415" y="2505"/>
                  </a:lnTo>
                  <a:lnTo>
                    <a:pt x="2365" y="2573"/>
                  </a:lnTo>
                  <a:lnTo>
                    <a:pt x="2338" y="2639"/>
                  </a:lnTo>
                  <a:lnTo>
                    <a:pt x="2309" y="2711"/>
                  </a:lnTo>
                  <a:lnTo>
                    <a:pt x="2303" y="2782"/>
                  </a:lnTo>
                  <a:lnTo>
                    <a:pt x="2303" y="3034"/>
                  </a:lnTo>
                  <a:lnTo>
                    <a:pt x="1083" y="3034"/>
                  </a:lnTo>
                  <a:lnTo>
                    <a:pt x="1083" y="2456"/>
                  </a:lnTo>
                  <a:lnTo>
                    <a:pt x="1083" y="2360"/>
                  </a:lnTo>
                  <a:lnTo>
                    <a:pt x="1094" y="2269"/>
                  </a:lnTo>
                  <a:lnTo>
                    <a:pt x="1124" y="2187"/>
                  </a:lnTo>
                  <a:lnTo>
                    <a:pt x="1158" y="2096"/>
                  </a:lnTo>
                  <a:lnTo>
                    <a:pt x="1205" y="2018"/>
                  </a:lnTo>
                  <a:lnTo>
                    <a:pt x="1260" y="1948"/>
                  </a:lnTo>
                  <a:lnTo>
                    <a:pt x="1323" y="1880"/>
                  </a:lnTo>
                  <a:lnTo>
                    <a:pt x="1396" y="1824"/>
                  </a:lnTo>
                  <a:lnTo>
                    <a:pt x="1471" y="1776"/>
                  </a:lnTo>
                  <a:lnTo>
                    <a:pt x="1558" y="1735"/>
                  </a:lnTo>
                  <a:lnTo>
                    <a:pt x="2139" y="1443"/>
                  </a:lnTo>
                  <a:lnTo>
                    <a:pt x="2200" y="1412"/>
                  </a:lnTo>
                  <a:lnTo>
                    <a:pt x="2248" y="1373"/>
                  </a:lnTo>
                  <a:lnTo>
                    <a:pt x="2287" y="1338"/>
                  </a:lnTo>
                  <a:lnTo>
                    <a:pt x="2315" y="1288"/>
                  </a:lnTo>
                  <a:lnTo>
                    <a:pt x="2338" y="1246"/>
                  </a:lnTo>
                  <a:lnTo>
                    <a:pt x="2345" y="1196"/>
                  </a:lnTo>
                  <a:lnTo>
                    <a:pt x="2345" y="1151"/>
                  </a:lnTo>
                  <a:lnTo>
                    <a:pt x="2329" y="1099"/>
                  </a:lnTo>
                  <a:lnTo>
                    <a:pt x="2303" y="1052"/>
                  </a:lnTo>
                  <a:lnTo>
                    <a:pt x="2268" y="1008"/>
                  </a:lnTo>
                  <a:lnTo>
                    <a:pt x="2219" y="966"/>
                  </a:lnTo>
                  <a:lnTo>
                    <a:pt x="2164" y="932"/>
                  </a:lnTo>
                  <a:lnTo>
                    <a:pt x="2106" y="905"/>
                  </a:lnTo>
                  <a:lnTo>
                    <a:pt x="2042" y="886"/>
                  </a:lnTo>
                  <a:lnTo>
                    <a:pt x="1970" y="871"/>
                  </a:lnTo>
                  <a:lnTo>
                    <a:pt x="1892" y="857"/>
                  </a:lnTo>
                  <a:lnTo>
                    <a:pt x="1817" y="857"/>
                  </a:lnTo>
                  <a:lnTo>
                    <a:pt x="1744" y="862"/>
                  </a:lnTo>
                  <a:lnTo>
                    <a:pt x="1675" y="877"/>
                  </a:lnTo>
                  <a:lnTo>
                    <a:pt x="1606" y="896"/>
                  </a:lnTo>
                  <a:lnTo>
                    <a:pt x="1539" y="927"/>
                  </a:lnTo>
                  <a:lnTo>
                    <a:pt x="1485" y="952"/>
                  </a:lnTo>
                  <a:lnTo>
                    <a:pt x="1436" y="992"/>
                  </a:lnTo>
                  <a:lnTo>
                    <a:pt x="1396" y="1037"/>
                  </a:lnTo>
                  <a:lnTo>
                    <a:pt x="1370" y="1080"/>
                  </a:lnTo>
                  <a:lnTo>
                    <a:pt x="1349" y="1127"/>
                  </a:lnTo>
                  <a:lnTo>
                    <a:pt x="1343" y="1177"/>
                  </a:lnTo>
                  <a:lnTo>
                    <a:pt x="1349" y="1224"/>
                  </a:lnTo>
                  <a:lnTo>
                    <a:pt x="1363" y="1274"/>
                  </a:lnTo>
                  <a:lnTo>
                    <a:pt x="1389" y="1318"/>
                  </a:lnTo>
                  <a:lnTo>
                    <a:pt x="1411" y="1353"/>
                  </a:lnTo>
                  <a:lnTo>
                    <a:pt x="188" y="1806"/>
                  </a:lnTo>
                  <a:lnTo>
                    <a:pt x="136" y="1720"/>
                  </a:lnTo>
                  <a:lnTo>
                    <a:pt x="83" y="1631"/>
                  </a:lnTo>
                  <a:lnTo>
                    <a:pt x="49" y="1533"/>
                  </a:lnTo>
                  <a:lnTo>
                    <a:pt x="18" y="1435"/>
                  </a:lnTo>
                  <a:lnTo>
                    <a:pt x="0" y="1338"/>
                  </a:lnTo>
                  <a:lnTo>
                    <a:pt x="0" y="1232"/>
                  </a:lnTo>
                  <a:lnTo>
                    <a:pt x="7" y="1133"/>
                  </a:lnTo>
                  <a:lnTo>
                    <a:pt x="24" y="1037"/>
                  </a:lnTo>
                  <a:lnTo>
                    <a:pt x="52" y="938"/>
                  </a:lnTo>
                  <a:lnTo>
                    <a:pt x="93" y="842"/>
                  </a:lnTo>
                  <a:lnTo>
                    <a:pt x="143" y="754"/>
                  </a:lnTo>
                  <a:lnTo>
                    <a:pt x="204" y="664"/>
                  </a:lnTo>
                  <a:lnTo>
                    <a:pt x="280" y="579"/>
                  </a:lnTo>
                  <a:lnTo>
                    <a:pt x="355" y="494"/>
                  </a:lnTo>
                  <a:lnTo>
                    <a:pt x="449" y="415"/>
                  </a:lnTo>
                  <a:lnTo>
                    <a:pt x="544" y="343"/>
                  </a:lnTo>
                  <a:lnTo>
                    <a:pt x="654" y="282"/>
                  </a:lnTo>
                  <a:lnTo>
                    <a:pt x="762" y="217"/>
                  </a:lnTo>
                  <a:lnTo>
                    <a:pt x="885" y="167"/>
                  </a:lnTo>
                  <a:lnTo>
                    <a:pt x="1006" y="118"/>
                  </a:lnTo>
                  <a:lnTo>
                    <a:pt x="1136" y="76"/>
                  </a:lnTo>
                  <a:lnTo>
                    <a:pt x="1272" y="48"/>
                  </a:lnTo>
                  <a:lnTo>
                    <a:pt x="1414" y="23"/>
                  </a:lnTo>
                  <a:lnTo>
                    <a:pt x="1551" y="8"/>
                  </a:lnTo>
                  <a:lnTo>
                    <a:pt x="1694" y="0"/>
                  </a:lnTo>
                  <a:lnTo>
                    <a:pt x="1838" y="0"/>
                  </a:lnTo>
                  <a:lnTo>
                    <a:pt x="1972" y="8"/>
                  </a:lnTo>
                  <a:lnTo>
                    <a:pt x="2117" y="23"/>
                  </a:lnTo>
                  <a:lnTo>
                    <a:pt x="2253" y="48"/>
                  </a:lnTo>
                  <a:lnTo>
                    <a:pt x="2390" y="76"/>
                  </a:lnTo>
                  <a:lnTo>
                    <a:pt x="2520" y="111"/>
                  </a:lnTo>
                  <a:lnTo>
                    <a:pt x="2649" y="159"/>
                  </a:lnTo>
                  <a:lnTo>
                    <a:pt x="2766" y="217"/>
                  </a:lnTo>
                  <a:lnTo>
                    <a:pt x="2878" y="273"/>
                  </a:lnTo>
                  <a:lnTo>
                    <a:pt x="2992" y="335"/>
                  </a:lnTo>
                  <a:lnTo>
                    <a:pt x="3083" y="413"/>
                  </a:lnTo>
                  <a:lnTo>
                    <a:pt x="3181" y="488"/>
                  </a:lnTo>
                  <a:lnTo>
                    <a:pt x="3263" y="565"/>
                  </a:lnTo>
                  <a:lnTo>
                    <a:pt x="3337" y="648"/>
                  </a:lnTo>
                  <a:lnTo>
                    <a:pt x="3401" y="739"/>
                  </a:lnTo>
                  <a:lnTo>
                    <a:pt x="3448" y="832"/>
                  </a:lnTo>
                  <a:lnTo>
                    <a:pt x="3490" y="927"/>
                  </a:lnTo>
                  <a:lnTo>
                    <a:pt x="3524" y="1021"/>
                  </a:lnTo>
                  <a:lnTo>
                    <a:pt x="3543" y="1118"/>
                  </a:lnTo>
                  <a:lnTo>
                    <a:pt x="3548" y="1219"/>
                  </a:lnTo>
                  <a:lnTo>
                    <a:pt x="3548" y="1323"/>
                  </a:lnTo>
                  <a:lnTo>
                    <a:pt x="3529" y="1420"/>
                  </a:lnTo>
                  <a:lnTo>
                    <a:pt x="3510" y="1519"/>
                  </a:lnTo>
                  <a:lnTo>
                    <a:pt x="3470" y="1615"/>
                  </a:lnTo>
                  <a:lnTo>
                    <a:pt x="3420" y="1707"/>
                  </a:lnTo>
                  <a:lnTo>
                    <a:pt x="3364" y="1806"/>
                  </a:lnTo>
                  <a:lnTo>
                    <a:pt x="3325" y="1837"/>
                  </a:lnTo>
                  <a:lnTo>
                    <a:pt x="3282" y="1905"/>
                  </a:lnTo>
                  <a:lnTo>
                    <a:pt x="3222" y="1981"/>
                  </a:lnTo>
                  <a:lnTo>
                    <a:pt x="3112" y="2067"/>
                  </a:lnTo>
                  <a:lnTo>
                    <a:pt x="3018" y="2137"/>
                  </a:lnTo>
                  <a:lnTo>
                    <a:pt x="2910" y="2193"/>
                  </a:lnTo>
                  <a:lnTo>
                    <a:pt x="2805" y="2248"/>
                  </a:lnTo>
                  <a:lnTo>
                    <a:pt x="2586" y="236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0" name="Freeform 7"/>
            <p:cNvSpPr>
              <a:spLocks/>
            </p:cNvSpPr>
            <p:nvPr/>
          </p:nvSpPr>
          <p:spPr bwMode="auto">
            <a:xfrm>
              <a:off x="4623" y="3276"/>
              <a:ext cx="432" cy="294"/>
            </a:xfrm>
            <a:custGeom>
              <a:avLst/>
              <a:gdLst>
                <a:gd name="T0" fmla="*/ 432 w 1728"/>
                <a:gd name="T1" fmla="*/ 147 h 1177"/>
                <a:gd name="T2" fmla="*/ 431 w 1728"/>
                <a:gd name="T3" fmla="*/ 131 h 1177"/>
                <a:gd name="T4" fmla="*/ 425 w 1728"/>
                <a:gd name="T5" fmla="*/ 113 h 1177"/>
                <a:gd name="T6" fmla="*/ 420 w 1728"/>
                <a:gd name="T7" fmla="*/ 98 h 1177"/>
                <a:gd name="T8" fmla="*/ 410 w 1728"/>
                <a:gd name="T9" fmla="*/ 82 h 1177"/>
                <a:gd name="T10" fmla="*/ 396 w 1728"/>
                <a:gd name="T11" fmla="*/ 68 h 1177"/>
                <a:gd name="T12" fmla="*/ 382 w 1728"/>
                <a:gd name="T13" fmla="*/ 54 h 1177"/>
                <a:gd name="T14" fmla="*/ 365 w 1728"/>
                <a:gd name="T15" fmla="*/ 41 h 1177"/>
                <a:gd name="T16" fmla="*/ 346 w 1728"/>
                <a:gd name="T17" fmla="*/ 31 h 1177"/>
                <a:gd name="T18" fmla="*/ 327 w 1728"/>
                <a:gd name="T19" fmla="*/ 21 h 1177"/>
                <a:gd name="T20" fmla="*/ 305 w 1728"/>
                <a:gd name="T21" fmla="*/ 14 h 1177"/>
                <a:gd name="T22" fmla="*/ 282 w 1728"/>
                <a:gd name="T23" fmla="*/ 7 h 1177"/>
                <a:gd name="T24" fmla="*/ 257 w 1728"/>
                <a:gd name="T25" fmla="*/ 4 h 1177"/>
                <a:gd name="T26" fmla="*/ 234 w 1728"/>
                <a:gd name="T27" fmla="*/ 1 h 1177"/>
                <a:gd name="T28" fmla="*/ 207 w 1728"/>
                <a:gd name="T29" fmla="*/ 0 h 1177"/>
                <a:gd name="T30" fmla="*/ 185 w 1728"/>
                <a:gd name="T31" fmla="*/ 1 h 1177"/>
                <a:gd name="T32" fmla="*/ 161 w 1728"/>
                <a:gd name="T33" fmla="*/ 5 h 1177"/>
                <a:gd name="T34" fmla="*/ 137 w 1728"/>
                <a:gd name="T35" fmla="*/ 10 h 1177"/>
                <a:gd name="T36" fmla="*/ 115 w 1728"/>
                <a:gd name="T37" fmla="*/ 17 h 1177"/>
                <a:gd name="T38" fmla="*/ 92 w 1728"/>
                <a:gd name="T39" fmla="*/ 26 h 1177"/>
                <a:gd name="T40" fmla="*/ 74 w 1728"/>
                <a:gd name="T41" fmla="*/ 36 h 1177"/>
                <a:gd name="T42" fmla="*/ 57 w 1728"/>
                <a:gd name="T43" fmla="*/ 49 h 1177"/>
                <a:gd name="T44" fmla="*/ 40 w 1728"/>
                <a:gd name="T45" fmla="*/ 63 h 1177"/>
                <a:gd name="T46" fmla="*/ 28 w 1728"/>
                <a:gd name="T47" fmla="*/ 76 h 1177"/>
                <a:gd name="T48" fmla="*/ 18 w 1728"/>
                <a:gd name="T49" fmla="*/ 92 h 1177"/>
                <a:gd name="T50" fmla="*/ 9 w 1728"/>
                <a:gd name="T51" fmla="*/ 108 h 1177"/>
                <a:gd name="T52" fmla="*/ 4 w 1728"/>
                <a:gd name="T53" fmla="*/ 123 h 1177"/>
                <a:gd name="T54" fmla="*/ 0 w 1728"/>
                <a:gd name="T55" fmla="*/ 140 h 1177"/>
                <a:gd name="T56" fmla="*/ 3 w 1728"/>
                <a:gd name="T57" fmla="*/ 156 h 1177"/>
                <a:gd name="T58" fmla="*/ 4 w 1728"/>
                <a:gd name="T59" fmla="*/ 174 h 1177"/>
                <a:gd name="T60" fmla="*/ 11 w 1728"/>
                <a:gd name="T61" fmla="*/ 190 h 1177"/>
                <a:gd name="T62" fmla="*/ 20 w 1728"/>
                <a:gd name="T63" fmla="*/ 206 h 1177"/>
                <a:gd name="T64" fmla="*/ 32 w 1728"/>
                <a:gd name="T65" fmla="*/ 220 h 1177"/>
                <a:gd name="T66" fmla="*/ 45 w 1728"/>
                <a:gd name="T67" fmla="*/ 235 h 1177"/>
                <a:gd name="T68" fmla="*/ 60 w 1728"/>
                <a:gd name="T69" fmla="*/ 247 h 1177"/>
                <a:gd name="T70" fmla="*/ 77 w 1728"/>
                <a:gd name="T71" fmla="*/ 259 h 1177"/>
                <a:gd name="T72" fmla="*/ 97 w 1728"/>
                <a:gd name="T73" fmla="*/ 270 h 1177"/>
                <a:gd name="T74" fmla="*/ 120 w 1728"/>
                <a:gd name="T75" fmla="*/ 279 h 1177"/>
                <a:gd name="T76" fmla="*/ 142 w 1728"/>
                <a:gd name="T77" fmla="*/ 285 h 1177"/>
                <a:gd name="T78" fmla="*/ 167 w 1728"/>
                <a:gd name="T79" fmla="*/ 288 h 1177"/>
                <a:gd name="T80" fmla="*/ 190 w 1728"/>
                <a:gd name="T81" fmla="*/ 292 h 1177"/>
                <a:gd name="T82" fmla="*/ 213 w 1728"/>
                <a:gd name="T83" fmla="*/ 294 h 1177"/>
                <a:gd name="T84" fmla="*/ 239 w 1728"/>
                <a:gd name="T85" fmla="*/ 292 h 1177"/>
                <a:gd name="T86" fmla="*/ 263 w 1728"/>
                <a:gd name="T87" fmla="*/ 290 h 1177"/>
                <a:gd name="T88" fmla="*/ 287 w 1728"/>
                <a:gd name="T89" fmla="*/ 285 h 1177"/>
                <a:gd name="T90" fmla="*/ 309 w 1728"/>
                <a:gd name="T91" fmla="*/ 279 h 1177"/>
                <a:gd name="T92" fmla="*/ 331 w 1728"/>
                <a:gd name="T93" fmla="*/ 272 h 1177"/>
                <a:gd name="T94" fmla="*/ 351 w 1728"/>
                <a:gd name="T95" fmla="*/ 260 h 1177"/>
                <a:gd name="T96" fmla="*/ 369 w 1728"/>
                <a:gd name="T97" fmla="*/ 250 h 1177"/>
                <a:gd name="T98" fmla="*/ 386 w 1728"/>
                <a:gd name="T99" fmla="*/ 236 h 1177"/>
                <a:gd name="T100" fmla="*/ 399 w 1728"/>
                <a:gd name="T101" fmla="*/ 222 h 1177"/>
                <a:gd name="T102" fmla="*/ 411 w 1728"/>
                <a:gd name="T103" fmla="*/ 208 h 1177"/>
                <a:gd name="T104" fmla="*/ 422 w 1728"/>
                <a:gd name="T105" fmla="*/ 193 h 1177"/>
                <a:gd name="T106" fmla="*/ 427 w 1728"/>
                <a:gd name="T107" fmla="*/ 177 h 1177"/>
                <a:gd name="T108" fmla="*/ 432 w 1728"/>
                <a:gd name="T109" fmla="*/ 159 h 1177"/>
                <a:gd name="T110" fmla="*/ 432 w 1728"/>
                <a:gd name="T111" fmla="*/ 147 h 117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28"/>
                <a:gd name="T169" fmla="*/ 0 h 1177"/>
                <a:gd name="T170" fmla="*/ 1728 w 1728"/>
                <a:gd name="T171" fmla="*/ 1177 h 117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28" h="1177">
                  <a:moveTo>
                    <a:pt x="1728" y="590"/>
                  </a:moveTo>
                  <a:lnTo>
                    <a:pt x="1722" y="523"/>
                  </a:lnTo>
                  <a:lnTo>
                    <a:pt x="1700" y="452"/>
                  </a:lnTo>
                  <a:lnTo>
                    <a:pt x="1678" y="391"/>
                  </a:lnTo>
                  <a:lnTo>
                    <a:pt x="1638" y="327"/>
                  </a:lnTo>
                  <a:lnTo>
                    <a:pt x="1585" y="272"/>
                  </a:lnTo>
                  <a:lnTo>
                    <a:pt x="1527" y="218"/>
                  </a:lnTo>
                  <a:lnTo>
                    <a:pt x="1459" y="166"/>
                  </a:lnTo>
                  <a:lnTo>
                    <a:pt x="1385" y="126"/>
                  </a:lnTo>
                  <a:lnTo>
                    <a:pt x="1306" y="86"/>
                  </a:lnTo>
                  <a:lnTo>
                    <a:pt x="1221" y="55"/>
                  </a:lnTo>
                  <a:lnTo>
                    <a:pt x="1128" y="29"/>
                  </a:lnTo>
                  <a:lnTo>
                    <a:pt x="1029" y="15"/>
                  </a:lnTo>
                  <a:lnTo>
                    <a:pt x="936" y="6"/>
                  </a:lnTo>
                  <a:lnTo>
                    <a:pt x="828" y="0"/>
                  </a:lnTo>
                  <a:lnTo>
                    <a:pt x="738" y="6"/>
                  </a:lnTo>
                  <a:lnTo>
                    <a:pt x="645" y="21"/>
                  </a:lnTo>
                  <a:lnTo>
                    <a:pt x="547" y="42"/>
                  </a:lnTo>
                  <a:lnTo>
                    <a:pt x="459" y="69"/>
                  </a:lnTo>
                  <a:lnTo>
                    <a:pt x="369" y="106"/>
                  </a:lnTo>
                  <a:lnTo>
                    <a:pt x="295" y="145"/>
                  </a:lnTo>
                  <a:lnTo>
                    <a:pt x="229" y="195"/>
                  </a:lnTo>
                  <a:lnTo>
                    <a:pt x="160" y="252"/>
                  </a:lnTo>
                  <a:lnTo>
                    <a:pt x="112" y="306"/>
                  </a:lnTo>
                  <a:lnTo>
                    <a:pt x="70" y="369"/>
                  </a:lnTo>
                  <a:lnTo>
                    <a:pt x="35" y="433"/>
                  </a:lnTo>
                  <a:lnTo>
                    <a:pt x="17" y="492"/>
                  </a:lnTo>
                  <a:lnTo>
                    <a:pt x="0" y="562"/>
                  </a:lnTo>
                  <a:lnTo>
                    <a:pt x="10" y="624"/>
                  </a:lnTo>
                  <a:lnTo>
                    <a:pt x="17" y="698"/>
                  </a:lnTo>
                  <a:lnTo>
                    <a:pt x="44" y="759"/>
                  </a:lnTo>
                  <a:lnTo>
                    <a:pt x="78" y="823"/>
                  </a:lnTo>
                  <a:lnTo>
                    <a:pt x="128" y="881"/>
                  </a:lnTo>
                  <a:lnTo>
                    <a:pt x="180" y="939"/>
                  </a:lnTo>
                  <a:lnTo>
                    <a:pt x="241" y="989"/>
                  </a:lnTo>
                  <a:lnTo>
                    <a:pt x="306" y="1037"/>
                  </a:lnTo>
                  <a:lnTo>
                    <a:pt x="387" y="1081"/>
                  </a:lnTo>
                  <a:lnTo>
                    <a:pt x="479" y="1115"/>
                  </a:lnTo>
                  <a:lnTo>
                    <a:pt x="568" y="1140"/>
                  </a:lnTo>
                  <a:lnTo>
                    <a:pt x="666" y="1153"/>
                  </a:lnTo>
                  <a:lnTo>
                    <a:pt x="760" y="1170"/>
                  </a:lnTo>
                  <a:lnTo>
                    <a:pt x="853" y="1177"/>
                  </a:lnTo>
                  <a:lnTo>
                    <a:pt x="957" y="1170"/>
                  </a:lnTo>
                  <a:lnTo>
                    <a:pt x="1052" y="1162"/>
                  </a:lnTo>
                  <a:lnTo>
                    <a:pt x="1147" y="1140"/>
                  </a:lnTo>
                  <a:lnTo>
                    <a:pt x="1236" y="1115"/>
                  </a:lnTo>
                  <a:lnTo>
                    <a:pt x="1325" y="1087"/>
                  </a:lnTo>
                  <a:lnTo>
                    <a:pt x="1405" y="1042"/>
                  </a:lnTo>
                  <a:lnTo>
                    <a:pt x="1474" y="1001"/>
                  </a:lnTo>
                  <a:lnTo>
                    <a:pt x="1542" y="945"/>
                  </a:lnTo>
                  <a:lnTo>
                    <a:pt x="1595" y="890"/>
                  </a:lnTo>
                  <a:lnTo>
                    <a:pt x="1642" y="834"/>
                  </a:lnTo>
                  <a:lnTo>
                    <a:pt x="1686" y="773"/>
                  </a:lnTo>
                  <a:lnTo>
                    <a:pt x="1706" y="709"/>
                  </a:lnTo>
                  <a:lnTo>
                    <a:pt x="1728" y="638"/>
                  </a:lnTo>
                  <a:lnTo>
                    <a:pt x="1728" y="59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1" name="Freeform 8"/>
            <p:cNvSpPr>
              <a:spLocks/>
            </p:cNvSpPr>
            <p:nvPr/>
          </p:nvSpPr>
          <p:spPr bwMode="auto">
            <a:xfrm>
              <a:off x="4416" y="2448"/>
              <a:ext cx="886" cy="757"/>
            </a:xfrm>
            <a:custGeom>
              <a:avLst/>
              <a:gdLst>
                <a:gd name="T0" fmla="*/ 630 w 3543"/>
                <a:gd name="T1" fmla="*/ 598 h 3030"/>
                <a:gd name="T2" fmla="*/ 603 w 3543"/>
                <a:gd name="T3" fmla="*/ 625 h 3030"/>
                <a:gd name="T4" fmla="*/ 584 w 3543"/>
                <a:gd name="T5" fmla="*/ 659 h 3030"/>
                <a:gd name="T6" fmla="*/ 575 w 3543"/>
                <a:gd name="T7" fmla="*/ 696 h 3030"/>
                <a:gd name="T8" fmla="*/ 270 w 3543"/>
                <a:gd name="T9" fmla="*/ 757 h 3030"/>
                <a:gd name="T10" fmla="*/ 270 w 3543"/>
                <a:gd name="T11" fmla="*/ 589 h 3030"/>
                <a:gd name="T12" fmla="*/ 280 w 3543"/>
                <a:gd name="T13" fmla="*/ 546 h 3030"/>
                <a:gd name="T14" fmla="*/ 300 w 3543"/>
                <a:gd name="T15" fmla="*/ 505 h 3030"/>
                <a:gd name="T16" fmla="*/ 330 w 3543"/>
                <a:gd name="T17" fmla="*/ 469 h 3030"/>
                <a:gd name="T18" fmla="*/ 368 w 3543"/>
                <a:gd name="T19" fmla="*/ 443 h 3030"/>
                <a:gd name="T20" fmla="*/ 534 w 3543"/>
                <a:gd name="T21" fmla="*/ 360 h 3030"/>
                <a:gd name="T22" fmla="*/ 562 w 3543"/>
                <a:gd name="T23" fmla="*/ 342 h 3030"/>
                <a:gd name="T24" fmla="*/ 579 w 3543"/>
                <a:gd name="T25" fmla="*/ 321 h 3030"/>
                <a:gd name="T26" fmla="*/ 585 w 3543"/>
                <a:gd name="T27" fmla="*/ 299 h 3030"/>
                <a:gd name="T28" fmla="*/ 582 w 3543"/>
                <a:gd name="T29" fmla="*/ 275 h 3030"/>
                <a:gd name="T30" fmla="*/ 567 w 3543"/>
                <a:gd name="T31" fmla="*/ 252 h 3030"/>
                <a:gd name="T32" fmla="*/ 541 w 3543"/>
                <a:gd name="T33" fmla="*/ 233 h 3030"/>
                <a:gd name="T34" fmla="*/ 510 w 3543"/>
                <a:gd name="T35" fmla="*/ 221 h 3030"/>
                <a:gd name="T36" fmla="*/ 473 w 3543"/>
                <a:gd name="T37" fmla="*/ 213 h 3030"/>
                <a:gd name="T38" fmla="*/ 435 w 3543"/>
                <a:gd name="T39" fmla="*/ 215 h 3030"/>
                <a:gd name="T40" fmla="*/ 401 w 3543"/>
                <a:gd name="T41" fmla="*/ 224 h 3030"/>
                <a:gd name="T42" fmla="*/ 371 w 3543"/>
                <a:gd name="T43" fmla="*/ 238 h 3030"/>
                <a:gd name="T44" fmla="*/ 349 w 3543"/>
                <a:gd name="T45" fmla="*/ 259 h 3030"/>
                <a:gd name="T46" fmla="*/ 337 w 3543"/>
                <a:gd name="T47" fmla="*/ 282 h 3030"/>
                <a:gd name="T48" fmla="*/ 337 w 3543"/>
                <a:gd name="T49" fmla="*/ 305 h 3030"/>
                <a:gd name="T50" fmla="*/ 347 w 3543"/>
                <a:gd name="T51" fmla="*/ 329 h 3030"/>
                <a:gd name="T52" fmla="*/ 47 w 3543"/>
                <a:gd name="T53" fmla="*/ 451 h 3030"/>
                <a:gd name="T54" fmla="*/ 20 w 3543"/>
                <a:gd name="T55" fmla="*/ 408 h 3030"/>
                <a:gd name="T56" fmla="*/ 4 w 3543"/>
                <a:gd name="T57" fmla="*/ 358 h 3030"/>
                <a:gd name="T58" fmla="*/ 0 w 3543"/>
                <a:gd name="T59" fmla="*/ 307 h 3030"/>
                <a:gd name="T60" fmla="*/ 6 w 3543"/>
                <a:gd name="T61" fmla="*/ 259 h 3030"/>
                <a:gd name="T62" fmla="*/ 23 w 3543"/>
                <a:gd name="T63" fmla="*/ 210 h 3030"/>
                <a:gd name="T64" fmla="*/ 51 w 3543"/>
                <a:gd name="T65" fmla="*/ 165 h 3030"/>
                <a:gd name="T66" fmla="*/ 88 w 3543"/>
                <a:gd name="T67" fmla="*/ 123 h 3030"/>
                <a:gd name="T68" fmla="*/ 136 w 3543"/>
                <a:gd name="T69" fmla="*/ 85 h 3030"/>
                <a:gd name="T70" fmla="*/ 190 w 3543"/>
                <a:gd name="T71" fmla="*/ 54 h 3030"/>
                <a:gd name="T72" fmla="*/ 252 w 3543"/>
                <a:gd name="T73" fmla="*/ 29 h 3030"/>
                <a:gd name="T74" fmla="*/ 318 w 3543"/>
                <a:gd name="T75" fmla="*/ 12 h 3030"/>
                <a:gd name="T76" fmla="*/ 387 w 3543"/>
                <a:gd name="T77" fmla="*/ 1 h 3030"/>
                <a:gd name="T78" fmla="*/ 459 w 3543"/>
                <a:gd name="T79" fmla="*/ 0 h 3030"/>
                <a:gd name="T80" fmla="*/ 529 w 3543"/>
                <a:gd name="T81" fmla="*/ 5 h 3030"/>
                <a:gd name="T82" fmla="*/ 597 w 3543"/>
                <a:gd name="T83" fmla="*/ 18 h 3030"/>
                <a:gd name="T84" fmla="*/ 662 w 3543"/>
                <a:gd name="T85" fmla="*/ 39 h 3030"/>
                <a:gd name="T86" fmla="*/ 719 w 3543"/>
                <a:gd name="T87" fmla="*/ 68 h 3030"/>
                <a:gd name="T88" fmla="*/ 771 w 3543"/>
                <a:gd name="T89" fmla="*/ 103 h 3030"/>
                <a:gd name="T90" fmla="*/ 815 w 3543"/>
                <a:gd name="T91" fmla="*/ 141 h 3030"/>
                <a:gd name="T92" fmla="*/ 850 w 3543"/>
                <a:gd name="T93" fmla="*/ 184 h 3030"/>
                <a:gd name="T94" fmla="*/ 872 w 3543"/>
                <a:gd name="T95" fmla="*/ 231 h 3030"/>
                <a:gd name="T96" fmla="*/ 885 w 3543"/>
                <a:gd name="T97" fmla="*/ 280 h 3030"/>
                <a:gd name="T98" fmla="*/ 886 w 3543"/>
                <a:gd name="T99" fmla="*/ 330 h 3030"/>
                <a:gd name="T100" fmla="*/ 877 w 3543"/>
                <a:gd name="T101" fmla="*/ 379 h 3030"/>
                <a:gd name="T102" fmla="*/ 854 w 3543"/>
                <a:gd name="T103" fmla="*/ 427 h 3030"/>
                <a:gd name="T104" fmla="*/ 831 w 3543"/>
                <a:gd name="T105" fmla="*/ 458 h 3030"/>
                <a:gd name="T106" fmla="*/ 805 w 3543"/>
                <a:gd name="T107" fmla="*/ 494 h 3030"/>
                <a:gd name="T108" fmla="*/ 754 w 3543"/>
                <a:gd name="T109" fmla="*/ 534 h 3030"/>
                <a:gd name="T110" fmla="*/ 700 w 3543"/>
                <a:gd name="T111" fmla="*/ 560 h 303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543"/>
                <a:gd name="T169" fmla="*/ 0 h 3030"/>
                <a:gd name="T170" fmla="*/ 3543 w 3543"/>
                <a:gd name="T171" fmla="*/ 3030 h 303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543" h="3030">
                  <a:moveTo>
                    <a:pt x="2584" y="2358"/>
                  </a:moveTo>
                  <a:lnTo>
                    <a:pt x="2519" y="2394"/>
                  </a:lnTo>
                  <a:lnTo>
                    <a:pt x="2456" y="2444"/>
                  </a:lnTo>
                  <a:lnTo>
                    <a:pt x="2411" y="2503"/>
                  </a:lnTo>
                  <a:lnTo>
                    <a:pt x="2361" y="2569"/>
                  </a:lnTo>
                  <a:lnTo>
                    <a:pt x="2335" y="2637"/>
                  </a:lnTo>
                  <a:lnTo>
                    <a:pt x="2306" y="2706"/>
                  </a:lnTo>
                  <a:lnTo>
                    <a:pt x="2300" y="2785"/>
                  </a:lnTo>
                  <a:lnTo>
                    <a:pt x="2300" y="3030"/>
                  </a:lnTo>
                  <a:lnTo>
                    <a:pt x="1080" y="3030"/>
                  </a:lnTo>
                  <a:lnTo>
                    <a:pt x="1080" y="2454"/>
                  </a:lnTo>
                  <a:lnTo>
                    <a:pt x="1080" y="2358"/>
                  </a:lnTo>
                  <a:lnTo>
                    <a:pt x="1091" y="2270"/>
                  </a:lnTo>
                  <a:lnTo>
                    <a:pt x="1121" y="2187"/>
                  </a:lnTo>
                  <a:lnTo>
                    <a:pt x="1155" y="2094"/>
                  </a:lnTo>
                  <a:lnTo>
                    <a:pt x="1201" y="2020"/>
                  </a:lnTo>
                  <a:lnTo>
                    <a:pt x="1258" y="1946"/>
                  </a:lnTo>
                  <a:lnTo>
                    <a:pt x="1320" y="1876"/>
                  </a:lnTo>
                  <a:lnTo>
                    <a:pt x="1394" y="1820"/>
                  </a:lnTo>
                  <a:lnTo>
                    <a:pt x="1471" y="1775"/>
                  </a:lnTo>
                  <a:lnTo>
                    <a:pt x="1558" y="1735"/>
                  </a:lnTo>
                  <a:lnTo>
                    <a:pt x="2137" y="1441"/>
                  </a:lnTo>
                  <a:lnTo>
                    <a:pt x="2197" y="1411"/>
                  </a:lnTo>
                  <a:lnTo>
                    <a:pt x="2247" y="1369"/>
                  </a:lnTo>
                  <a:lnTo>
                    <a:pt x="2285" y="1333"/>
                  </a:lnTo>
                  <a:lnTo>
                    <a:pt x="2315" y="1283"/>
                  </a:lnTo>
                  <a:lnTo>
                    <a:pt x="2335" y="1245"/>
                  </a:lnTo>
                  <a:lnTo>
                    <a:pt x="2341" y="1195"/>
                  </a:lnTo>
                  <a:lnTo>
                    <a:pt x="2341" y="1150"/>
                  </a:lnTo>
                  <a:lnTo>
                    <a:pt x="2326" y="1099"/>
                  </a:lnTo>
                  <a:lnTo>
                    <a:pt x="2300" y="1051"/>
                  </a:lnTo>
                  <a:lnTo>
                    <a:pt x="2266" y="1009"/>
                  </a:lnTo>
                  <a:lnTo>
                    <a:pt x="2216" y="965"/>
                  </a:lnTo>
                  <a:lnTo>
                    <a:pt x="2162" y="931"/>
                  </a:lnTo>
                  <a:lnTo>
                    <a:pt x="2106" y="901"/>
                  </a:lnTo>
                  <a:lnTo>
                    <a:pt x="2041" y="884"/>
                  </a:lnTo>
                  <a:lnTo>
                    <a:pt x="1969" y="866"/>
                  </a:lnTo>
                  <a:lnTo>
                    <a:pt x="1891" y="854"/>
                  </a:lnTo>
                  <a:lnTo>
                    <a:pt x="1816" y="854"/>
                  </a:lnTo>
                  <a:lnTo>
                    <a:pt x="1738" y="860"/>
                  </a:lnTo>
                  <a:lnTo>
                    <a:pt x="1670" y="876"/>
                  </a:lnTo>
                  <a:lnTo>
                    <a:pt x="1604" y="895"/>
                  </a:lnTo>
                  <a:lnTo>
                    <a:pt x="1539" y="925"/>
                  </a:lnTo>
                  <a:lnTo>
                    <a:pt x="1483" y="953"/>
                  </a:lnTo>
                  <a:lnTo>
                    <a:pt x="1436" y="992"/>
                  </a:lnTo>
                  <a:lnTo>
                    <a:pt x="1394" y="1036"/>
                  </a:lnTo>
                  <a:lnTo>
                    <a:pt x="1368" y="1077"/>
                  </a:lnTo>
                  <a:lnTo>
                    <a:pt x="1348" y="1127"/>
                  </a:lnTo>
                  <a:lnTo>
                    <a:pt x="1338" y="1177"/>
                  </a:lnTo>
                  <a:lnTo>
                    <a:pt x="1348" y="1222"/>
                  </a:lnTo>
                  <a:lnTo>
                    <a:pt x="1360" y="1273"/>
                  </a:lnTo>
                  <a:lnTo>
                    <a:pt x="1387" y="1315"/>
                  </a:lnTo>
                  <a:lnTo>
                    <a:pt x="1412" y="1342"/>
                  </a:lnTo>
                  <a:lnTo>
                    <a:pt x="186" y="1804"/>
                  </a:lnTo>
                  <a:lnTo>
                    <a:pt x="132" y="1719"/>
                  </a:lnTo>
                  <a:lnTo>
                    <a:pt x="80" y="1632"/>
                  </a:lnTo>
                  <a:lnTo>
                    <a:pt x="46" y="1532"/>
                  </a:lnTo>
                  <a:lnTo>
                    <a:pt x="17" y="1433"/>
                  </a:lnTo>
                  <a:lnTo>
                    <a:pt x="0" y="1333"/>
                  </a:lnTo>
                  <a:lnTo>
                    <a:pt x="0" y="1230"/>
                  </a:lnTo>
                  <a:lnTo>
                    <a:pt x="5" y="1135"/>
                  </a:lnTo>
                  <a:lnTo>
                    <a:pt x="22" y="1036"/>
                  </a:lnTo>
                  <a:lnTo>
                    <a:pt x="49" y="936"/>
                  </a:lnTo>
                  <a:lnTo>
                    <a:pt x="91" y="839"/>
                  </a:lnTo>
                  <a:lnTo>
                    <a:pt x="140" y="750"/>
                  </a:lnTo>
                  <a:lnTo>
                    <a:pt x="202" y="659"/>
                  </a:lnTo>
                  <a:lnTo>
                    <a:pt x="276" y="579"/>
                  </a:lnTo>
                  <a:lnTo>
                    <a:pt x="352" y="494"/>
                  </a:lnTo>
                  <a:lnTo>
                    <a:pt x="449" y="417"/>
                  </a:lnTo>
                  <a:lnTo>
                    <a:pt x="542" y="340"/>
                  </a:lnTo>
                  <a:lnTo>
                    <a:pt x="649" y="278"/>
                  </a:lnTo>
                  <a:lnTo>
                    <a:pt x="759" y="215"/>
                  </a:lnTo>
                  <a:lnTo>
                    <a:pt x="885" y="164"/>
                  </a:lnTo>
                  <a:lnTo>
                    <a:pt x="1006" y="115"/>
                  </a:lnTo>
                  <a:lnTo>
                    <a:pt x="1132" y="74"/>
                  </a:lnTo>
                  <a:lnTo>
                    <a:pt x="1270" y="47"/>
                  </a:lnTo>
                  <a:lnTo>
                    <a:pt x="1413" y="20"/>
                  </a:lnTo>
                  <a:lnTo>
                    <a:pt x="1548" y="6"/>
                  </a:lnTo>
                  <a:lnTo>
                    <a:pt x="1689" y="0"/>
                  </a:lnTo>
                  <a:lnTo>
                    <a:pt x="1835" y="0"/>
                  </a:lnTo>
                  <a:lnTo>
                    <a:pt x="1973" y="6"/>
                  </a:lnTo>
                  <a:lnTo>
                    <a:pt x="2116" y="20"/>
                  </a:lnTo>
                  <a:lnTo>
                    <a:pt x="2250" y="47"/>
                  </a:lnTo>
                  <a:lnTo>
                    <a:pt x="2388" y="74"/>
                  </a:lnTo>
                  <a:lnTo>
                    <a:pt x="2519" y="109"/>
                  </a:lnTo>
                  <a:lnTo>
                    <a:pt x="2648" y="157"/>
                  </a:lnTo>
                  <a:lnTo>
                    <a:pt x="2763" y="215"/>
                  </a:lnTo>
                  <a:lnTo>
                    <a:pt x="2876" y="271"/>
                  </a:lnTo>
                  <a:lnTo>
                    <a:pt x="2987" y="332"/>
                  </a:lnTo>
                  <a:lnTo>
                    <a:pt x="3082" y="412"/>
                  </a:lnTo>
                  <a:lnTo>
                    <a:pt x="3182" y="487"/>
                  </a:lnTo>
                  <a:lnTo>
                    <a:pt x="3260" y="563"/>
                  </a:lnTo>
                  <a:lnTo>
                    <a:pt x="3332" y="644"/>
                  </a:lnTo>
                  <a:lnTo>
                    <a:pt x="3398" y="738"/>
                  </a:lnTo>
                  <a:lnTo>
                    <a:pt x="3443" y="829"/>
                  </a:lnTo>
                  <a:lnTo>
                    <a:pt x="3487" y="925"/>
                  </a:lnTo>
                  <a:lnTo>
                    <a:pt x="3521" y="1019"/>
                  </a:lnTo>
                  <a:lnTo>
                    <a:pt x="3538" y="1119"/>
                  </a:lnTo>
                  <a:lnTo>
                    <a:pt x="3543" y="1217"/>
                  </a:lnTo>
                  <a:lnTo>
                    <a:pt x="3543" y="1321"/>
                  </a:lnTo>
                  <a:lnTo>
                    <a:pt x="3526" y="1418"/>
                  </a:lnTo>
                  <a:lnTo>
                    <a:pt x="3506" y="1517"/>
                  </a:lnTo>
                  <a:lnTo>
                    <a:pt x="3468" y="1615"/>
                  </a:lnTo>
                  <a:lnTo>
                    <a:pt x="3417" y="1708"/>
                  </a:lnTo>
                  <a:lnTo>
                    <a:pt x="3361" y="1804"/>
                  </a:lnTo>
                  <a:lnTo>
                    <a:pt x="3322" y="1835"/>
                  </a:lnTo>
                  <a:lnTo>
                    <a:pt x="3278" y="1901"/>
                  </a:lnTo>
                  <a:lnTo>
                    <a:pt x="3220" y="1979"/>
                  </a:lnTo>
                  <a:lnTo>
                    <a:pt x="3111" y="2065"/>
                  </a:lnTo>
                  <a:lnTo>
                    <a:pt x="3014" y="2136"/>
                  </a:lnTo>
                  <a:lnTo>
                    <a:pt x="2906" y="2191"/>
                  </a:lnTo>
                  <a:lnTo>
                    <a:pt x="2801" y="2243"/>
                  </a:lnTo>
                  <a:lnTo>
                    <a:pt x="2584" y="2358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/>
              <a:t>Why is Communication Important?</a:t>
            </a:r>
          </a:p>
        </p:txBody>
      </p:sp>
      <p:sp>
        <p:nvSpPr>
          <p:cNvPr id="409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FE87F6-C5BD-4299-B2BD-EFF3EF552A8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600200" y="2133600"/>
            <a:ext cx="46482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>
                <a:latin typeface="Candara" pitchFamily="34" charset="0"/>
              </a:rPr>
              <a:t>Everything </a:t>
            </a:r>
            <a:r>
              <a:rPr lang="en-US" sz="2800" dirty="0" smtClean="0">
                <a:latin typeface="Candara" pitchFamily="34" charset="0"/>
              </a:rPr>
              <a:t> we do involves </a:t>
            </a:r>
            <a:r>
              <a:rPr lang="en-US" sz="2800" dirty="0" smtClean="0">
                <a:latin typeface="Candara" pitchFamily="34" charset="0"/>
              </a:rPr>
              <a:t>communication.</a:t>
            </a:r>
          </a:p>
          <a:p>
            <a:pPr eaLnBrk="1" hangingPunct="1"/>
            <a:r>
              <a:rPr lang="en-US" sz="2800" dirty="0" smtClean="0">
                <a:latin typeface="Candara" pitchFamily="34" charset="0"/>
              </a:rPr>
              <a:t>Effective communication skills can </a:t>
            </a:r>
            <a:r>
              <a:rPr lang="en-US" sz="2800" dirty="0" smtClean="0">
                <a:latin typeface="Candara" pitchFamily="34" charset="0"/>
              </a:rPr>
              <a:t>help in solving  problems.</a:t>
            </a:r>
            <a:endParaRPr lang="en-US" sz="2800" dirty="0" smtClean="0">
              <a:latin typeface="Candara" pitchFamily="34" charset="0"/>
            </a:endParaRPr>
          </a:p>
          <a:p>
            <a:pPr eaLnBrk="1" hangingPunct="1"/>
            <a:r>
              <a:rPr lang="en-US" sz="2800" dirty="0" smtClean="0">
                <a:latin typeface="Candara" pitchFamily="34" charset="0"/>
              </a:rPr>
              <a:t>Communication </a:t>
            </a:r>
            <a:r>
              <a:rPr lang="en-US" sz="2800" dirty="0" smtClean="0">
                <a:latin typeface="Candara" pitchFamily="34" charset="0"/>
              </a:rPr>
              <a:t>helps in transmitting knowledge </a:t>
            </a:r>
          </a:p>
          <a:p>
            <a:pPr eaLnBrk="1" hangingPunct="1"/>
            <a:r>
              <a:rPr lang="en-US" sz="2800" dirty="0" smtClean="0">
                <a:latin typeface="Candara" pitchFamily="34" charset="0"/>
              </a:rPr>
              <a:t>Facilitates bonding and social  integration</a:t>
            </a:r>
            <a:endParaRPr lang="en-US" sz="2800" dirty="0" smtClean="0">
              <a:latin typeface="Candara" pitchFamily="34" charset="0"/>
            </a:endParaRPr>
          </a:p>
          <a:p>
            <a:pPr eaLnBrk="1" hangingPunct="1">
              <a:buNone/>
            </a:pPr>
            <a:endParaRPr lang="en-US" sz="2800" dirty="0" smtClean="0">
              <a:latin typeface="Candara" pitchFamily="34" charset="0"/>
            </a:endParaRPr>
          </a:p>
        </p:txBody>
      </p:sp>
      <p:sp>
        <p:nvSpPr>
          <p:cNvPr id="4101" name="Freeform 4"/>
          <p:cNvSpPr>
            <a:spLocks/>
          </p:cNvSpPr>
          <p:nvPr/>
        </p:nvSpPr>
        <p:spPr bwMode="auto">
          <a:xfrm>
            <a:off x="7543800" y="5638800"/>
            <a:ext cx="968375" cy="325438"/>
          </a:xfrm>
          <a:custGeom>
            <a:avLst/>
            <a:gdLst>
              <a:gd name="T0" fmla="*/ 0 w 2765"/>
              <a:gd name="T1" fmla="*/ 144489 h 723"/>
              <a:gd name="T2" fmla="*/ 479109 w 2765"/>
              <a:gd name="T3" fmla="*/ 325438 h 723"/>
              <a:gd name="T4" fmla="*/ 968375 w 2765"/>
              <a:gd name="T5" fmla="*/ 130985 h 723"/>
              <a:gd name="T6" fmla="*/ 835639 w 2765"/>
              <a:gd name="T7" fmla="*/ 0 h 723"/>
              <a:gd name="T8" fmla="*/ 466501 w 2765"/>
              <a:gd name="T9" fmla="*/ 0 h 723"/>
              <a:gd name="T10" fmla="*/ 57087 w 2765"/>
              <a:gd name="T11" fmla="*/ 45462 h 723"/>
              <a:gd name="T12" fmla="*/ 0 w 2765"/>
              <a:gd name="T13" fmla="*/ 144489 h 7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65"/>
              <a:gd name="T22" fmla="*/ 0 h 723"/>
              <a:gd name="T23" fmla="*/ 2765 w 2765"/>
              <a:gd name="T24" fmla="*/ 723 h 7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65" h="723">
                <a:moveTo>
                  <a:pt x="0" y="321"/>
                </a:moveTo>
                <a:lnTo>
                  <a:pt x="1368" y="723"/>
                </a:lnTo>
                <a:lnTo>
                  <a:pt x="2765" y="291"/>
                </a:lnTo>
                <a:lnTo>
                  <a:pt x="2386" y="0"/>
                </a:lnTo>
                <a:lnTo>
                  <a:pt x="1332" y="0"/>
                </a:lnTo>
                <a:lnTo>
                  <a:pt x="163" y="101"/>
                </a:lnTo>
                <a:lnTo>
                  <a:pt x="0" y="321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02" name="Group 5"/>
          <p:cNvGrpSpPr>
            <a:grpSpLocks/>
          </p:cNvGrpSpPr>
          <p:nvPr/>
        </p:nvGrpSpPr>
        <p:grpSpPr bwMode="auto">
          <a:xfrm>
            <a:off x="6019800" y="3810000"/>
            <a:ext cx="2667000" cy="2057400"/>
            <a:chOff x="3264" y="2352"/>
            <a:chExt cx="2472" cy="1811"/>
          </a:xfrm>
        </p:grpSpPr>
        <p:sp>
          <p:nvSpPr>
            <p:cNvPr id="4103" name="Freeform 6"/>
            <p:cNvSpPr>
              <a:spLocks/>
            </p:cNvSpPr>
            <p:nvPr/>
          </p:nvSpPr>
          <p:spPr bwMode="auto">
            <a:xfrm>
              <a:off x="3368" y="3670"/>
              <a:ext cx="175" cy="310"/>
            </a:xfrm>
            <a:custGeom>
              <a:avLst/>
              <a:gdLst>
                <a:gd name="T0" fmla="*/ 32 w 527"/>
                <a:gd name="T1" fmla="*/ 0 h 928"/>
                <a:gd name="T2" fmla="*/ 16 w 527"/>
                <a:gd name="T3" fmla="*/ 6 h 928"/>
                <a:gd name="T4" fmla="*/ 6 w 527"/>
                <a:gd name="T5" fmla="*/ 19 h 928"/>
                <a:gd name="T6" fmla="*/ 1 w 527"/>
                <a:gd name="T7" fmla="*/ 37 h 928"/>
                <a:gd name="T8" fmla="*/ 0 w 527"/>
                <a:gd name="T9" fmla="*/ 66 h 928"/>
                <a:gd name="T10" fmla="*/ 0 w 527"/>
                <a:gd name="T11" fmla="*/ 310 h 928"/>
                <a:gd name="T12" fmla="*/ 175 w 527"/>
                <a:gd name="T13" fmla="*/ 310 h 928"/>
                <a:gd name="T14" fmla="*/ 175 w 527"/>
                <a:gd name="T15" fmla="*/ 146 h 928"/>
                <a:gd name="T16" fmla="*/ 32 w 527"/>
                <a:gd name="T17" fmla="*/ 0 h 9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7"/>
                <a:gd name="T28" fmla="*/ 0 h 928"/>
                <a:gd name="T29" fmla="*/ 527 w 527"/>
                <a:gd name="T30" fmla="*/ 928 h 9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7" h="928">
                  <a:moveTo>
                    <a:pt x="96" y="0"/>
                  </a:moveTo>
                  <a:lnTo>
                    <a:pt x="47" y="19"/>
                  </a:lnTo>
                  <a:lnTo>
                    <a:pt x="19" y="56"/>
                  </a:lnTo>
                  <a:lnTo>
                    <a:pt x="2" y="110"/>
                  </a:lnTo>
                  <a:lnTo>
                    <a:pt x="0" y="198"/>
                  </a:lnTo>
                  <a:lnTo>
                    <a:pt x="0" y="928"/>
                  </a:lnTo>
                  <a:lnTo>
                    <a:pt x="527" y="928"/>
                  </a:lnTo>
                  <a:lnTo>
                    <a:pt x="527" y="43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7"/>
            <p:cNvSpPr>
              <a:spLocks/>
            </p:cNvSpPr>
            <p:nvPr/>
          </p:nvSpPr>
          <p:spPr bwMode="auto">
            <a:xfrm>
              <a:off x="3666" y="4011"/>
              <a:ext cx="1210" cy="131"/>
            </a:xfrm>
            <a:custGeom>
              <a:avLst/>
              <a:gdLst>
                <a:gd name="T0" fmla="*/ 0 w 3630"/>
                <a:gd name="T1" fmla="*/ 0 h 392"/>
                <a:gd name="T2" fmla="*/ 210 w 3630"/>
                <a:gd name="T3" fmla="*/ 131 h 392"/>
                <a:gd name="T4" fmla="*/ 1210 w 3630"/>
                <a:gd name="T5" fmla="*/ 131 h 392"/>
                <a:gd name="T6" fmla="*/ 864 w 3630"/>
                <a:gd name="T7" fmla="*/ 0 h 392"/>
                <a:gd name="T8" fmla="*/ 0 w 3630"/>
                <a:gd name="T9" fmla="*/ 0 h 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30"/>
                <a:gd name="T16" fmla="*/ 0 h 392"/>
                <a:gd name="T17" fmla="*/ 3630 w 3630"/>
                <a:gd name="T18" fmla="*/ 392 h 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30" h="392">
                  <a:moveTo>
                    <a:pt x="0" y="0"/>
                  </a:moveTo>
                  <a:lnTo>
                    <a:pt x="631" y="392"/>
                  </a:lnTo>
                  <a:lnTo>
                    <a:pt x="3630" y="392"/>
                  </a:lnTo>
                  <a:lnTo>
                    <a:pt x="25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Freeform 8"/>
            <p:cNvSpPr>
              <a:spLocks/>
            </p:cNvSpPr>
            <p:nvPr/>
          </p:nvSpPr>
          <p:spPr bwMode="auto">
            <a:xfrm>
              <a:off x="3450" y="2933"/>
              <a:ext cx="1497" cy="1047"/>
            </a:xfrm>
            <a:custGeom>
              <a:avLst/>
              <a:gdLst>
                <a:gd name="T0" fmla="*/ 229 w 4491"/>
                <a:gd name="T1" fmla="*/ 0 h 3141"/>
                <a:gd name="T2" fmla="*/ 208 w 4491"/>
                <a:gd name="T3" fmla="*/ 0 h 3141"/>
                <a:gd name="T4" fmla="*/ 166 w 4491"/>
                <a:gd name="T5" fmla="*/ 60 h 3141"/>
                <a:gd name="T6" fmla="*/ 121 w 4491"/>
                <a:gd name="T7" fmla="*/ 115 h 3141"/>
                <a:gd name="T8" fmla="*/ 117 w 4491"/>
                <a:gd name="T9" fmla="*/ 144 h 3141"/>
                <a:gd name="T10" fmla="*/ 117 w 4491"/>
                <a:gd name="T11" fmla="*/ 173 h 3141"/>
                <a:gd name="T12" fmla="*/ 93 w 4491"/>
                <a:gd name="T13" fmla="*/ 303 h 3141"/>
                <a:gd name="T14" fmla="*/ 50 w 4491"/>
                <a:gd name="T15" fmla="*/ 377 h 3141"/>
                <a:gd name="T16" fmla="*/ 53 w 4491"/>
                <a:gd name="T17" fmla="*/ 409 h 3141"/>
                <a:gd name="T18" fmla="*/ 15 w 4491"/>
                <a:gd name="T19" fmla="*/ 485 h 3141"/>
                <a:gd name="T20" fmla="*/ 27 w 4491"/>
                <a:gd name="T21" fmla="*/ 532 h 3141"/>
                <a:gd name="T22" fmla="*/ 0 w 4491"/>
                <a:gd name="T23" fmla="*/ 584 h 3141"/>
                <a:gd name="T24" fmla="*/ 6 w 4491"/>
                <a:gd name="T25" fmla="*/ 629 h 3141"/>
                <a:gd name="T26" fmla="*/ 0 w 4491"/>
                <a:gd name="T27" fmla="*/ 715 h 3141"/>
                <a:gd name="T28" fmla="*/ 57 w 4491"/>
                <a:gd name="T29" fmla="*/ 818 h 3141"/>
                <a:gd name="T30" fmla="*/ 127 w 4491"/>
                <a:gd name="T31" fmla="*/ 910 h 3141"/>
                <a:gd name="T32" fmla="*/ 134 w 4491"/>
                <a:gd name="T33" fmla="*/ 1047 h 3141"/>
                <a:gd name="T34" fmla="*/ 935 w 4491"/>
                <a:gd name="T35" fmla="*/ 1047 h 3141"/>
                <a:gd name="T36" fmla="*/ 1114 w 4491"/>
                <a:gd name="T37" fmla="*/ 642 h 3141"/>
                <a:gd name="T38" fmla="*/ 1421 w 4491"/>
                <a:gd name="T39" fmla="*/ 992 h 3141"/>
                <a:gd name="T40" fmla="*/ 1497 w 4491"/>
                <a:gd name="T41" fmla="*/ 865 h 3141"/>
                <a:gd name="T42" fmla="*/ 1497 w 4491"/>
                <a:gd name="T43" fmla="*/ 734 h 3141"/>
                <a:gd name="T44" fmla="*/ 1466 w 4491"/>
                <a:gd name="T45" fmla="*/ 661 h 3141"/>
                <a:gd name="T46" fmla="*/ 1450 w 4491"/>
                <a:gd name="T47" fmla="*/ 642 h 3141"/>
                <a:gd name="T48" fmla="*/ 1441 w 4491"/>
                <a:gd name="T49" fmla="*/ 594 h 3141"/>
                <a:gd name="T50" fmla="*/ 1430 w 4491"/>
                <a:gd name="T51" fmla="*/ 555 h 3141"/>
                <a:gd name="T52" fmla="*/ 1408 w 4491"/>
                <a:gd name="T53" fmla="*/ 530 h 3141"/>
                <a:gd name="T54" fmla="*/ 1370 w 4491"/>
                <a:gd name="T55" fmla="*/ 488 h 3141"/>
                <a:gd name="T56" fmla="*/ 1335 w 4491"/>
                <a:gd name="T57" fmla="*/ 422 h 3141"/>
                <a:gd name="T58" fmla="*/ 1309 w 4491"/>
                <a:gd name="T59" fmla="*/ 352 h 3141"/>
                <a:gd name="T60" fmla="*/ 1293 w 4491"/>
                <a:gd name="T61" fmla="*/ 283 h 3141"/>
                <a:gd name="T62" fmla="*/ 1236 w 4491"/>
                <a:gd name="T63" fmla="*/ 254 h 3141"/>
                <a:gd name="T64" fmla="*/ 635 w 4491"/>
                <a:gd name="T65" fmla="*/ 42 h 3141"/>
                <a:gd name="T66" fmla="*/ 385 w 4491"/>
                <a:gd name="T67" fmla="*/ 25 h 3141"/>
                <a:gd name="T68" fmla="*/ 283 w 4491"/>
                <a:gd name="T69" fmla="*/ 3 h 3141"/>
                <a:gd name="T70" fmla="*/ 229 w 4491"/>
                <a:gd name="T71" fmla="*/ 0 h 314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491"/>
                <a:gd name="T109" fmla="*/ 0 h 3141"/>
                <a:gd name="T110" fmla="*/ 4491 w 4491"/>
                <a:gd name="T111" fmla="*/ 3141 h 314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491" h="3141">
                  <a:moveTo>
                    <a:pt x="687" y="0"/>
                  </a:moveTo>
                  <a:lnTo>
                    <a:pt x="623" y="0"/>
                  </a:lnTo>
                  <a:lnTo>
                    <a:pt x="497" y="181"/>
                  </a:lnTo>
                  <a:lnTo>
                    <a:pt x="363" y="344"/>
                  </a:lnTo>
                  <a:lnTo>
                    <a:pt x="352" y="431"/>
                  </a:lnTo>
                  <a:lnTo>
                    <a:pt x="352" y="518"/>
                  </a:lnTo>
                  <a:lnTo>
                    <a:pt x="278" y="908"/>
                  </a:lnTo>
                  <a:lnTo>
                    <a:pt x="151" y="1131"/>
                  </a:lnTo>
                  <a:lnTo>
                    <a:pt x="160" y="1228"/>
                  </a:lnTo>
                  <a:lnTo>
                    <a:pt x="46" y="1456"/>
                  </a:lnTo>
                  <a:lnTo>
                    <a:pt x="81" y="1597"/>
                  </a:lnTo>
                  <a:lnTo>
                    <a:pt x="0" y="1753"/>
                  </a:lnTo>
                  <a:lnTo>
                    <a:pt x="18" y="1888"/>
                  </a:lnTo>
                  <a:lnTo>
                    <a:pt x="0" y="2146"/>
                  </a:lnTo>
                  <a:lnTo>
                    <a:pt x="170" y="2453"/>
                  </a:lnTo>
                  <a:lnTo>
                    <a:pt x="382" y="2730"/>
                  </a:lnTo>
                  <a:lnTo>
                    <a:pt x="402" y="3141"/>
                  </a:lnTo>
                  <a:lnTo>
                    <a:pt x="2805" y="3141"/>
                  </a:lnTo>
                  <a:lnTo>
                    <a:pt x="3341" y="1926"/>
                  </a:lnTo>
                  <a:lnTo>
                    <a:pt x="4264" y="2977"/>
                  </a:lnTo>
                  <a:lnTo>
                    <a:pt x="4491" y="2595"/>
                  </a:lnTo>
                  <a:lnTo>
                    <a:pt x="4491" y="2202"/>
                  </a:lnTo>
                  <a:lnTo>
                    <a:pt x="4399" y="1983"/>
                  </a:lnTo>
                  <a:lnTo>
                    <a:pt x="4350" y="1926"/>
                  </a:lnTo>
                  <a:lnTo>
                    <a:pt x="4322" y="1781"/>
                  </a:lnTo>
                  <a:lnTo>
                    <a:pt x="4291" y="1666"/>
                  </a:lnTo>
                  <a:lnTo>
                    <a:pt x="4223" y="1591"/>
                  </a:lnTo>
                  <a:lnTo>
                    <a:pt x="4109" y="1463"/>
                  </a:lnTo>
                  <a:lnTo>
                    <a:pt x="4005" y="1266"/>
                  </a:lnTo>
                  <a:lnTo>
                    <a:pt x="3928" y="1056"/>
                  </a:lnTo>
                  <a:lnTo>
                    <a:pt x="3878" y="850"/>
                  </a:lnTo>
                  <a:lnTo>
                    <a:pt x="3707" y="762"/>
                  </a:lnTo>
                  <a:lnTo>
                    <a:pt x="1906" y="125"/>
                  </a:lnTo>
                  <a:lnTo>
                    <a:pt x="1156" y="76"/>
                  </a:lnTo>
                  <a:lnTo>
                    <a:pt x="849" y="1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4F4F4F"/>
            </a:solidFill>
            <a:ln w="0">
              <a:solidFill>
                <a:srgbClr val="4F4F4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Freeform 9"/>
            <p:cNvSpPr>
              <a:spLocks/>
            </p:cNvSpPr>
            <p:nvPr/>
          </p:nvSpPr>
          <p:spPr bwMode="auto">
            <a:xfrm>
              <a:off x="4095" y="3738"/>
              <a:ext cx="291" cy="366"/>
            </a:xfrm>
            <a:custGeom>
              <a:avLst/>
              <a:gdLst>
                <a:gd name="T0" fmla="*/ 11 w 873"/>
                <a:gd name="T1" fmla="*/ 0 h 1098"/>
                <a:gd name="T2" fmla="*/ 4 w 873"/>
                <a:gd name="T3" fmla="*/ 2 h 1098"/>
                <a:gd name="T4" fmla="*/ 0 w 873"/>
                <a:gd name="T5" fmla="*/ 3 h 1098"/>
                <a:gd name="T6" fmla="*/ 0 w 873"/>
                <a:gd name="T7" fmla="*/ 13 h 1098"/>
                <a:gd name="T8" fmla="*/ 246 w 873"/>
                <a:gd name="T9" fmla="*/ 326 h 1098"/>
                <a:gd name="T10" fmla="*/ 291 w 873"/>
                <a:gd name="T11" fmla="*/ 366 h 1098"/>
                <a:gd name="T12" fmla="*/ 265 w 873"/>
                <a:gd name="T13" fmla="*/ 316 h 1098"/>
                <a:gd name="T14" fmla="*/ 104 w 873"/>
                <a:gd name="T15" fmla="*/ 109 h 1098"/>
                <a:gd name="T16" fmla="*/ 20 w 873"/>
                <a:gd name="T17" fmla="*/ 9 h 1098"/>
                <a:gd name="T18" fmla="*/ 11 w 873"/>
                <a:gd name="T19" fmla="*/ 0 h 10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73"/>
                <a:gd name="T31" fmla="*/ 0 h 1098"/>
                <a:gd name="T32" fmla="*/ 873 w 873"/>
                <a:gd name="T33" fmla="*/ 1098 h 10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73" h="1098">
                  <a:moveTo>
                    <a:pt x="32" y="0"/>
                  </a:moveTo>
                  <a:lnTo>
                    <a:pt x="12" y="6"/>
                  </a:lnTo>
                  <a:lnTo>
                    <a:pt x="0" y="9"/>
                  </a:lnTo>
                  <a:lnTo>
                    <a:pt x="0" y="38"/>
                  </a:lnTo>
                  <a:lnTo>
                    <a:pt x="739" y="977"/>
                  </a:lnTo>
                  <a:lnTo>
                    <a:pt x="873" y="1098"/>
                  </a:lnTo>
                  <a:lnTo>
                    <a:pt x="795" y="949"/>
                  </a:lnTo>
                  <a:lnTo>
                    <a:pt x="313" y="327"/>
                  </a:lnTo>
                  <a:lnTo>
                    <a:pt x="61" y="2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10"/>
            <p:cNvSpPr>
              <a:spLocks/>
            </p:cNvSpPr>
            <p:nvPr/>
          </p:nvSpPr>
          <p:spPr bwMode="auto">
            <a:xfrm>
              <a:off x="3861" y="3802"/>
              <a:ext cx="506" cy="305"/>
            </a:xfrm>
            <a:custGeom>
              <a:avLst/>
              <a:gdLst>
                <a:gd name="T0" fmla="*/ 496 w 1516"/>
                <a:gd name="T1" fmla="*/ 107 h 914"/>
                <a:gd name="T2" fmla="*/ 432 w 1516"/>
                <a:gd name="T3" fmla="*/ 95 h 914"/>
                <a:gd name="T4" fmla="*/ 375 w 1516"/>
                <a:gd name="T5" fmla="*/ 80 h 914"/>
                <a:gd name="T6" fmla="*/ 324 w 1516"/>
                <a:gd name="T7" fmla="*/ 33 h 914"/>
                <a:gd name="T8" fmla="*/ 272 w 1516"/>
                <a:gd name="T9" fmla="*/ 15 h 914"/>
                <a:gd name="T10" fmla="*/ 215 w 1516"/>
                <a:gd name="T11" fmla="*/ 0 h 914"/>
                <a:gd name="T12" fmla="*/ 147 w 1516"/>
                <a:gd name="T13" fmla="*/ 44 h 914"/>
                <a:gd name="T14" fmla="*/ 73 w 1516"/>
                <a:gd name="T15" fmla="*/ 48 h 914"/>
                <a:gd name="T16" fmla="*/ 5 w 1516"/>
                <a:gd name="T17" fmla="*/ 98 h 914"/>
                <a:gd name="T18" fmla="*/ 0 w 1516"/>
                <a:gd name="T19" fmla="*/ 171 h 914"/>
                <a:gd name="T20" fmla="*/ 13 w 1516"/>
                <a:gd name="T21" fmla="*/ 210 h 914"/>
                <a:gd name="T22" fmla="*/ 40 w 1516"/>
                <a:gd name="T23" fmla="*/ 233 h 914"/>
                <a:gd name="T24" fmla="*/ 129 w 1516"/>
                <a:gd name="T25" fmla="*/ 259 h 914"/>
                <a:gd name="T26" fmla="*/ 152 w 1516"/>
                <a:gd name="T27" fmla="*/ 283 h 914"/>
                <a:gd name="T28" fmla="*/ 271 w 1516"/>
                <a:gd name="T29" fmla="*/ 305 h 914"/>
                <a:gd name="T30" fmla="*/ 394 w 1516"/>
                <a:gd name="T31" fmla="*/ 286 h 914"/>
                <a:gd name="T32" fmla="*/ 414 w 1516"/>
                <a:gd name="T33" fmla="*/ 266 h 914"/>
                <a:gd name="T34" fmla="*/ 435 w 1516"/>
                <a:gd name="T35" fmla="*/ 259 h 914"/>
                <a:gd name="T36" fmla="*/ 452 w 1516"/>
                <a:gd name="T37" fmla="*/ 230 h 914"/>
                <a:gd name="T38" fmla="*/ 484 w 1516"/>
                <a:gd name="T39" fmla="*/ 222 h 914"/>
                <a:gd name="T40" fmla="*/ 491 w 1516"/>
                <a:gd name="T41" fmla="*/ 202 h 914"/>
                <a:gd name="T42" fmla="*/ 484 w 1516"/>
                <a:gd name="T43" fmla="*/ 171 h 914"/>
                <a:gd name="T44" fmla="*/ 506 w 1516"/>
                <a:gd name="T45" fmla="*/ 145 h 914"/>
                <a:gd name="T46" fmla="*/ 506 w 1516"/>
                <a:gd name="T47" fmla="*/ 118 h 914"/>
                <a:gd name="T48" fmla="*/ 496 w 1516"/>
                <a:gd name="T49" fmla="*/ 107 h 9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16"/>
                <a:gd name="T76" fmla="*/ 0 h 914"/>
                <a:gd name="T77" fmla="*/ 1516 w 1516"/>
                <a:gd name="T78" fmla="*/ 914 h 91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16" h="914">
                  <a:moveTo>
                    <a:pt x="1487" y="322"/>
                  </a:moveTo>
                  <a:lnTo>
                    <a:pt x="1294" y="286"/>
                  </a:lnTo>
                  <a:lnTo>
                    <a:pt x="1125" y="241"/>
                  </a:lnTo>
                  <a:lnTo>
                    <a:pt x="970" y="100"/>
                  </a:lnTo>
                  <a:lnTo>
                    <a:pt x="816" y="45"/>
                  </a:lnTo>
                  <a:lnTo>
                    <a:pt x="644" y="0"/>
                  </a:lnTo>
                  <a:lnTo>
                    <a:pt x="440" y="131"/>
                  </a:lnTo>
                  <a:lnTo>
                    <a:pt x="219" y="144"/>
                  </a:lnTo>
                  <a:lnTo>
                    <a:pt x="15" y="293"/>
                  </a:lnTo>
                  <a:lnTo>
                    <a:pt x="0" y="511"/>
                  </a:lnTo>
                  <a:lnTo>
                    <a:pt x="39" y="628"/>
                  </a:lnTo>
                  <a:lnTo>
                    <a:pt x="120" y="699"/>
                  </a:lnTo>
                  <a:lnTo>
                    <a:pt x="386" y="775"/>
                  </a:lnTo>
                  <a:lnTo>
                    <a:pt x="454" y="848"/>
                  </a:lnTo>
                  <a:lnTo>
                    <a:pt x="811" y="914"/>
                  </a:lnTo>
                  <a:lnTo>
                    <a:pt x="1179" y="858"/>
                  </a:lnTo>
                  <a:lnTo>
                    <a:pt x="1240" y="797"/>
                  </a:lnTo>
                  <a:lnTo>
                    <a:pt x="1303" y="775"/>
                  </a:lnTo>
                  <a:lnTo>
                    <a:pt x="1355" y="690"/>
                  </a:lnTo>
                  <a:lnTo>
                    <a:pt x="1449" y="664"/>
                  </a:lnTo>
                  <a:lnTo>
                    <a:pt x="1471" y="606"/>
                  </a:lnTo>
                  <a:lnTo>
                    <a:pt x="1449" y="511"/>
                  </a:lnTo>
                  <a:lnTo>
                    <a:pt x="1516" y="435"/>
                  </a:lnTo>
                  <a:lnTo>
                    <a:pt x="1516" y="353"/>
                  </a:lnTo>
                  <a:lnTo>
                    <a:pt x="1487" y="322"/>
                  </a:lnTo>
                  <a:close/>
                </a:path>
              </a:pathLst>
            </a:custGeom>
            <a:solidFill>
              <a:srgbClr val="FFC281"/>
            </a:solidFill>
            <a:ln w="0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11"/>
            <p:cNvSpPr>
              <a:spLocks/>
            </p:cNvSpPr>
            <p:nvPr/>
          </p:nvSpPr>
          <p:spPr bwMode="auto">
            <a:xfrm>
              <a:off x="3743" y="3769"/>
              <a:ext cx="278" cy="262"/>
            </a:xfrm>
            <a:custGeom>
              <a:avLst/>
              <a:gdLst>
                <a:gd name="T0" fmla="*/ 20 w 834"/>
                <a:gd name="T1" fmla="*/ 85 h 784"/>
                <a:gd name="T2" fmla="*/ 47 w 834"/>
                <a:gd name="T3" fmla="*/ 57 h 784"/>
                <a:gd name="T4" fmla="*/ 86 w 834"/>
                <a:gd name="T5" fmla="*/ 29 h 784"/>
                <a:gd name="T6" fmla="*/ 103 w 834"/>
                <a:gd name="T7" fmla="*/ 20 h 784"/>
                <a:gd name="T8" fmla="*/ 139 w 834"/>
                <a:gd name="T9" fmla="*/ 8 h 784"/>
                <a:gd name="T10" fmla="*/ 194 w 834"/>
                <a:gd name="T11" fmla="*/ 0 h 784"/>
                <a:gd name="T12" fmla="*/ 270 w 834"/>
                <a:gd name="T13" fmla="*/ 31 h 784"/>
                <a:gd name="T14" fmla="*/ 278 w 834"/>
                <a:gd name="T15" fmla="*/ 58 h 784"/>
                <a:gd name="T16" fmla="*/ 190 w 834"/>
                <a:gd name="T17" fmla="*/ 84 h 784"/>
                <a:gd name="T18" fmla="*/ 163 w 834"/>
                <a:gd name="T19" fmla="*/ 104 h 784"/>
                <a:gd name="T20" fmla="*/ 133 w 834"/>
                <a:gd name="T21" fmla="*/ 131 h 784"/>
                <a:gd name="T22" fmla="*/ 123 w 834"/>
                <a:gd name="T23" fmla="*/ 147 h 784"/>
                <a:gd name="T24" fmla="*/ 122 w 834"/>
                <a:gd name="T25" fmla="*/ 184 h 784"/>
                <a:gd name="T26" fmla="*/ 125 w 834"/>
                <a:gd name="T27" fmla="*/ 221 h 784"/>
                <a:gd name="T28" fmla="*/ 147 w 834"/>
                <a:gd name="T29" fmla="*/ 262 h 784"/>
                <a:gd name="T30" fmla="*/ 85 w 834"/>
                <a:gd name="T31" fmla="*/ 236 h 784"/>
                <a:gd name="T32" fmla="*/ 14 w 834"/>
                <a:gd name="T33" fmla="*/ 207 h 784"/>
                <a:gd name="T34" fmla="*/ 0 w 834"/>
                <a:gd name="T35" fmla="*/ 165 h 784"/>
                <a:gd name="T36" fmla="*/ 2 w 834"/>
                <a:gd name="T37" fmla="*/ 126 h 784"/>
                <a:gd name="T38" fmla="*/ 11 w 834"/>
                <a:gd name="T39" fmla="*/ 98 h 784"/>
                <a:gd name="T40" fmla="*/ 20 w 834"/>
                <a:gd name="T41" fmla="*/ 85 h 7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34"/>
                <a:gd name="T64" fmla="*/ 0 h 784"/>
                <a:gd name="T65" fmla="*/ 834 w 834"/>
                <a:gd name="T66" fmla="*/ 784 h 78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34" h="784">
                  <a:moveTo>
                    <a:pt x="60" y="254"/>
                  </a:moveTo>
                  <a:lnTo>
                    <a:pt x="142" y="171"/>
                  </a:lnTo>
                  <a:lnTo>
                    <a:pt x="259" y="87"/>
                  </a:lnTo>
                  <a:lnTo>
                    <a:pt x="310" y="60"/>
                  </a:lnTo>
                  <a:lnTo>
                    <a:pt x="416" y="23"/>
                  </a:lnTo>
                  <a:lnTo>
                    <a:pt x="581" y="0"/>
                  </a:lnTo>
                  <a:lnTo>
                    <a:pt x="809" y="93"/>
                  </a:lnTo>
                  <a:lnTo>
                    <a:pt x="834" y="174"/>
                  </a:lnTo>
                  <a:lnTo>
                    <a:pt x="570" y="251"/>
                  </a:lnTo>
                  <a:lnTo>
                    <a:pt x="488" y="311"/>
                  </a:lnTo>
                  <a:lnTo>
                    <a:pt x="399" y="391"/>
                  </a:lnTo>
                  <a:lnTo>
                    <a:pt x="370" y="439"/>
                  </a:lnTo>
                  <a:lnTo>
                    <a:pt x="365" y="552"/>
                  </a:lnTo>
                  <a:lnTo>
                    <a:pt x="375" y="661"/>
                  </a:lnTo>
                  <a:lnTo>
                    <a:pt x="440" y="784"/>
                  </a:lnTo>
                  <a:lnTo>
                    <a:pt x="254" y="707"/>
                  </a:lnTo>
                  <a:lnTo>
                    <a:pt x="41" y="620"/>
                  </a:lnTo>
                  <a:lnTo>
                    <a:pt x="0" y="493"/>
                  </a:lnTo>
                  <a:lnTo>
                    <a:pt x="5" y="377"/>
                  </a:lnTo>
                  <a:lnTo>
                    <a:pt x="32" y="293"/>
                  </a:lnTo>
                  <a:lnTo>
                    <a:pt x="60" y="25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12"/>
            <p:cNvSpPr>
              <a:spLocks/>
            </p:cNvSpPr>
            <p:nvPr/>
          </p:nvSpPr>
          <p:spPr bwMode="auto">
            <a:xfrm>
              <a:off x="3741" y="3852"/>
              <a:ext cx="182" cy="184"/>
            </a:xfrm>
            <a:custGeom>
              <a:avLst/>
              <a:gdLst>
                <a:gd name="T0" fmla="*/ 24 w 545"/>
                <a:gd name="T1" fmla="*/ 0 h 552"/>
                <a:gd name="T2" fmla="*/ 117 w 545"/>
                <a:gd name="T3" fmla="*/ 53 h 552"/>
                <a:gd name="T4" fmla="*/ 149 w 545"/>
                <a:gd name="T5" fmla="*/ 29 h 552"/>
                <a:gd name="T6" fmla="*/ 182 w 545"/>
                <a:gd name="T7" fmla="*/ 7 h 552"/>
                <a:gd name="T8" fmla="*/ 151 w 545"/>
                <a:gd name="T9" fmla="*/ 36 h 552"/>
                <a:gd name="T10" fmla="*/ 130 w 545"/>
                <a:gd name="T11" fmla="*/ 57 h 552"/>
                <a:gd name="T12" fmla="*/ 127 w 545"/>
                <a:gd name="T13" fmla="*/ 74 h 552"/>
                <a:gd name="T14" fmla="*/ 127 w 545"/>
                <a:gd name="T15" fmla="*/ 109 h 552"/>
                <a:gd name="T16" fmla="*/ 127 w 545"/>
                <a:gd name="T17" fmla="*/ 122 h 552"/>
                <a:gd name="T18" fmla="*/ 135 w 545"/>
                <a:gd name="T19" fmla="*/ 150 h 552"/>
                <a:gd name="T20" fmla="*/ 143 w 545"/>
                <a:gd name="T21" fmla="*/ 167 h 552"/>
                <a:gd name="T22" fmla="*/ 157 w 545"/>
                <a:gd name="T23" fmla="*/ 184 h 552"/>
                <a:gd name="T24" fmla="*/ 111 w 545"/>
                <a:gd name="T25" fmla="*/ 170 h 552"/>
                <a:gd name="T26" fmla="*/ 18 w 545"/>
                <a:gd name="T27" fmla="*/ 124 h 552"/>
                <a:gd name="T28" fmla="*/ 0 w 545"/>
                <a:gd name="T29" fmla="*/ 83 h 552"/>
                <a:gd name="T30" fmla="*/ 2 w 545"/>
                <a:gd name="T31" fmla="*/ 41 h 552"/>
                <a:gd name="T32" fmla="*/ 16 w 545"/>
                <a:gd name="T33" fmla="*/ 4 h 552"/>
                <a:gd name="T34" fmla="*/ 24 w 545"/>
                <a:gd name="T35" fmla="*/ 0 h 55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45"/>
                <a:gd name="T55" fmla="*/ 0 h 552"/>
                <a:gd name="T56" fmla="*/ 545 w 545"/>
                <a:gd name="T57" fmla="*/ 552 h 55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45" h="552">
                  <a:moveTo>
                    <a:pt x="72" y="0"/>
                  </a:moveTo>
                  <a:lnTo>
                    <a:pt x="351" y="158"/>
                  </a:lnTo>
                  <a:lnTo>
                    <a:pt x="446" y="86"/>
                  </a:lnTo>
                  <a:lnTo>
                    <a:pt x="545" y="20"/>
                  </a:lnTo>
                  <a:lnTo>
                    <a:pt x="452" y="107"/>
                  </a:lnTo>
                  <a:lnTo>
                    <a:pt x="389" y="172"/>
                  </a:lnTo>
                  <a:lnTo>
                    <a:pt x="381" y="223"/>
                  </a:lnTo>
                  <a:lnTo>
                    <a:pt x="379" y="326"/>
                  </a:lnTo>
                  <a:lnTo>
                    <a:pt x="379" y="367"/>
                  </a:lnTo>
                  <a:lnTo>
                    <a:pt x="405" y="450"/>
                  </a:lnTo>
                  <a:lnTo>
                    <a:pt x="427" y="501"/>
                  </a:lnTo>
                  <a:lnTo>
                    <a:pt x="469" y="552"/>
                  </a:lnTo>
                  <a:lnTo>
                    <a:pt x="333" y="510"/>
                  </a:lnTo>
                  <a:lnTo>
                    <a:pt x="53" y="372"/>
                  </a:lnTo>
                  <a:lnTo>
                    <a:pt x="0" y="250"/>
                  </a:lnTo>
                  <a:lnTo>
                    <a:pt x="6" y="123"/>
                  </a:lnTo>
                  <a:lnTo>
                    <a:pt x="47" y="1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13"/>
            <p:cNvSpPr>
              <a:spLocks/>
            </p:cNvSpPr>
            <p:nvPr/>
          </p:nvSpPr>
          <p:spPr bwMode="auto">
            <a:xfrm>
              <a:off x="4520" y="3215"/>
              <a:ext cx="258" cy="308"/>
            </a:xfrm>
            <a:custGeom>
              <a:avLst/>
              <a:gdLst>
                <a:gd name="T0" fmla="*/ 198 w 775"/>
                <a:gd name="T1" fmla="*/ 0 h 923"/>
                <a:gd name="T2" fmla="*/ 220 w 775"/>
                <a:gd name="T3" fmla="*/ 13 h 923"/>
                <a:gd name="T4" fmla="*/ 258 w 775"/>
                <a:gd name="T5" fmla="*/ 130 h 923"/>
                <a:gd name="T6" fmla="*/ 250 w 775"/>
                <a:gd name="T7" fmla="*/ 161 h 923"/>
                <a:gd name="T8" fmla="*/ 232 w 775"/>
                <a:gd name="T9" fmla="*/ 223 h 923"/>
                <a:gd name="T10" fmla="*/ 211 w 775"/>
                <a:gd name="T11" fmla="*/ 258 h 923"/>
                <a:gd name="T12" fmla="*/ 171 w 775"/>
                <a:gd name="T13" fmla="*/ 308 h 923"/>
                <a:gd name="T14" fmla="*/ 96 w 775"/>
                <a:gd name="T15" fmla="*/ 292 h 923"/>
                <a:gd name="T16" fmla="*/ 70 w 775"/>
                <a:gd name="T17" fmla="*/ 275 h 923"/>
                <a:gd name="T18" fmla="*/ 44 w 775"/>
                <a:gd name="T19" fmla="*/ 246 h 923"/>
                <a:gd name="T20" fmla="*/ 39 w 775"/>
                <a:gd name="T21" fmla="*/ 226 h 923"/>
                <a:gd name="T22" fmla="*/ 32 w 775"/>
                <a:gd name="T23" fmla="*/ 176 h 923"/>
                <a:gd name="T24" fmla="*/ 20 w 775"/>
                <a:gd name="T25" fmla="*/ 147 h 923"/>
                <a:gd name="T26" fmla="*/ 0 w 775"/>
                <a:gd name="T27" fmla="*/ 108 h 923"/>
                <a:gd name="T28" fmla="*/ 1 w 775"/>
                <a:gd name="T29" fmla="*/ 94 h 923"/>
                <a:gd name="T30" fmla="*/ 14 w 775"/>
                <a:gd name="T31" fmla="*/ 81 h 923"/>
                <a:gd name="T32" fmla="*/ 185 w 775"/>
                <a:gd name="T33" fmla="*/ 3 h 923"/>
                <a:gd name="T34" fmla="*/ 198 w 775"/>
                <a:gd name="T35" fmla="*/ 0 h 92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775"/>
                <a:gd name="T55" fmla="*/ 0 h 923"/>
                <a:gd name="T56" fmla="*/ 775 w 775"/>
                <a:gd name="T57" fmla="*/ 923 h 92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775" h="923">
                  <a:moveTo>
                    <a:pt x="596" y="0"/>
                  </a:moveTo>
                  <a:lnTo>
                    <a:pt x="661" y="39"/>
                  </a:lnTo>
                  <a:lnTo>
                    <a:pt x="775" y="391"/>
                  </a:lnTo>
                  <a:lnTo>
                    <a:pt x="752" y="483"/>
                  </a:lnTo>
                  <a:lnTo>
                    <a:pt x="698" y="667"/>
                  </a:lnTo>
                  <a:lnTo>
                    <a:pt x="635" y="772"/>
                  </a:lnTo>
                  <a:lnTo>
                    <a:pt x="514" y="923"/>
                  </a:lnTo>
                  <a:lnTo>
                    <a:pt x="289" y="874"/>
                  </a:lnTo>
                  <a:lnTo>
                    <a:pt x="210" y="823"/>
                  </a:lnTo>
                  <a:lnTo>
                    <a:pt x="133" y="736"/>
                  </a:lnTo>
                  <a:lnTo>
                    <a:pt x="118" y="676"/>
                  </a:lnTo>
                  <a:lnTo>
                    <a:pt x="96" y="527"/>
                  </a:lnTo>
                  <a:lnTo>
                    <a:pt x="60" y="441"/>
                  </a:lnTo>
                  <a:lnTo>
                    <a:pt x="0" y="324"/>
                  </a:lnTo>
                  <a:lnTo>
                    <a:pt x="3" y="282"/>
                  </a:lnTo>
                  <a:lnTo>
                    <a:pt x="41" y="242"/>
                  </a:lnTo>
                  <a:lnTo>
                    <a:pt x="555" y="10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14"/>
            <p:cNvSpPr>
              <a:spLocks/>
            </p:cNvSpPr>
            <p:nvPr/>
          </p:nvSpPr>
          <p:spPr bwMode="auto">
            <a:xfrm>
              <a:off x="4509" y="3228"/>
              <a:ext cx="260" cy="296"/>
            </a:xfrm>
            <a:custGeom>
              <a:avLst/>
              <a:gdLst>
                <a:gd name="T0" fmla="*/ 210 w 778"/>
                <a:gd name="T1" fmla="*/ 0 h 889"/>
                <a:gd name="T2" fmla="*/ 192 w 778"/>
                <a:gd name="T3" fmla="*/ 34 h 889"/>
                <a:gd name="T4" fmla="*/ 163 w 778"/>
                <a:gd name="T5" fmla="*/ 64 h 889"/>
                <a:gd name="T6" fmla="*/ 130 w 778"/>
                <a:gd name="T7" fmla="*/ 90 h 889"/>
                <a:gd name="T8" fmla="*/ 185 w 778"/>
                <a:gd name="T9" fmla="*/ 248 h 889"/>
                <a:gd name="T10" fmla="*/ 210 w 778"/>
                <a:gd name="T11" fmla="*/ 227 h 889"/>
                <a:gd name="T12" fmla="*/ 241 w 778"/>
                <a:gd name="T13" fmla="*/ 190 h 889"/>
                <a:gd name="T14" fmla="*/ 260 w 778"/>
                <a:gd name="T15" fmla="*/ 148 h 889"/>
                <a:gd name="T16" fmla="*/ 237 w 778"/>
                <a:gd name="T17" fmla="*/ 220 h 889"/>
                <a:gd name="T18" fmla="*/ 204 w 778"/>
                <a:gd name="T19" fmla="*/ 264 h 889"/>
                <a:gd name="T20" fmla="*/ 175 w 778"/>
                <a:gd name="T21" fmla="*/ 296 h 889"/>
                <a:gd name="T22" fmla="*/ 77 w 778"/>
                <a:gd name="T23" fmla="*/ 269 h 889"/>
                <a:gd name="T24" fmla="*/ 44 w 778"/>
                <a:gd name="T25" fmla="*/ 236 h 889"/>
                <a:gd name="T26" fmla="*/ 0 w 778"/>
                <a:gd name="T27" fmla="*/ 72 h 889"/>
                <a:gd name="T28" fmla="*/ 185 w 778"/>
                <a:gd name="T29" fmla="*/ 8 h 889"/>
                <a:gd name="T30" fmla="*/ 210 w 778"/>
                <a:gd name="T31" fmla="*/ 0 h 88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778"/>
                <a:gd name="T49" fmla="*/ 0 h 889"/>
                <a:gd name="T50" fmla="*/ 778 w 778"/>
                <a:gd name="T51" fmla="*/ 889 h 88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778" h="889">
                  <a:moveTo>
                    <a:pt x="627" y="0"/>
                  </a:moveTo>
                  <a:lnTo>
                    <a:pt x="574" y="102"/>
                  </a:lnTo>
                  <a:lnTo>
                    <a:pt x="488" y="191"/>
                  </a:lnTo>
                  <a:lnTo>
                    <a:pt x="388" y="270"/>
                  </a:lnTo>
                  <a:lnTo>
                    <a:pt x="553" y="745"/>
                  </a:lnTo>
                  <a:lnTo>
                    <a:pt x="627" y="682"/>
                  </a:lnTo>
                  <a:lnTo>
                    <a:pt x="721" y="571"/>
                  </a:lnTo>
                  <a:lnTo>
                    <a:pt x="778" y="444"/>
                  </a:lnTo>
                  <a:lnTo>
                    <a:pt x="708" y="662"/>
                  </a:lnTo>
                  <a:lnTo>
                    <a:pt x="610" y="792"/>
                  </a:lnTo>
                  <a:lnTo>
                    <a:pt x="523" y="889"/>
                  </a:lnTo>
                  <a:lnTo>
                    <a:pt x="229" y="808"/>
                  </a:lnTo>
                  <a:lnTo>
                    <a:pt x="131" y="710"/>
                  </a:lnTo>
                  <a:lnTo>
                    <a:pt x="0" y="215"/>
                  </a:lnTo>
                  <a:lnTo>
                    <a:pt x="553" y="25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15"/>
            <p:cNvSpPr>
              <a:spLocks/>
            </p:cNvSpPr>
            <p:nvPr/>
          </p:nvSpPr>
          <p:spPr bwMode="auto">
            <a:xfrm>
              <a:off x="4063" y="2929"/>
              <a:ext cx="318" cy="758"/>
            </a:xfrm>
            <a:custGeom>
              <a:avLst/>
              <a:gdLst>
                <a:gd name="T0" fmla="*/ 36 w 954"/>
                <a:gd name="T1" fmla="*/ 0 h 2272"/>
                <a:gd name="T2" fmla="*/ 14 w 954"/>
                <a:gd name="T3" fmla="*/ 46 h 2272"/>
                <a:gd name="T4" fmla="*/ 2 w 954"/>
                <a:gd name="T5" fmla="*/ 75 h 2272"/>
                <a:gd name="T6" fmla="*/ 0 w 954"/>
                <a:gd name="T7" fmla="*/ 105 h 2272"/>
                <a:gd name="T8" fmla="*/ 4 w 954"/>
                <a:gd name="T9" fmla="*/ 133 h 2272"/>
                <a:gd name="T10" fmla="*/ 15 w 954"/>
                <a:gd name="T11" fmla="*/ 181 h 2272"/>
                <a:gd name="T12" fmla="*/ 28 w 954"/>
                <a:gd name="T13" fmla="*/ 229 h 2272"/>
                <a:gd name="T14" fmla="*/ 39 w 954"/>
                <a:gd name="T15" fmla="*/ 297 h 2272"/>
                <a:gd name="T16" fmla="*/ 44 w 954"/>
                <a:gd name="T17" fmla="*/ 371 h 2272"/>
                <a:gd name="T18" fmla="*/ 46 w 954"/>
                <a:gd name="T19" fmla="*/ 440 h 2272"/>
                <a:gd name="T20" fmla="*/ 46 w 954"/>
                <a:gd name="T21" fmla="*/ 568 h 2272"/>
                <a:gd name="T22" fmla="*/ 41 w 954"/>
                <a:gd name="T23" fmla="*/ 640 h 2272"/>
                <a:gd name="T24" fmla="*/ 52 w 954"/>
                <a:gd name="T25" fmla="*/ 700 h 2272"/>
                <a:gd name="T26" fmla="*/ 70 w 954"/>
                <a:gd name="T27" fmla="*/ 758 h 2272"/>
                <a:gd name="T28" fmla="*/ 112 w 954"/>
                <a:gd name="T29" fmla="*/ 734 h 2272"/>
                <a:gd name="T30" fmla="*/ 157 w 954"/>
                <a:gd name="T31" fmla="*/ 697 h 2272"/>
                <a:gd name="T32" fmla="*/ 195 w 954"/>
                <a:gd name="T33" fmla="*/ 652 h 2272"/>
                <a:gd name="T34" fmla="*/ 232 w 954"/>
                <a:gd name="T35" fmla="*/ 601 h 2272"/>
                <a:gd name="T36" fmla="*/ 263 w 954"/>
                <a:gd name="T37" fmla="*/ 508 h 2272"/>
                <a:gd name="T38" fmla="*/ 294 w 954"/>
                <a:gd name="T39" fmla="*/ 403 h 2272"/>
                <a:gd name="T40" fmla="*/ 311 w 954"/>
                <a:gd name="T41" fmla="*/ 320 h 2272"/>
                <a:gd name="T42" fmla="*/ 318 w 954"/>
                <a:gd name="T43" fmla="*/ 251 h 2272"/>
                <a:gd name="T44" fmla="*/ 68 w 954"/>
                <a:gd name="T45" fmla="*/ 17 h 2272"/>
                <a:gd name="T46" fmla="*/ 36 w 954"/>
                <a:gd name="T47" fmla="*/ 0 h 227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54"/>
                <a:gd name="T73" fmla="*/ 0 h 2272"/>
                <a:gd name="T74" fmla="*/ 954 w 954"/>
                <a:gd name="T75" fmla="*/ 2272 h 227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54" h="2272">
                  <a:moveTo>
                    <a:pt x="107" y="0"/>
                  </a:moveTo>
                  <a:lnTo>
                    <a:pt x="43" y="137"/>
                  </a:lnTo>
                  <a:lnTo>
                    <a:pt x="7" y="225"/>
                  </a:lnTo>
                  <a:lnTo>
                    <a:pt x="0" y="314"/>
                  </a:lnTo>
                  <a:lnTo>
                    <a:pt x="12" y="398"/>
                  </a:lnTo>
                  <a:lnTo>
                    <a:pt x="45" y="544"/>
                  </a:lnTo>
                  <a:lnTo>
                    <a:pt x="83" y="686"/>
                  </a:lnTo>
                  <a:lnTo>
                    <a:pt x="118" y="890"/>
                  </a:lnTo>
                  <a:lnTo>
                    <a:pt x="132" y="1111"/>
                  </a:lnTo>
                  <a:lnTo>
                    <a:pt x="139" y="1320"/>
                  </a:lnTo>
                  <a:lnTo>
                    <a:pt x="137" y="1704"/>
                  </a:lnTo>
                  <a:lnTo>
                    <a:pt x="123" y="1918"/>
                  </a:lnTo>
                  <a:lnTo>
                    <a:pt x="156" y="2098"/>
                  </a:lnTo>
                  <a:lnTo>
                    <a:pt x="210" y="2272"/>
                  </a:lnTo>
                  <a:lnTo>
                    <a:pt x="336" y="2200"/>
                  </a:lnTo>
                  <a:lnTo>
                    <a:pt x="470" y="2088"/>
                  </a:lnTo>
                  <a:lnTo>
                    <a:pt x="584" y="1955"/>
                  </a:lnTo>
                  <a:lnTo>
                    <a:pt x="695" y="1801"/>
                  </a:lnTo>
                  <a:lnTo>
                    <a:pt x="789" y="1524"/>
                  </a:lnTo>
                  <a:lnTo>
                    <a:pt x="881" y="1207"/>
                  </a:lnTo>
                  <a:lnTo>
                    <a:pt x="932" y="959"/>
                  </a:lnTo>
                  <a:lnTo>
                    <a:pt x="954" y="753"/>
                  </a:lnTo>
                  <a:lnTo>
                    <a:pt x="205" y="5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6"/>
            <p:cNvSpPr>
              <a:spLocks/>
            </p:cNvSpPr>
            <p:nvPr/>
          </p:nvSpPr>
          <p:spPr bwMode="auto">
            <a:xfrm>
              <a:off x="4109" y="3155"/>
              <a:ext cx="230" cy="412"/>
            </a:xfrm>
            <a:custGeom>
              <a:avLst/>
              <a:gdLst>
                <a:gd name="T0" fmla="*/ 20 w 690"/>
                <a:gd name="T1" fmla="*/ 150 h 1235"/>
                <a:gd name="T2" fmla="*/ 42 w 690"/>
                <a:gd name="T3" fmla="*/ 119 h 1235"/>
                <a:gd name="T4" fmla="*/ 72 w 690"/>
                <a:gd name="T5" fmla="*/ 92 h 1235"/>
                <a:gd name="T6" fmla="*/ 80 w 690"/>
                <a:gd name="T7" fmla="*/ 132 h 1235"/>
                <a:gd name="T8" fmla="*/ 76 w 690"/>
                <a:gd name="T9" fmla="*/ 150 h 1235"/>
                <a:gd name="T10" fmla="*/ 30 w 690"/>
                <a:gd name="T11" fmla="*/ 262 h 1235"/>
                <a:gd name="T12" fmla="*/ 0 w 690"/>
                <a:gd name="T13" fmla="*/ 337 h 1235"/>
                <a:gd name="T14" fmla="*/ 0 w 690"/>
                <a:gd name="T15" fmla="*/ 412 h 1235"/>
                <a:gd name="T16" fmla="*/ 144 w 690"/>
                <a:gd name="T17" fmla="*/ 139 h 1235"/>
                <a:gd name="T18" fmla="*/ 169 w 690"/>
                <a:gd name="T19" fmla="*/ 106 h 1235"/>
                <a:gd name="T20" fmla="*/ 213 w 690"/>
                <a:gd name="T21" fmla="*/ 165 h 1235"/>
                <a:gd name="T22" fmla="*/ 230 w 690"/>
                <a:gd name="T23" fmla="*/ 119 h 1235"/>
                <a:gd name="T24" fmla="*/ 221 w 690"/>
                <a:gd name="T25" fmla="*/ 94 h 1235"/>
                <a:gd name="T26" fmla="*/ 196 w 690"/>
                <a:gd name="T27" fmla="*/ 58 h 1235"/>
                <a:gd name="T28" fmla="*/ 139 w 690"/>
                <a:gd name="T29" fmla="*/ 0 h 1235"/>
                <a:gd name="T30" fmla="*/ 72 w 690"/>
                <a:gd name="T31" fmla="*/ 42 h 1235"/>
                <a:gd name="T32" fmla="*/ 43 w 690"/>
                <a:gd name="T33" fmla="*/ 85 h 1235"/>
                <a:gd name="T34" fmla="*/ 26 w 690"/>
                <a:gd name="T35" fmla="*/ 119 h 1235"/>
                <a:gd name="T36" fmla="*/ 20 w 690"/>
                <a:gd name="T37" fmla="*/ 150 h 12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90"/>
                <a:gd name="T58" fmla="*/ 0 h 1235"/>
                <a:gd name="T59" fmla="*/ 690 w 690"/>
                <a:gd name="T60" fmla="*/ 1235 h 12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90" h="1235">
                  <a:moveTo>
                    <a:pt x="60" y="450"/>
                  </a:moveTo>
                  <a:lnTo>
                    <a:pt x="126" y="358"/>
                  </a:lnTo>
                  <a:lnTo>
                    <a:pt x="215" y="276"/>
                  </a:lnTo>
                  <a:lnTo>
                    <a:pt x="241" y="397"/>
                  </a:lnTo>
                  <a:lnTo>
                    <a:pt x="227" y="450"/>
                  </a:lnTo>
                  <a:lnTo>
                    <a:pt x="91" y="786"/>
                  </a:lnTo>
                  <a:lnTo>
                    <a:pt x="0" y="1011"/>
                  </a:lnTo>
                  <a:lnTo>
                    <a:pt x="0" y="1235"/>
                  </a:lnTo>
                  <a:lnTo>
                    <a:pt x="433" y="416"/>
                  </a:lnTo>
                  <a:lnTo>
                    <a:pt x="507" y="317"/>
                  </a:lnTo>
                  <a:lnTo>
                    <a:pt x="640" y="495"/>
                  </a:lnTo>
                  <a:lnTo>
                    <a:pt x="690" y="358"/>
                  </a:lnTo>
                  <a:lnTo>
                    <a:pt x="662" y="282"/>
                  </a:lnTo>
                  <a:lnTo>
                    <a:pt x="588" y="174"/>
                  </a:lnTo>
                  <a:lnTo>
                    <a:pt x="418" y="0"/>
                  </a:lnTo>
                  <a:lnTo>
                    <a:pt x="215" y="127"/>
                  </a:lnTo>
                  <a:lnTo>
                    <a:pt x="129" y="254"/>
                  </a:lnTo>
                  <a:lnTo>
                    <a:pt x="79" y="358"/>
                  </a:lnTo>
                  <a:lnTo>
                    <a:pt x="60" y="45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7"/>
            <p:cNvSpPr>
              <a:spLocks/>
            </p:cNvSpPr>
            <p:nvPr/>
          </p:nvSpPr>
          <p:spPr bwMode="auto">
            <a:xfrm>
              <a:off x="4104" y="3156"/>
              <a:ext cx="174" cy="532"/>
            </a:xfrm>
            <a:custGeom>
              <a:avLst/>
              <a:gdLst>
                <a:gd name="T0" fmla="*/ 152 w 521"/>
                <a:gd name="T1" fmla="*/ 2 h 1598"/>
                <a:gd name="T2" fmla="*/ 174 w 521"/>
                <a:gd name="T3" fmla="*/ 40 h 1598"/>
                <a:gd name="T4" fmla="*/ 144 w 521"/>
                <a:gd name="T5" fmla="*/ 117 h 1598"/>
                <a:gd name="T6" fmla="*/ 162 w 521"/>
                <a:gd name="T7" fmla="*/ 286 h 1598"/>
                <a:gd name="T8" fmla="*/ 168 w 521"/>
                <a:gd name="T9" fmla="*/ 405 h 1598"/>
                <a:gd name="T10" fmla="*/ 124 w 521"/>
                <a:gd name="T11" fmla="*/ 459 h 1598"/>
                <a:gd name="T12" fmla="*/ 71 w 521"/>
                <a:gd name="T13" fmla="*/ 505 h 1598"/>
                <a:gd name="T14" fmla="*/ 29 w 521"/>
                <a:gd name="T15" fmla="*/ 532 h 1598"/>
                <a:gd name="T16" fmla="*/ 16 w 521"/>
                <a:gd name="T17" fmla="*/ 482 h 1598"/>
                <a:gd name="T18" fmla="*/ 3 w 521"/>
                <a:gd name="T19" fmla="*/ 425 h 1598"/>
                <a:gd name="T20" fmla="*/ 0 w 521"/>
                <a:gd name="T21" fmla="*/ 391 h 1598"/>
                <a:gd name="T22" fmla="*/ 48 w 521"/>
                <a:gd name="T23" fmla="*/ 259 h 1598"/>
                <a:gd name="T24" fmla="*/ 97 w 521"/>
                <a:gd name="T25" fmla="*/ 145 h 1598"/>
                <a:gd name="T26" fmla="*/ 110 w 521"/>
                <a:gd name="T27" fmla="*/ 112 h 1598"/>
                <a:gd name="T28" fmla="*/ 116 w 521"/>
                <a:gd name="T29" fmla="*/ 70 h 1598"/>
                <a:gd name="T30" fmla="*/ 108 w 521"/>
                <a:gd name="T31" fmla="*/ 25 h 1598"/>
                <a:gd name="T32" fmla="*/ 139 w 521"/>
                <a:gd name="T33" fmla="*/ 0 h 1598"/>
                <a:gd name="T34" fmla="*/ 152 w 521"/>
                <a:gd name="T35" fmla="*/ 2 h 15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21"/>
                <a:gd name="T55" fmla="*/ 0 h 1598"/>
                <a:gd name="T56" fmla="*/ 521 w 521"/>
                <a:gd name="T57" fmla="*/ 1598 h 15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21" h="1598">
                  <a:moveTo>
                    <a:pt x="456" y="7"/>
                  </a:moveTo>
                  <a:lnTo>
                    <a:pt x="521" y="121"/>
                  </a:lnTo>
                  <a:lnTo>
                    <a:pt x="432" y="352"/>
                  </a:lnTo>
                  <a:lnTo>
                    <a:pt x="485" y="858"/>
                  </a:lnTo>
                  <a:lnTo>
                    <a:pt x="502" y="1216"/>
                  </a:lnTo>
                  <a:lnTo>
                    <a:pt x="371" y="1379"/>
                  </a:lnTo>
                  <a:lnTo>
                    <a:pt x="213" y="1518"/>
                  </a:lnTo>
                  <a:lnTo>
                    <a:pt x="87" y="1598"/>
                  </a:lnTo>
                  <a:lnTo>
                    <a:pt x="47" y="1448"/>
                  </a:lnTo>
                  <a:lnTo>
                    <a:pt x="9" y="1276"/>
                  </a:lnTo>
                  <a:lnTo>
                    <a:pt x="0" y="1174"/>
                  </a:lnTo>
                  <a:lnTo>
                    <a:pt x="143" y="779"/>
                  </a:lnTo>
                  <a:lnTo>
                    <a:pt x="290" y="436"/>
                  </a:lnTo>
                  <a:lnTo>
                    <a:pt x="330" y="337"/>
                  </a:lnTo>
                  <a:lnTo>
                    <a:pt x="347" y="211"/>
                  </a:lnTo>
                  <a:lnTo>
                    <a:pt x="323" y="74"/>
                  </a:lnTo>
                  <a:lnTo>
                    <a:pt x="415" y="0"/>
                  </a:lnTo>
                  <a:lnTo>
                    <a:pt x="456" y="7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8"/>
            <p:cNvSpPr>
              <a:spLocks/>
            </p:cNvSpPr>
            <p:nvPr/>
          </p:nvSpPr>
          <p:spPr bwMode="auto">
            <a:xfrm>
              <a:off x="4104" y="3178"/>
              <a:ext cx="169" cy="470"/>
            </a:xfrm>
            <a:custGeom>
              <a:avLst/>
              <a:gdLst>
                <a:gd name="T0" fmla="*/ 122 w 507"/>
                <a:gd name="T1" fmla="*/ 0 h 1410"/>
                <a:gd name="T2" fmla="*/ 128 w 507"/>
                <a:gd name="T3" fmla="*/ 75 h 1410"/>
                <a:gd name="T4" fmla="*/ 158 w 507"/>
                <a:gd name="T5" fmla="*/ 16 h 1410"/>
                <a:gd name="T6" fmla="*/ 142 w 507"/>
                <a:gd name="T7" fmla="*/ 95 h 1410"/>
                <a:gd name="T8" fmla="*/ 160 w 507"/>
                <a:gd name="T9" fmla="*/ 264 h 1410"/>
                <a:gd name="T10" fmla="*/ 169 w 507"/>
                <a:gd name="T11" fmla="*/ 386 h 1410"/>
                <a:gd name="T12" fmla="*/ 154 w 507"/>
                <a:gd name="T13" fmla="*/ 407 h 1410"/>
                <a:gd name="T14" fmla="*/ 108 w 507"/>
                <a:gd name="T15" fmla="*/ 449 h 1410"/>
                <a:gd name="T16" fmla="*/ 135 w 507"/>
                <a:gd name="T17" fmla="*/ 396 h 1410"/>
                <a:gd name="T18" fmla="*/ 142 w 507"/>
                <a:gd name="T19" fmla="*/ 345 h 1410"/>
                <a:gd name="T20" fmla="*/ 138 w 507"/>
                <a:gd name="T21" fmla="*/ 258 h 1410"/>
                <a:gd name="T22" fmla="*/ 128 w 507"/>
                <a:gd name="T23" fmla="*/ 187 h 1410"/>
                <a:gd name="T24" fmla="*/ 102 w 507"/>
                <a:gd name="T25" fmla="*/ 240 h 1410"/>
                <a:gd name="T26" fmla="*/ 86 w 507"/>
                <a:gd name="T27" fmla="*/ 237 h 1410"/>
                <a:gd name="T28" fmla="*/ 86 w 507"/>
                <a:gd name="T29" fmla="*/ 201 h 1410"/>
                <a:gd name="T30" fmla="*/ 106 w 507"/>
                <a:gd name="T31" fmla="*/ 145 h 1410"/>
                <a:gd name="T32" fmla="*/ 80 w 507"/>
                <a:gd name="T33" fmla="*/ 187 h 1410"/>
                <a:gd name="T34" fmla="*/ 57 w 507"/>
                <a:gd name="T35" fmla="*/ 247 h 1410"/>
                <a:gd name="T36" fmla="*/ 33 w 507"/>
                <a:gd name="T37" fmla="*/ 323 h 1410"/>
                <a:gd name="T38" fmla="*/ 18 w 507"/>
                <a:gd name="T39" fmla="*/ 386 h 1410"/>
                <a:gd name="T40" fmla="*/ 18 w 507"/>
                <a:gd name="T41" fmla="*/ 428 h 1410"/>
                <a:gd name="T42" fmla="*/ 18 w 507"/>
                <a:gd name="T43" fmla="*/ 470 h 1410"/>
                <a:gd name="T44" fmla="*/ 0 w 507"/>
                <a:gd name="T45" fmla="*/ 384 h 1410"/>
                <a:gd name="T46" fmla="*/ 37 w 507"/>
                <a:gd name="T47" fmla="*/ 268 h 1410"/>
                <a:gd name="T48" fmla="*/ 73 w 507"/>
                <a:gd name="T49" fmla="*/ 175 h 1410"/>
                <a:gd name="T50" fmla="*/ 110 w 507"/>
                <a:gd name="T51" fmla="*/ 101 h 1410"/>
                <a:gd name="T52" fmla="*/ 112 w 507"/>
                <a:gd name="T53" fmla="*/ 62 h 1410"/>
                <a:gd name="T54" fmla="*/ 104 w 507"/>
                <a:gd name="T55" fmla="*/ 8 h 1410"/>
                <a:gd name="T56" fmla="*/ 122 w 507"/>
                <a:gd name="T57" fmla="*/ 0 h 141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507"/>
                <a:gd name="T88" fmla="*/ 0 h 1410"/>
                <a:gd name="T89" fmla="*/ 507 w 507"/>
                <a:gd name="T90" fmla="*/ 1410 h 141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507" h="1410">
                  <a:moveTo>
                    <a:pt x="365" y="0"/>
                  </a:moveTo>
                  <a:lnTo>
                    <a:pt x="384" y="225"/>
                  </a:lnTo>
                  <a:lnTo>
                    <a:pt x="473" y="47"/>
                  </a:lnTo>
                  <a:lnTo>
                    <a:pt x="426" y="285"/>
                  </a:lnTo>
                  <a:lnTo>
                    <a:pt x="479" y="791"/>
                  </a:lnTo>
                  <a:lnTo>
                    <a:pt x="507" y="1158"/>
                  </a:lnTo>
                  <a:lnTo>
                    <a:pt x="461" y="1220"/>
                  </a:lnTo>
                  <a:lnTo>
                    <a:pt x="323" y="1347"/>
                  </a:lnTo>
                  <a:lnTo>
                    <a:pt x="406" y="1187"/>
                  </a:lnTo>
                  <a:lnTo>
                    <a:pt x="426" y="1034"/>
                  </a:lnTo>
                  <a:lnTo>
                    <a:pt x="415" y="775"/>
                  </a:lnTo>
                  <a:lnTo>
                    <a:pt x="384" y="562"/>
                  </a:lnTo>
                  <a:lnTo>
                    <a:pt x="305" y="721"/>
                  </a:lnTo>
                  <a:lnTo>
                    <a:pt x="257" y="712"/>
                  </a:lnTo>
                  <a:lnTo>
                    <a:pt x="257" y="603"/>
                  </a:lnTo>
                  <a:lnTo>
                    <a:pt x="317" y="436"/>
                  </a:lnTo>
                  <a:lnTo>
                    <a:pt x="241" y="562"/>
                  </a:lnTo>
                  <a:lnTo>
                    <a:pt x="172" y="740"/>
                  </a:lnTo>
                  <a:lnTo>
                    <a:pt x="99" y="968"/>
                  </a:lnTo>
                  <a:lnTo>
                    <a:pt x="55" y="1158"/>
                  </a:lnTo>
                  <a:lnTo>
                    <a:pt x="55" y="1285"/>
                  </a:lnTo>
                  <a:lnTo>
                    <a:pt x="55" y="1410"/>
                  </a:lnTo>
                  <a:lnTo>
                    <a:pt x="0" y="1153"/>
                  </a:lnTo>
                  <a:lnTo>
                    <a:pt x="111" y="803"/>
                  </a:lnTo>
                  <a:lnTo>
                    <a:pt x="220" y="525"/>
                  </a:lnTo>
                  <a:lnTo>
                    <a:pt x="330" y="302"/>
                  </a:lnTo>
                  <a:lnTo>
                    <a:pt x="336" y="185"/>
                  </a:lnTo>
                  <a:lnTo>
                    <a:pt x="311" y="2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622100"/>
            </a:solidFill>
            <a:ln w="0">
              <a:solidFill>
                <a:srgbClr val="6221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19"/>
            <p:cNvSpPr>
              <a:spLocks/>
            </p:cNvSpPr>
            <p:nvPr/>
          </p:nvSpPr>
          <p:spPr bwMode="auto">
            <a:xfrm>
              <a:off x="4268" y="2729"/>
              <a:ext cx="380" cy="463"/>
            </a:xfrm>
            <a:custGeom>
              <a:avLst/>
              <a:gdLst>
                <a:gd name="T0" fmla="*/ 307 w 1139"/>
                <a:gd name="T1" fmla="*/ 0 h 1390"/>
                <a:gd name="T2" fmla="*/ 371 w 1139"/>
                <a:gd name="T3" fmla="*/ 32 h 1390"/>
                <a:gd name="T4" fmla="*/ 380 w 1139"/>
                <a:gd name="T5" fmla="*/ 44 h 1390"/>
                <a:gd name="T6" fmla="*/ 380 w 1139"/>
                <a:gd name="T7" fmla="*/ 72 h 1390"/>
                <a:gd name="T8" fmla="*/ 375 w 1139"/>
                <a:gd name="T9" fmla="*/ 119 h 1390"/>
                <a:gd name="T10" fmla="*/ 352 w 1139"/>
                <a:gd name="T11" fmla="*/ 199 h 1390"/>
                <a:gd name="T12" fmla="*/ 311 w 1139"/>
                <a:gd name="T13" fmla="*/ 286 h 1390"/>
                <a:gd name="T14" fmla="*/ 261 w 1139"/>
                <a:gd name="T15" fmla="*/ 358 h 1390"/>
                <a:gd name="T16" fmla="*/ 222 w 1139"/>
                <a:gd name="T17" fmla="*/ 402 h 1390"/>
                <a:gd name="T18" fmla="*/ 163 w 1139"/>
                <a:gd name="T19" fmla="*/ 444 h 1390"/>
                <a:gd name="T20" fmla="*/ 121 w 1139"/>
                <a:gd name="T21" fmla="*/ 463 h 1390"/>
                <a:gd name="T22" fmla="*/ 57 w 1139"/>
                <a:gd name="T23" fmla="*/ 444 h 1390"/>
                <a:gd name="T24" fmla="*/ 29 w 1139"/>
                <a:gd name="T25" fmla="*/ 426 h 1390"/>
                <a:gd name="T26" fmla="*/ 0 w 1139"/>
                <a:gd name="T27" fmla="*/ 410 h 1390"/>
                <a:gd name="T28" fmla="*/ 0 w 1139"/>
                <a:gd name="T29" fmla="*/ 387 h 1390"/>
                <a:gd name="T30" fmla="*/ 10 w 1139"/>
                <a:gd name="T31" fmla="*/ 351 h 1390"/>
                <a:gd name="T32" fmla="*/ 29 w 1139"/>
                <a:gd name="T33" fmla="*/ 316 h 1390"/>
                <a:gd name="T34" fmla="*/ 49 w 1139"/>
                <a:gd name="T35" fmla="*/ 295 h 1390"/>
                <a:gd name="T36" fmla="*/ 73 w 1139"/>
                <a:gd name="T37" fmla="*/ 279 h 1390"/>
                <a:gd name="T38" fmla="*/ 103 w 1139"/>
                <a:gd name="T39" fmla="*/ 274 h 1390"/>
                <a:gd name="T40" fmla="*/ 154 w 1139"/>
                <a:gd name="T41" fmla="*/ 254 h 1390"/>
                <a:gd name="T42" fmla="*/ 207 w 1139"/>
                <a:gd name="T43" fmla="*/ 192 h 1390"/>
                <a:gd name="T44" fmla="*/ 239 w 1139"/>
                <a:gd name="T45" fmla="*/ 122 h 1390"/>
                <a:gd name="T46" fmla="*/ 244 w 1139"/>
                <a:gd name="T47" fmla="*/ 81 h 1390"/>
                <a:gd name="T48" fmla="*/ 257 w 1139"/>
                <a:gd name="T49" fmla="*/ 44 h 1390"/>
                <a:gd name="T50" fmla="*/ 274 w 1139"/>
                <a:gd name="T51" fmla="*/ 21 h 1390"/>
                <a:gd name="T52" fmla="*/ 290 w 1139"/>
                <a:gd name="T53" fmla="*/ 7 h 1390"/>
                <a:gd name="T54" fmla="*/ 307 w 1139"/>
                <a:gd name="T55" fmla="*/ 0 h 139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39"/>
                <a:gd name="T85" fmla="*/ 0 h 1390"/>
                <a:gd name="T86" fmla="*/ 1139 w 1139"/>
                <a:gd name="T87" fmla="*/ 1390 h 139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39" h="1390">
                  <a:moveTo>
                    <a:pt x="921" y="0"/>
                  </a:moveTo>
                  <a:lnTo>
                    <a:pt x="1111" y="96"/>
                  </a:lnTo>
                  <a:lnTo>
                    <a:pt x="1139" y="132"/>
                  </a:lnTo>
                  <a:lnTo>
                    <a:pt x="1139" y="216"/>
                  </a:lnTo>
                  <a:lnTo>
                    <a:pt x="1124" y="356"/>
                  </a:lnTo>
                  <a:lnTo>
                    <a:pt x="1056" y="596"/>
                  </a:lnTo>
                  <a:lnTo>
                    <a:pt x="931" y="860"/>
                  </a:lnTo>
                  <a:lnTo>
                    <a:pt x="781" y="1075"/>
                  </a:lnTo>
                  <a:lnTo>
                    <a:pt x="666" y="1208"/>
                  </a:lnTo>
                  <a:lnTo>
                    <a:pt x="490" y="1332"/>
                  </a:lnTo>
                  <a:lnTo>
                    <a:pt x="363" y="1390"/>
                  </a:lnTo>
                  <a:lnTo>
                    <a:pt x="172" y="1332"/>
                  </a:lnTo>
                  <a:lnTo>
                    <a:pt x="86" y="1279"/>
                  </a:lnTo>
                  <a:lnTo>
                    <a:pt x="0" y="1231"/>
                  </a:lnTo>
                  <a:lnTo>
                    <a:pt x="0" y="1162"/>
                  </a:lnTo>
                  <a:lnTo>
                    <a:pt x="30" y="1053"/>
                  </a:lnTo>
                  <a:lnTo>
                    <a:pt x="86" y="949"/>
                  </a:lnTo>
                  <a:lnTo>
                    <a:pt x="146" y="886"/>
                  </a:lnTo>
                  <a:lnTo>
                    <a:pt x="219" y="837"/>
                  </a:lnTo>
                  <a:lnTo>
                    <a:pt x="308" y="822"/>
                  </a:lnTo>
                  <a:lnTo>
                    <a:pt x="463" y="764"/>
                  </a:lnTo>
                  <a:lnTo>
                    <a:pt x="619" y="577"/>
                  </a:lnTo>
                  <a:lnTo>
                    <a:pt x="717" y="365"/>
                  </a:lnTo>
                  <a:lnTo>
                    <a:pt x="730" y="244"/>
                  </a:lnTo>
                  <a:lnTo>
                    <a:pt x="769" y="132"/>
                  </a:lnTo>
                  <a:lnTo>
                    <a:pt x="820" y="64"/>
                  </a:lnTo>
                  <a:lnTo>
                    <a:pt x="870" y="22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0"/>
            <p:cNvSpPr>
              <a:spLocks/>
            </p:cNvSpPr>
            <p:nvPr/>
          </p:nvSpPr>
          <p:spPr bwMode="auto">
            <a:xfrm>
              <a:off x="4318" y="3006"/>
              <a:ext cx="115" cy="51"/>
            </a:xfrm>
            <a:custGeom>
              <a:avLst/>
              <a:gdLst>
                <a:gd name="T0" fmla="*/ 115 w 346"/>
                <a:gd name="T1" fmla="*/ 27 h 153"/>
                <a:gd name="T2" fmla="*/ 80 w 346"/>
                <a:gd name="T3" fmla="*/ 51 h 153"/>
                <a:gd name="T4" fmla="*/ 0 w 346"/>
                <a:gd name="T5" fmla="*/ 23 h 153"/>
                <a:gd name="T6" fmla="*/ 16 w 346"/>
                <a:gd name="T7" fmla="*/ 6 h 153"/>
                <a:gd name="T8" fmla="*/ 36 w 346"/>
                <a:gd name="T9" fmla="*/ 0 h 153"/>
                <a:gd name="T10" fmla="*/ 63 w 346"/>
                <a:gd name="T11" fmla="*/ 4 h 153"/>
                <a:gd name="T12" fmla="*/ 115 w 346"/>
                <a:gd name="T13" fmla="*/ 27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6"/>
                <a:gd name="T22" fmla="*/ 0 h 153"/>
                <a:gd name="T23" fmla="*/ 346 w 346"/>
                <a:gd name="T24" fmla="*/ 153 h 15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6" h="153">
                  <a:moveTo>
                    <a:pt x="346" y="80"/>
                  </a:moveTo>
                  <a:lnTo>
                    <a:pt x="241" y="153"/>
                  </a:lnTo>
                  <a:lnTo>
                    <a:pt x="0" y="69"/>
                  </a:lnTo>
                  <a:lnTo>
                    <a:pt x="49" y="17"/>
                  </a:lnTo>
                  <a:lnTo>
                    <a:pt x="108" y="0"/>
                  </a:lnTo>
                  <a:lnTo>
                    <a:pt x="191" y="12"/>
                  </a:lnTo>
                  <a:lnTo>
                    <a:pt x="346" y="8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1"/>
            <p:cNvSpPr>
              <a:spLocks/>
            </p:cNvSpPr>
            <p:nvPr/>
          </p:nvSpPr>
          <p:spPr bwMode="auto">
            <a:xfrm>
              <a:off x="4385" y="2987"/>
              <a:ext cx="175" cy="223"/>
            </a:xfrm>
            <a:custGeom>
              <a:avLst/>
              <a:gdLst>
                <a:gd name="T0" fmla="*/ 0 w 524"/>
                <a:gd name="T1" fmla="*/ 209 h 669"/>
                <a:gd name="T2" fmla="*/ 29 w 524"/>
                <a:gd name="T3" fmla="*/ 141 h 669"/>
                <a:gd name="T4" fmla="*/ 76 w 524"/>
                <a:gd name="T5" fmla="*/ 104 h 669"/>
                <a:gd name="T6" fmla="*/ 122 w 524"/>
                <a:gd name="T7" fmla="*/ 67 h 669"/>
                <a:gd name="T8" fmla="*/ 175 w 524"/>
                <a:gd name="T9" fmla="*/ 0 h 669"/>
                <a:gd name="T10" fmla="*/ 164 w 524"/>
                <a:gd name="T11" fmla="*/ 130 h 669"/>
                <a:gd name="T12" fmla="*/ 9 w 524"/>
                <a:gd name="T13" fmla="*/ 223 h 669"/>
                <a:gd name="T14" fmla="*/ 0 w 524"/>
                <a:gd name="T15" fmla="*/ 209 h 6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4"/>
                <a:gd name="T25" fmla="*/ 0 h 669"/>
                <a:gd name="T26" fmla="*/ 524 w 524"/>
                <a:gd name="T27" fmla="*/ 669 h 6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4" h="669">
                  <a:moveTo>
                    <a:pt x="0" y="628"/>
                  </a:moveTo>
                  <a:lnTo>
                    <a:pt x="87" y="423"/>
                  </a:lnTo>
                  <a:lnTo>
                    <a:pt x="227" y="312"/>
                  </a:lnTo>
                  <a:lnTo>
                    <a:pt x="365" y="201"/>
                  </a:lnTo>
                  <a:lnTo>
                    <a:pt x="524" y="0"/>
                  </a:lnTo>
                  <a:lnTo>
                    <a:pt x="492" y="390"/>
                  </a:lnTo>
                  <a:lnTo>
                    <a:pt x="26" y="669"/>
                  </a:lnTo>
                  <a:lnTo>
                    <a:pt x="0" y="628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2"/>
            <p:cNvSpPr>
              <a:spLocks/>
            </p:cNvSpPr>
            <p:nvPr/>
          </p:nvSpPr>
          <p:spPr bwMode="auto">
            <a:xfrm>
              <a:off x="4504" y="2769"/>
              <a:ext cx="79" cy="91"/>
            </a:xfrm>
            <a:custGeom>
              <a:avLst/>
              <a:gdLst>
                <a:gd name="T0" fmla="*/ 22 w 237"/>
                <a:gd name="T1" fmla="*/ 0 h 273"/>
                <a:gd name="T2" fmla="*/ 79 w 237"/>
                <a:gd name="T3" fmla="*/ 34 h 273"/>
                <a:gd name="T4" fmla="*/ 73 w 237"/>
                <a:gd name="T5" fmla="*/ 73 h 273"/>
                <a:gd name="T6" fmla="*/ 69 w 237"/>
                <a:gd name="T7" fmla="*/ 84 h 273"/>
                <a:gd name="T8" fmla="*/ 0 w 237"/>
                <a:gd name="T9" fmla="*/ 91 h 273"/>
                <a:gd name="T10" fmla="*/ 3 w 237"/>
                <a:gd name="T11" fmla="*/ 44 h 273"/>
                <a:gd name="T12" fmla="*/ 22 w 237"/>
                <a:gd name="T13" fmla="*/ 0 h 2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7"/>
                <a:gd name="T22" fmla="*/ 0 h 273"/>
                <a:gd name="T23" fmla="*/ 237 w 237"/>
                <a:gd name="T24" fmla="*/ 273 h 2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7" h="273">
                  <a:moveTo>
                    <a:pt x="66" y="0"/>
                  </a:moveTo>
                  <a:lnTo>
                    <a:pt x="237" y="103"/>
                  </a:lnTo>
                  <a:lnTo>
                    <a:pt x="219" y="218"/>
                  </a:lnTo>
                  <a:lnTo>
                    <a:pt x="208" y="253"/>
                  </a:lnTo>
                  <a:lnTo>
                    <a:pt x="0" y="273"/>
                  </a:lnTo>
                  <a:lnTo>
                    <a:pt x="8" y="13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3"/>
            <p:cNvSpPr>
              <a:spLocks/>
            </p:cNvSpPr>
            <p:nvPr/>
          </p:nvSpPr>
          <p:spPr bwMode="auto">
            <a:xfrm>
              <a:off x="4438" y="2769"/>
              <a:ext cx="275" cy="534"/>
            </a:xfrm>
            <a:custGeom>
              <a:avLst/>
              <a:gdLst>
                <a:gd name="T0" fmla="*/ 133 w 823"/>
                <a:gd name="T1" fmla="*/ 534 h 1602"/>
                <a:gd name="T2" fmla="*/ 66 w 823"/>
                <a:gd name="T3" fmla="*/ 376 h 1602"/>
                <a:gd name="T4" fmla="*/ 60 w 823"/>
                <a:gd name="T5" fmla="*/ 330 h 1602"/>
                <a:gd name="T6" fmla="*/ 65 w 823"/>
                <a:gd name="T7" fmla="*/ 298 h 1602"/>
                <a:gd name="T8" fmla="*/ 77 w 823"/>
                <a:gd name="T9" fmla="*/ 263 h 1602"/>
                <a:gd name="T10" fmla="*/ 86 w 823"/>
                <a:gd name="T11" fmla="*/ 234 h 1602"/>
                <a:gd name="T12" fmla="*/ 59 w 823"/>
                <a:gd name="T13" fmla="*/ 224 h 1602"/>
                <a:gd name="T14" fmla="*/ 4 w 823"/>
                <a:gd name="T15" fmla="*/ 254 h 1602"/>
                <a:gd name="T16" fmla="*/ 1 w 823"/>
                <a:gd name="T17" fmla="*/ 239 h 1602"/>
                <a:gd name="T18" fmla="*/ 0 w 823"/>
                <a:gd name="T19" fmla="*/ 214 h 1602"/>
                <a:gd name="T20" fmla="*/ 7 w 823"/>
                <a:gd name="T21" fmla="*/ 172 h 1602"/>
                <a:gd name="T22" fmla="*/ 26 w 823"/>
                <a:gd name="T23" fmla="*/ 119 h 1602"/>
                <a:gd name="T24" fmla="*/ 64 w 823"/>
                <a:gd name="T25" fmla="*/ 88 h 1602"/>
                <a:gd name="T26" fmla="*/ 95 w 823"/>
                <a:gd name="T27" fmla="*/ 70 h 1602"/>
                <a:gd name="T28" fmla="*/ 110 w 823"/>
                <a:gd name="T29" fmla="*/ 73 h 1602"/>
                <a:gd name="T30" fmla="*/ 167 w 823"/>
                <a:gd name="T31" fmla="*/ 105 h 1602"/>
                <a:gd name="T32" fmla="*/ 158 w 823"/>
                <a:gd name="T33" fmla="*/ 71 h 1602"/>
                <a:gd name="T34" fmla="*/ 144 w 823"/>
                <a:gd name="T35" fmla="*/ 58 h 1602"/>
                <a:gd name="T36" fmla="*/ 95 w 823"/>
                <a:gd name="T37" fmla="*/ 37 h 1602"/>
                <a:gd name="T38" fmla="*/ 90 w 823"/>
                <a:gd name="T39" fmla="*/ 23 h 1602"/>
                <a:gd name="T40" fmla="*/ 86 w 823"/>
                <a:gd name="T41" fmla="*/ 4 h 1602"/>
                <a:gd name="T42" fmla="*/ 93 w 823"/>
                <a:gd name="T43" fmla="*/ 0 h 1602"/>
                <a:gd name="T44" fmla="*/ 122 w 823"/>
                <a:gd name="T45" fmla="*/ 0 h 1602"/>
                <a:gd name="T46" fmla="*/ 204 w 823"/>
                <a:gd name="T47" fmla="*/ 41 h 1602"/>
                <a:gd name="T48" fmla="*/ 210 w 823"/>
                <a:gd name="T49" fmla="*/ 62 h 1602"/>
                <a:gd name="T50" fmla="*/ 262 w 823"/>
                <a:gd name="T51" fmla="*/ 170 h 1602"/>
                <a:gd name="T52" fmla="*/ 260 w 823"/>
                <a:gd name="T53" fmla="*/ 192 h 1602"/>
                <a:gd name="T54" fmla="*/ 224 w 823"/>
                <a:gd name="T55" fmla="*/ 350 h 1602"/>
                <a:gd name="T56" fmla="*/ 226 w 823"/>
                <a:gd name="T57" fmla="*/ 370 h 1602"/>
                <a:gd name="T58" fmla="*/ 275 w 823"/>
                <a:gd name="T59" fmla="*/ 462 h 1602"/>
                <a:gd name="T60" fmla="*/ 258 w 823"/>
                <a:gd name="T61" fmla="*/ 489 h 1602"/>
                <a:gd name="T62" fmla="*/ 229 w 823"/>
                <a:gd name="T63" fmla="*/ 508 h 1602"/>
                <a:gd name="T64" fmla="*/ 169 w 823"/>
                <a:gd name="T65" fmla="*/ 531 h 1602"/>
                <a:gd name="T66" fmla="*/ 133 w 823"/>
                <a:gd name="T67" fmla="*/ 534 h 160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23"/>
                <a:gd name="T103" fmla="*/ 0 h 1602"/>
                <a:gd name="T104" fmla="*/ 823 w 823"/>
                <a:gd name="T105" fmla="*/ 1602 h 160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23" h="1602">
                  <a:moveTo>
                    <a:pt x="398" y="1602"/>
                  </a:moveTo>
                  <a:lnTo>
                    <a:pt x="198" y="1128"/>
                  </a:lnTo>
                  <a:lnTo>
                    <a:pt x="181" y="990"/>
                  </a:lnTo>
                  <a:lnTo>
                    <a:pt x="195" y="894"/>
                  </a:lnTo>
                  <a:lnTo>
                    <a:pt x="230" y="790"/>
                  </a:lnTo>
                  <a:lnTo>
                    <a:pt x="258" y="701"/>
                  </a:lnTo>
                  <a:lnTo>
                    <a:pt x="176" y="672"/>
                  </a:lnTo>
                  <a:lnTo>
                    <a:pt x="13" y="761"/>
                  </a:lnTo>
                  <a:lnTo>
                    <a:pt x="4" y="716"/>
                  </a:lnTo>
                  <a:lnTo>
                    <a:pt x="0" y="643"/>
                  </a:lnTo>
                  <a:lnTo>
                    <a:pt x="22" y="517"/>
                  </a:lnTo>
                  <a:lnTo>
                    <a:pt x="79" y="357"/>
                  </a:lnTo>
                  <a:lnTo>
                    <a:pt x="193" y="265"/>
                  </a:lnTo>
                  <a:lnTo>
                    <a:pt x="285" y="209"/>
                  </a:lnTo>
                  <a:lnTo>
                    <a:pt x="328" y="218"/>
                  </a:lnTo>
                  <a:lnTo>
                    <a:pt x="501" y="316"/>
                  </a:lnTo>
                  <a:lnTo>
                    <a:pt x="474" y="213"/>
                  </a:lnTo>
                  <a:lnTo>
                    <a:pt x="431" y="174"/>
                  </a:lnTo>
                  <a:lnTo>
                    <a:pt x="285" y="111"/>
                  </a:lnTo>
                  <a:lnTo>
                    <a:pt x="270" y="69"/>
                  </a:lnTo>
                  <a:lnTo>
                    <a:pt x="258" y="13"/>
                  </a:lnTo>
                  <a:lnTo>
                    <a:pt x="277" y="0"/>
                  </a:lnTo>
                  <a:lnTo>
                    <a:pt x="365" y="0"/>
                  </a:lnTo>
                  <a:lnTo>
                    <a:pt x="610" y="123"/>
                  </a:lnTo>
                  <a:lnTo>
                    <a:pt x="629" y="187"/>
                  </a:lnTo>
                  <a:lnTo>
                    <a:pt x="785" y="511"/>
                  </a:lnTo>
                  <a:lnTo>
                    <a:pt x="778" y="576"/>
                  </a:lnTo>
                  <a:lnTo>
                    <a:pt x="669" y="1050"/>
                  </a:lnTo>
                  <a:lnTo>
                    <a:pt x="677" y="1111"/>
                  </a:lnTo>
                  <a:lnTo>
                    <a:pt x="823" y="1386"/>
                  </a:lnTo>
                  <a:lnTo>
                    <a:pt x="771" y="1468"/>
                  </a:lnTo>
                  <a:lnTo>
                    <a:pt x="685" y="1525"/>
                  </a:lnTo>
                  <a:lnTo>
                    <a:pt x="507" y="1592"/>
                  </a:lnTo>
                  <a:lnTo>
                    <a:pt x="398" y="1602"/>
                  </a:lnTo>
                  <a:close/>
                </a:path>
              </a:pathLst>
            </a:custGeom>
            <a:solidFill>
              <a:srgbClr val="FFC281"/>
            </a:solidFill>
            <a:ln w="0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4"/>
            <p:cNvSpPr>
              <a:spLocks/>
            </p:cNvSpPr>
            <p:nvPr/>
          </p:nvSpPr>
          <p:spPr bwMode="auto">
            <a:xfrm>
              <a:off x="4590" y="2924"/>
              <a:ext cx="19" cy="46"/>
            </a:xfrm>
            <a:custGeom>
              <a:avLst/>
              <a:gdLst>
                <a:gd name="T0" fmla="*/ 2 w 57"/>
                <a:gd name="T1" fmla="*/ 0 h 138"/>
                <a:gd name="T2" fmla="*/ 3 w 57"/>
                <a:gd name="T3" fmla="*/ 21 h 138"/>
                <a:gd name="T4" fmla="*/ 0 w 57"/>
                <a:gd name="T5" fmla="*/ 43 h 138"/>
                <a:gd name="T6" fmla="*/ 15 w 57"/>
                <a:gd name="T7" fmla="*/ 46 h 138"/>
                <a:gd name="T8" fmla="*/ 19 w 57"/>
                <a:gd name="T9" fmla="*/ 29 h 138"/>
                <a:gd name="T10" fmla="*/ 19 w 57"/>
                <a:gd name="T11" fmla="*/ 14 h 138"/>
                <a:gd name="T12" fmla="*/ 17 w 57"/>
                <a:gd name="T13" fmla="*/ 4 h 138"/>
                <a:gd name="T14" fmla="*/ 2 w 57"/>
                <a:gd name="T15" fmla="*/ 0 h 1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"/>
                <a:gd name="T25" fmla="*/ 0 h 138"/>
                <a:gd name="T26" fmla="*/ 57 w 57"/>
                <a:gd name="T27" fmla="*/ 138 h 1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" h="138">
                  <a:moveTo>
                    <a:pt x="6" y="0"/>
                  </a:moveTo>
                  <a:lnTo>
                    <a:pt x="9" y="64"/>
                  </a:lnTo>
                  <a:lnTo>
                    <a:pt x="0" y="128"/>
                  </a:lnTo>
                  <a:lnTo>
                    <a:pt x="45" y="138"/>
                  </a:lnTo>
                  <a:lnTo>
                    <a:pt x="57" y="87"/>
                  </a:lnTo>
                  <a:lnTo>
                    <a:pt x="57" y="41"/>
                  </a:lnTo>
                  <a:lnTo>
                    <a:pt x="51" y="1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00"/>
            </a:solidFill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5"/>
            <p:cNvSpPr>
              <a:spLocks/>
            </p:cNvSpPr>
            <p:nvPr/>
          </p:nvSpPr>
          <p:spPr bwMode="auto">
            <a:xfrm>
              <a:off x="4088" y="2414"/>
              <a:ext cx="438" cy="737"/>
            </a:xfrm>
            <a:custGeom>
              <a:avLst/>
              <a:gdLst>
                <a:gd name="T0" fmla="*/ 128 w 1314"/>
                <a:gd name="T1" fmla="*/ 10 h 2210"/>
                <a:gd name="T2" fmla="*/ 85 w 1314"/>
                <a:gd name="T3" fmla="*/ 54 h 2210"/>
                <a:gd name="T4" fmla="*/ 53 w 1314"/>
                <a:gd name="T5" fmla="*/ 121 h 2210"/>
                <a:gd name="T6" fmla="*/ 24 w 1314"/>
                <a:gd name="T7" fmla="*/ 196 h 2210"/>
                <a:gd name="T8" fmla="*/ 3 w 1314"/>
                <a:gd name="T9" fmla="*/ 262 h 2210"/>
                <a:gd name="T10" fmla="*/ 0 w 1314"/>
                <a:gd name="T11" fmla="*/ 308 h 2210"/>
                <a:gd name="T12" fmla="*/ 1 w 1314"/>
                <a:gd name="T13" fmla="*/ 355 h 2210"/>
                <a:gd name="T14" fmla="*/ 5 w 1314"/>
                <a:gd name="T15" fmla="*/ 395 h 2210"/>
                <a:gd name="T16" fmla="*/ 8 w 1314"/>
                <a:gd name="T17" fmla="*/ 455 h 2210"/>
                <a:gd name="T18" fmla="*/ 8 w 1314"/>
                <a:gd name="T19" fmla="*/ 505 h 2210"/>
                <a:gd name="T20" fmla="*/ 16 w 1314"/>
                <a:gd name="T21" fmla="*/ 535 h 2210"/>
                <a:gd name="T22" fmla="*/ 31 w 1314"/>
                <a:gd name="T23" fmla="*/ 562 h 2210"/>
                <a:gd name="T24" fmla="*/ 128 w 1314"/>
                <a:gd name="T25" fmla="*/ 693 h 2210"/>
                <a:gd name="T26" fmla="*/ 153 w 1314"/>
                <a:gd name="T27" fmla="*/ 737 h 2210"/>
                <a:gd name="T28" fmla="*/ 162 w 1314"/>
                <a:gd name="T29" fmla="*/ 737 h 2210"/>
                <a:gd name="T30" fmla="*/ 180 w 1314"/>
                <a:gd name="T31" fmla="*/ 718 h 2210"/>
                <a:gd name="T32" fmla="*/ 183 w 1314"/>
                <a:gd name="T33" fmla="*/ 685 h 2210"/>
                <a:gd name="T34" fmla="*/ 205 w 1314"/>
                <a:gd name="T35" fmla="*/ 631 h 2210"/>
                <a:gd name="T36" fmla="*/ 243 w 1314"/>
                <a:gd name="T37" fmla="*/ 597 h 2210"/>
                <a:gd name="T38" fmla="*/ 267 w 1314"/>
                <a:gd name="T39" fmla="*/ 592 h 2210"/>
                <a:gd name="T40" fmla="*/ 293 w 1314"/>
                <a:gd name="T41" fmla="*/ 594 h 2210"/>
                <a:gd name="T42" fmla="*/ 397 w 1314"/>
                <a:gd name="T43" fmla="*/ 490 h 2210"/>
                <a:gd name="T44" fmla="*/ 421 w 1314"/>
                <a:gd name="T45" fmla="*/ 435 h 2210"/>
                <a:gd name="T46" fmla="*/ 421 w 1314"/>
                <a:gd name="T47" fmla="*/ 395 h 2210"/>
                <a:gd name="T48" fmla="*/ 434 w 1314"/>
                <a:gd name="T49" fmla="*/ 342 h 2210"/>
                <a:gd name="T50" fmla="*/ 438 w 1314"/>
                <a:gd name="T51" fmla="*/ 275 h 2210"/>
                <a:gd name="T52" fmla="*/ 438 w 1314"/>
                <a:gd name="T53" fmla="*/ 145 h 2210"/>
                <a:gd name="T54" fmla="*/ 306 w 1314"/>
                <a:gd name="T55" fmla="*/ 75 h 2210"/>
                <a:gd name="T56" fmla="*/ 162 w 1314"/>
                <a:gd name="T57" fmla="*/ 0 h 2210"/>
                <a:gd name="T58" fmla="*/ 128 w 1314"/>
                <a:gd name="T59" fmla="*/ 10 h 22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14"/>
                <a:gd name="T91" fmla="*/ 0 h 2210"/>
                <a:gd name="T92" fmla="*/ 1314 w 1314"/>
                <a:gd name="T93" fmla="*/ 2210 h 221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14" h="2210">
                  <a:moveTo>
                    <a:pt x="384" y="31"/>
                  </a:moveTo>
                  <a:lnTo>
                    <a:pt x="255" y="163"/>
                  </a:lnTo>
                  <a:lnTo>
                    <a:pt x="159" y="362"/>
                  </a:lnTo>
                  <a:lnTo>
                    <a:pt x="73" y="588"/>
                  </a:lnTo>
                  <a:lnTo>
                    <a:pt x="8" y="785"/>
                  </a:lnTo>
                  <a:lnTo>
                    <a:pt x="0" y="923"/>
                  </a:lnTo>
                  <a:lnTo>
                    <a:pt x="4" y="1064"/>
                  </a:lnTo>
                  <a:lnTo>
                    <a:pt x="16" y="1183"/>
                  </a:lnTo>
                  <a:lnTo>
                    <a:pt x="24" y="1364"/>
                  </a:lnTo>
                  <a:lnTo>
                    <a:pt x="24" y="1513"/>
                  </a:lnTo>
                  <a:lnTo>
                    <a:pt x="48" y="1603"/>
                  </a:lnTo>
                  <a:lnTo>
                    <a:pt x="93" y="1686"/>
                  </a:lnTo>
                  <a:lnTo>
                    <a:pt x="384" y="2078"/>
                  </a:lnTo>
                  <a:lnTo>
                    <a:pt x="458" y="2210"/>
                  </a:lnTo>
                  <a:lnTo>
                    <a:pt x="486" y="2210"/>
                  </a:lnTo>
                  <a:lnTo>
                    <a:pt x="539" y="2152"/>
                  </a:lnTo>
                  <a:lnTo>
                    <a:pt x="550" y="2054"/>
                  </a:lnTo>
                  <a:lnTo>
                    <a:pt x="616" y="1892"/>
                  </a:lnTo>
                  <a:lnTo>
                    <a:pt x="728" y="1791"/>
                  </a:lnTo>
                  <a:lnTo>
                    <a:pt x="801" y="1774"/>
                  </a:lnTo>
                  <a:lnTo>
                    <a:pt x="879" y="1781"/>
                  </a:lnTo>
                  <a:lnTo>
                    <a:pt x="1190" y="1469"/>
                  </a:lnTo>
                  <a:lnTo>
                    <a:pt x="1263" y="1304"/>
                  </a:lnTo>
                  <a:lnTo>
                    <a:pt x="1263" y="1183"/>
                  </a:lnTo>
                  <a:lnTo>
                    <a:pt x="1302" y="1026"/>
                  </a:lnTo>
                  <a:lnTo>
                    <a:pt x="1314" y="826"/>
                  </a:lnTo>
                  <a:lnTo>
                    <a:pt x="1314" y="434"/>
                  </a:lnTo>
                  <a:lnTo>
                    <a:pt x="918" y="225"/>
                  </a:lnTo>
                  <a:lnTo>
                    <a:pt x="486" y="0"/>
                  </a:lnTo>
                  <a:lnTo>
                    <a:pt x="384" y="31"/>
                  </a:lnTo>
                  <a:close/>
                </a:path>
              </a:pathLst>
            </a:custGeom>
            <a:solidFill>
              <a:srgbClr val="FFC281"/>
            </a:solidFill>
            <a:ln w="0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6"/>
            <p:cNvSpPr>
              <a:spLocks/>
            </p:cNvSpPr>
            <p:nvPr/>
          </p:nvSpPr>
          <p:spPr bwMode="auto">
            <a:xfrm>
              <a:off x="4096" y="2653"/>
              <a:ext cx="61" cy="100"/>
            </a:xfrm>
            <a:custGeom>
              <a:avLst/>
              <a:gdLst>
                <a:gd name="T0" fmla="*/ 0 w 183"/>
                <a:gd name="T1" fmla="*/ 23 h 298"/>
                <a:gd name="T2" fmla="*/ 42 w 183"/>
                <a:gd name="T3" fmla="*/ 97 h 298"/>
                <a:gd name="T4" fmla="*/ 61 w 183"/>
                <a:gd name="T5" fmla="*/ 100 h 298"/>
                <a:gd name="T6" fmla="*/ 3 w 183"/>
                <a:gd name="T7" fmla="*/ 0 h 298"/>
                <a:gd name="T8" fmla="*/ 0 w 183"/>
                <a:gd name="T9" fmla="*/ 23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3"/>
                <a:gd name="T16" fmla="*/ 0 h 298"/>
                <a:gd name="T17" fmla="*/ 183 w 183"/>
                <a:gd name="T18" fmla="*/ 298 h 2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3" h="298">
                  <a:moveTo>
                    <a:pt x="0" y="68"/>
                  </a:moveTo>
                  <a:lnTo>
                    <a:pt x="126" y="289"/>
                  </a:lnTo>
                  <a:lnTo>
                    <a:pt x="183" y="298"/>
                  </a:lnTo>
                  <a:lnTo>
                    <a:pt x="8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7"/>
            <p:cNvSpPr>
              <a:spLocks/>
            </p:cNvSpPr>
            <p:nvPr/>
          </p:nvSpPr>
          <p:spPr bwMode="auto">
            <a:xfrm>
              <a:off x="4299" y="2675"/>
              <a:ext cx="73" cy="117"/>
            </a:xfrm>
            <a:custGeom>
              <a:avLst/>
              <a:gdLst>
                <a:gd name="T0" fmla="*/ 0 w 217"/>
                <a:gd name="T1" fmla="*/ 20 h 352"/>
                <a:gd name="T2" fmla="*/ 52 w 217"/>
                <a:gd name="T3" fmla="*/ 114 h 352"/>
                <a:gd name="T4" fmla="*/ 73 w 217"/>
                <a:gd name="T5" fmla="*/ 117 h 352"/>
                <a:gd name="T6" fmla="*/ 5 w 217"/>
                <a:gd name="T7" fmla="*/ 0 h 352"/>
                <a:gd name="T8" fmla="*/ 0 w 217"/>
                <a:gd name="T9" fmla="*/ 20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352"/>
                <a:gd name="T17" fmla="*/ 217 w 217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352">
                  <a:moveTo>
                    <a:pt x="0" y="61"/>
                  </a:moveTo>
                  <a:lnTo>
                    <a:pt x="155" y="342"/>
                  </a:lnTo>
                  <a:lnTo>
                    <a:pt x="217" y="352"/>
                  </a:lnTo>
                  <a:lnTo>
                    <a:pt x="15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8"/>
            <p:cNvSpPr>
              <a:spLocks/>
            </p:cNvSpPr>
            <p:nvPr/>
          </p:nvSpPr>
          <p:spPr bwMode="auto">
            <a:xfrm>
              <a:off x="4106" y="2628"/>
              <a:ext cx="91" cy="123"/>
            </a:xfrm>
            <a:custGeom>
              <a:avLst/>
              <a:gdLst>
                <a:gd name="T0" fmla="*/ 0 w 275"/>
                <a:gd name="T1" fmla="*/ 3 h 369"/>
                <a:gd name="T2" fmla="*/ 64 w 275"/>
                <a:gd name="T3" fmla="*/ 123 h 369"/>
                <a:gd name="T4" fmla="*/ 91 w 275"/>
                <a:gd name="T5" fmla="*/ 119 h 369"/>
                <a:gd name="T6" fmla="*/ 22 w 275"/>
                <a:gd name="T7" fmla="*/ 0 h 369"/>
                <a:gd name="T8" fmla="*/ 0 w 275"/>
                <a:gd name="T9" fmla="*/ 3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369"/>
                <a:gd name="T17" fmla="*/ 275 w 275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369">
                  <a:moveTo>
                    <a:pt x="0" y="10"/>
                  </a:moveTo>
                  <a:lnTo>
                    <a:pt x="192" y="369"/>
                  </a:lnTo>
                  <a:lnTo>
                    <a:pt x="275" y="356"/>
                  </a:lnTo>
                  <a:lnTo>
                    <a:pt x="6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29"/>
            <p:cNvSpPr>
              <a:spLocks/>
            </p:cNvSpPr>
            <p:nvPr/>
          </p:nvSpPr>
          <p:spPr bwMode="auto">
            <a:xfrm>
              <a:off x="4318" y="2657"/>
              <a:ext cx="98" cy="133"/>
            </a:xfrm>
            <a:custGeom>
              <a:avLst/>
              <a:gdLst>
                <a:gd name="T0" fmla="*/ 0 w 294"/>
                <a:gd name="T1" fmla="*/ 7 h 399"/>
                <a:gd name="T2" fmla="*/ 71 w 294"/>
                <a:gd name="T3" fmla="*/ 133 h 399"/>
                <a:gd name="T4" fmla="*/ 98 w 294"/>
                <a:gd name="T5" fmla="*/ 124 h 399"/>
                <a:gd name="T6" fmla="*/ 23 w 294"/>
                <a:gd name="T7" fmla="*/ 0 h 399"/>
                <a:gd name="T8" fmla="*/ 0 w 294"/>
                <a:gd name="T9" fmla="*/ 7 h 3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4"/>
                <a:gd name="T16" fmla="*/ 0 h 399"/>
                <a:gd name="T17" fmla="*/ 294 w 294"/>
                <a:gd name="T18" fmla="*/ 399 h 3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4" h="399">
                  <a:moveTo>
                    <a:pt x="0" y="20"/>
                  </a:moveTo>
                  <a:lnTo>
                    <a:pt x="213" y="399"/>
                  </a:lnTo>
                  <a:lnTo>
                    <a:pt x="294" y="372"/>
                  </a:lnTo>
                  <a:lnTo>
                    <a:pt x="70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0"/>
            <p:cNvSpPr>
              <a:spLocks/>
            </p:cNvSpPr>
            <p:nvPr/>
          </p:nvSpPr>
          <p:spPr bwMode="auto">
            <a:xfrm>
              <a:off x="4188" y="2631"/>
              <a:ext cx="53" cy="77"/>
            </a:xfrm>
            <a:custGeom>
              <a:avLst/>
              <a:gdLst>
                <a:gd name="T0" fmla="*/ 0 w 158"/>
                <a:gd name="T1" fmla="*/ 0 h 229"/>
                <a:gd name="T2" fmla="*/ 44 w 158"/>
                <a:gd name="T3" fmla="*/ 77 h 229"/>
                <a:gd name="T4" fmla="*/ 53 w 158"/>
                <a:gd name="T5" fmla="*/ 55 h 229"/>
                <a:gd name="T6" fmla="*/ 47 w 158"/>
                <a:gd name="T7" fmla="*/ 26 h 229"/>
                <a:gd name="T8" fmla="*/ 30 w 158"/>
                <a:gd name="T9" fmla="*/ 6 h 229"/>
                <a:gd name="T10" fmla="*/ 0 w 158"/>
                <a:gd name="T11" fmla="*/ 0 h 2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"/>
                <a:gd name="T19" fmla="*/ 0 h 229"/>
                <a:gd name="T20" fmla="*/ 158 w 158"/>
                <a:gd name="T21" fmla="*/ 229 h 2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" h="229">
                  <a:moveTo>
                    <a:pt x="0" y="0"/>
                  </a:moveTo>
                  <a:lnTo>
                    <a:pt x="132" y="229"/>
                  </a:lnTo>
                  <a:lnTo>
                    <a:pt x="158" y="164"/>
                  </a:lnTo>
                  <a:lnTo>
                    <a:pt x="139" y="76"/>
                  </a:lnTo>
                  <a:lnTo>
                    <a:pt x="88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1"/>
            <p:cNvSpPr>
              <a:spLocks/>
            </p:cNvSpPr>
            <p:nvPr/>
          </p:nvSpPr>
          <p:spPr bwMode="auto">
            <a:xfrm>
              <a:off x="4406" y="2669"/>
              <a:ext cx="50" cy="72"/>
            </a:xfrm>
            <a:custGeom>
              <a:avLst/>
              <a:gdLst>
                <a:gd name="T0" fmla="*/ 0 w 152"/>
                <a:gd name="T1" fmla="*/ 0 h 217"/>
                <a:gd name="T2" fmla="*/ 38 w 152"/>
                <a:gd name="T3" fmla="*/ 72 h 217"/>
                <a:gd name="T4" fmla="*/ 50 w 152"/>
                <a:gd name="T5" fmla="*/ 32 h 217"/>
                <a:gd name="T6" fmla="*/ 29 w 152"/>
                <a:gd name="T7" fmla="*/ 11 h 217"/>
                <a:gd name="T8" fmla="*/ 0 w 152"/>
                <a:gd name="T9" fmla="*/ 0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17"/>
                <a:gd name="T17" fmla="*/ 152 w 152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17">
                  <a:moveTo>
                    <a:pt x="0" y="0"/>
                  </a:moveTo>
                  <a:lnTo>
                    <a:pt x="117" y="217"/>
                  </a:lnTo>
                  <a:lnTo>
                    <a:pt x="152" y="97"/>
                  </a:lnTo>
                  <a:lnTo>
                    <a:pt x="89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2"/>
            <p:cNvSpPr>
              <a:spLocks/>
            </p:cNvSpPr>
            <p:nvPr/>
          </p:nvSpPr>
          <p:spPr bwMode="auto">
            <a:xfrm>
              <a:off x="4145" y="2649"/>
              <a:ext cx="85" cy="27"/>
            </a:xfrm>
            <a:custGeom>
              <a:avLst/>
              <a:gdLst>
                <a:gd name="T0" fmla="*/ 0 w 256"/>
                <a:gd name="T1" fmla="*/ 22 h 81"/>
                <a:gd name="T2" fmla="*/ 33 w 256"/>
                <a:gd name="T3" fmla="*/ 23 h 81"/>
                <a:gd name="T4" fmla="*/ 63 w 256"/>
                <a:gd name="T5" fmla="*/ 26 h 81"/>
                <a:gd name="T6" fmla="*/ 85 w 256"/>
                <a:gd name="T7" fmla="*/ 27 h 81"/>
                <a:gd name="T8" fmla="*/ 80 w 256"/>
                <a:gd name="T9" fmla="*/ 8 h 81"/>
                <a:gd name="T10" fmla="*/ 50 w 256"/>
                <a:gd name="T11" fmla="*/ 0 h 81"/>
                <a:gd name="T12" fmla="*/ 19 w 256"/>
                <a:gd name="T13" fmla="*/ 2 h 81"/>
                <a:gd name="T14" fmla="*/ 3 w 256"/>
                <a:gd name="T15" fmla="*/ 10 h 81"/>
                <a:gd name="T16" fmla="*/ 0 w 256"/>
                <a:gd name="T17" fmla="*/ 22 h 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6"/>
                <a:gd name="T28" fmla="*/ 0 h 81"/>
                <a:gd name="T29" fmla="*/ 256 w 256"/>
                <a:gd name="T30" fmla="*/ 81 h 8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6" h="81">
                  <a:moveTo>
                    <a:pt x="0" y="67"/>
                  </a:moveTo>
                  <a:lnTo>
                    <a:pt x="98" y="70"/>
                  </a:lnTo>
                  <a:lnTo>
                    <a:pt x="190" y="77"/>
                  </a:lnTo>
                  <a:lnTo>
                    <a:pt x="256" y="81"/>
                  </a:lnTo>
                  <a:lnTo>
                    <a:pt x="242" y="23"/>
                  </a:lnTo>
                  <a:lnTo>
                    <a:pt x="150" y="0"/>
                  </a:lnTo>
                  <a:lnTo>
                    <a:pt x="56" y="7"/>
                  </a:lnTo>
                  <a:lnTo>
                    <a:pt x="9" y="29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3"/>
            <p:cNvSpPr>
              <a:spLocks/>
            </p:cNvSpPr>
            <p:nvPr/>
          </p:nvSpPr>
          <p:spPr bwMode="auto">
            <a:xfrm>
              <a:off x="4331" y="2678"/>
              <a:ext cx="78" cy="39"/>
            </a:xfrm>
            <a:custGeom>
              <a:avLst/>
              <a:gdLst>
                <a:gd name="T0" fmla="*/ 4 w 233"/>
                <a:gd name="T1" fmla="*/ 22 h 117"/>
                <a:gd name="T2" fmla="*/ 36 w 233"/>
                <a:gd name="T3" fmla="*/ 27 h 117"/>
                <a:gd name="T4" fmla="*/ 78 w 233"/>
                <a:gd name="T5" fmla="*/ 39 h 117"/>
                <a:gd name="T6" fmla="*/ 74 w 233"/>
                <a:gd name="T7" fmla="*/ 24 h 117"/>
                <a:gd name="T8" fmla="*/ 47 w 233"/>
                <a:gd name="T9" fmla="*/ 7 h 117"/>
                <a:gd name="T10" fmla="*/ 18 w 233"/>
                <a:gd name="T11" fmla="*/ 0 h 117"/>
                <a:gd name="T12" fmla="*/ 0 w 233"/>
                <a:gd name="T13" fmla="*/ 8 h 117"/>
                <a:gd name="T14" fmla="*/ 4 w 233"/>
                <a:gd name="T15" fmla="*/ 22 h 11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3"/>
                <a:gd name="T25" fmla="*/ 0 h 117"/>
                <a:gd name="T26" fmla="*/ 233 w 233"/>
                <a:gd name="T27" fmla="*/ 117 h 11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3" h="117">
                  <a:moveTo>
                    <a:pt x="12" y="66"/>
                  </a:moveTo>
                  <a:lnTo>
                    <a:pt x="109" y="82"/>
                  </a:lnTo>
                  <a:lnTo>
                    <a:pt x="233" y="117"/>
                  </a:lnTo>
                  <a:lnTo>
                    <a:pt x="221" y="71"/>
                  </a:lnTo>
                  <a:lnTo>
                    <a:pt x="139" y="20"/>
                  </a:lnTo>
                  <a:lnTo>
                    <a:pt x="53" y="0"/>
                  </a:lnTo>
                  <a:lnTo>
                    <a:pt x="0" y="25"/>
                  </a:lnTo>
                  <a:lnTo>
                    <a:pt x="12" y="6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4"/>
            <p:cNvSpPr>
              <a:spLocks/>
            </p:cNvSpPr>
            <p:nvPr/>
          </p:nvSpPr>
          <p:spPr bwMode="auto">
            <a:xfrm>
              <a:off x="4091" y="2453"/>
              <a:ext cx="88" cy="168"/>
            </a:xfrm>
            <a:custGeom>
              <a:avLst/>
              <a:gdLst>
                <a:gd name="T0" fmla="*/ 0 w 265"/>
                <a:gd name="T1" fmla="*/ 155 h 502"/>
                <a:gd name="T2" fmla="*/ 3 w 265"/>
                <a:gd name="T3" fmla="*/ 100 h 502"/>
                <a:gd name="T4" fmla="*/ 13 w 265"/>
                <a:gd name="T5" fmla="*/ 62 h 502"/>
                <a:gd name="T6" fmla="*/ 22 w 265"/>
                <a:gd name="T7" fmla="*/ 43 h 502"/>
                <a:gd name="T8" fmla="*/ 47 w 265"/>
                <a:gd name="T9" fmla="*/ 19 h 502"/>
                <a:gd name="T10" fmla="*/ 88 w 265"/>
                <a:gd name="T11" fmla="*/ 0 h 502"/>
                <a:gd name="T12" fmla="*/ 12 w 265"/>
                <a:gd name="T13" fmla="*/ 168 h 502"/>
                <a:gd name="T14" fmla="*/ 0 w 265"/>
                <a:gd name="T15" fmla="*/ 155 h 5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5"/>
                <a:gd name="T25" fmla="*/ 0 h 502"/>
                <a:gd name="T26" fmla="*/ 265 w 265"/>
                <a:gd name="T27" fmla="*/ 502 h 5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5" h="502">
                  <a:moveTo>
                    <a:pt x="0" y="463"/>
                  </a:moveTo>
                  <a:lnTo>
                    <a:pt x="8" y="300"/>
                  </a:lnTo>
                  <a:lnTo>
                    <a:pt x="40" y="184"/>
                  </a:lnTo>
                  <a:lnTo>
                    <a:pt x="65" y="127"/>
                  </a:lnTo>
                  <a:lnTo>
                    <a:pt x="142" y="57"/>
                  </a:lnTo>
                  <a:lnTo>
                    <a:pt x="265" y="0"/>
                  </a:lnTo>
                  <a:lnTo>
                    <a:pt x="35" y="502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622100"/>
            </a:solidFill>
            <a:ln w="0">
              <a:solidFill>
                <a:srgbClr val="6221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5"/>
            <p:cNvSpPr>
              <a:spLocks/>
            </p:cNvSpPr>
            <p:nvPr/>
          </p:nvSpPr>
          <p:spPr bwMode="auto">
            <a:xfrm>
              <a:off x="4199" y="2356"/>
              <a:ext cx="376" cy="161"/>
            </a:xfrm>
            <a:custGeom>
              <a:avLst/>
              <a:gdLst>
                <a:gd name="T0" fmla="*/ 9 w 1129"/>
                <a:gd name="T1" fmla="*/ 70 h 484"/>
                <a:gd name="T2" fmla="*/ 28 w 1129"/>
                <a:gd name="T3" fmla="*/ 61 h 484"/>
                <a:gd name="T4" fmla="*/ 52 w 1129"/>
                <a:gd name="T5" fmla="*/ 57 h 484"/>
                <a:gd name="T6" fmla="*/ 67 w 1129"/>
                <a:gd name="T7" fmla="*/ 61 h 484"/>
                <a:gd name="T8" fmla="*/ 81 w 1129"/>
                <a:gd name="T9" fmla="*/ 79 h 484"/>
                <a:gd name="T10" fmla="*/ 102 w 1129"/>
                <a:gd name="T11" fmla="*/ 102 h 484"/>
                <a:gd name="T12" fmla="*/ 140 w 1129"/>
                <a:gd name="T13" fmla="*/ 128 h 484"/>
                <a:gd name="T14" fmla="*/ 215 w 1129"/>
                <a:gd name="T15" fmla="*/ 154 h 484"/>
                <a:gd name="T16" fmla="*/ 293 w 1129"/>
                <a:gd name="T17" fmla="*/ 161 h 484"/>
                <a:gd name="T18" fmla="*/ 376 w 1129"/>
                <a:gd name="T19" fmla="*/ 156 h 484"/>
                <a:gd name="T20" fmla="*/ 320 w 1129"/>
                <a:gd name="T21" fmla="*/ 99 h 484"/>
                <a:gd name="T22" fmla="*/ 158 w 1129"/>
                <a:gd name="T23" fmla="*/ 0 h 484"/>
                <a:gd name="T24" fmla="*/ 86 w 1129"/>
                <a:gd name="T25" fmla="*/ 0 h 484"/>
                <a:gd name="T26" fmla="*/ 50 w 1129"/>
                <a:gd name="T27" fmla="*/ 6 h 484"/>
                <a:gd name="T28" fmla="*/ 15 w 1129"/>
                <a:gd name="T29" fmla="*/ 33 h 484"/>
                <a:gd name="T30" fmla="*/ 0 w 1129"/>
                <a:gd name="T31" fmla="*/ 70 h 484"/>
                <a:gd name="T32" fmla="*/ 9 w 1129"/>
                <a:gd name="T33" fmla="*/ 70 h 4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29"/>
                <a:gd name="T52" fmla="*/ 0 h 484"/>
                <a:gd name="T53" fmla="*/ 1129 w 1129"/>
                <a:gd name="T54" fmla="*/ 484 h 4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29" h="484">
                  <a:moveTo>
                    <a:pt x="28" y="210"/>
                  </a:moveTo>
                  <a:lnTo>
                    <a:pt x="85" y="182"/>
                  </a:lnTo>
                  <a:lnTo>
                    <a:pt x="155" y="171"/>
                  </a:lnTo>
                  <a:lnTo>
                    <a:pt x="200" y="182"/>
                  </a:lnTo>
                  <a:lnTo>
                    <a:pt x="244" y="238"/>
                  </a:lnTo>
                  <a:lnTo>
                    <a:pt x="307" y="308"/>
                  </a:lnTo>
                  <a:lnTo>
                    <a:pt x="421" y="384"/>
                  </a:lnTo>
                  <a:lnTo>
                    <a:pt x="646" y="463"/>
                  </a:lnTo>
                  <a:lnTo>
                    <a:pt x="881" y="484"/>
                  </a:lnTo>
                  <a:lnTo>
                    <a:pt x="1129" y="470"/>
                  </a:lnTo>
                  <a:lnTo>
                    <a:pt x="960" y="298"/>
                  </a:lnTo>
                  <a:lnTo>
                    <a:pt x="473" y="0"/>
                  </a:lnTo>
                  <a:lnTo>
                    <a:pt x="257" y="0"/>
                  </a:lnTo>
                  <a:lnTo>
                    <a:pt x="149" y="19"/>
                  </a:lnTo>
                  <a:lnTo>
                    <a:pt x="44" y="98"/>
                  </a:lnTo>
                  <a:lnTo>
                    <a:pt x="0" y="210"/>
                  </a:lnTo>
                  <a:lnTo>
                    <a:pt x="28" y="210"/>
                  </a:lnTo>
                  <a:close/>
                </a:path>
              </a:pathLst>
            </a:custGeom>
            <a:solidFill>
              <a:srgbClr val="622100"/>
            </a:solidFill>
            <a:ln w="0">
              <a:solidFill>
                <a:srgbClr val="6221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6"/>
            <p:cNvSpPr>
              <a:spLocks/>
            </p:cNvSpPr>
            <p:nvPr/>
          </p:nvSpPr>
          <p:spPr bwMode="auto">
            <a:xfrm>
              <a:off x="4129" y="2601"/>
              <a:ext cx="172" cy="214"/>
            </a:xfrm>
            <a:custGeom>
              <a:avLst/>
              <a:gdLst>
                <a:gd name="T0" fmla="*/ 0 w 516"/>
                <a:gd name="T1" fmla="*/ 30 h 642"/>
                <a:gd name="T2" fmla="*/ 8 w 516"/>
                <a:gd name="T3" fmla="*/ 16 h 642"/>
                <a:gd name="T4" fmla="*/ 28 w 516"/>
                <a:gd name="T5" fmla="*/ 12 h 642"/>
                <a:gd name="T6" fmla="*/ 51 w 516"/>
                <a:gd name="T7" fmla="*/ 7 h 642"/>
                <a:gd name="T8" fmla="*/ 64 w 516"/>
                <a:gd name="T9" fmla="*/ 0 h 642"/>
                <a:gd name="T10" fmla="*/ 98 w 516"/>
                <a:gd name="T11" fmla="*/ 7 h 642"/>
                <a:gd name="T12" fmla="*/ 115 w 516"/>
                <a:gd name="T13" fmla="*/ 29 h 642"/>
                <a:gd name="T14" fmla="*/ 106 w 516"/>
                <a:gd name="T15" fmla="*/ 35 h 642"/>
                <a:gd name="T16" fmla="*/ 96 w 516"/>
                <a:gd name="T17" fmla="*/ 37 h 642"/>
                <a:gd name="T18" fmla="*/ 113 w 516"/>
                <a:gd name="T19" fmla="*/ 46 h 642"/>
                <a:gd name="T20" fmla="*/ 121 w 516"/>
                <a:gd name="T21" fmla="*/ 50 h 642"/>
                <a:gd name="T22" fmla="*/ 121 w 516"/>
                <a:gd name="T23" fmla="*/ 61 h 642"/>
                <a:gd name="T24" fmla="*/ 133 w 516"/>
                <a:gd name="T25" fmla="*/ 62 h 642"/>
                <a:gd name="T26" fmla="*/ 146 w 516"/>
                <a:gd name="T27" fmla="*/ 65 h 642"/>
                <a:gd name="T28" fmla="*/ 167 w 516"/>
                <a:gd name="T29" fmla="*/ 71 h 642"/>
                <a:gd name="T30" fmla="*/ 172 w 516"/>
                <a:gd name="T31" fmla="*/ 75 h 642"/>
                <a:gd name="T32" fmla="*/ 165 w 516"/>
                <a:gd name="T33" fmla="*/ 93 h 642"/>
                <a:gd name="T34" fmla="*/ 151 w 516"/>
                <a:gd name="T35" fmla="*/ 88 h 642"/>
                <a:gd name="T36" fmla="*/ 134 w 516"/>
                <a:gd name="T37" fmla="*/ 85 h 642"/>
                <a:gd name="T38" fmla="*/ 118 w 516"/>
                <a:gd name="T39" fmla="*/ 85 h 642"/>
                <a:gd name="T40" fmla="*/ 105 w 516"/>
                <a:gd name="T41" fmla="*/ 111 h 642"/>
                <a:gd name="T42" fmla="*/ 87 w 516"/>
                <a:gd name="T43" fmla="*/ 156 h 642"/>
                <a:gd name="T44" fmla="*/ 70 w 516"/>
                <a:gd name="T45" fmla="*/ 176 h 642"/>
                <a:gd name="T46" fmla="*/ 70 w 516"/>
                <a:gd name="T47" fmla="*/ 182 h 642"/>
                <a:gd name="T48" fmla="*/ 83 w 516"/>
                <a:gd name="T49" fmla="*/ 185 h 642"/>
                <a:gd name="T50" fmla="*/ 103 w 516"/>
                <a:gd name="T51" fmla="*/ 200 h 642"/>
                <a:gd name="T52" fmla="*/ 136 w 516"/>
                <a:gd name="T53" fmla="*/ 194 h 642"/>
                <a:gd name="T54" fmla="*/ 153 w 516"/>
                <a:gd name="T55" fmla="*/ 195 h 642"/>
                <a:gd name="T56" fmla="*/ 164 w 516"/>
                <a:gd name="T57" fmla="*/ 202 h 642"/>
                <a:gd name="T58" fmla="*/ 164 w 516"/>
                <a:gd name="T59" fmla="*/ 205 h 642"/>
                <a:gd name="T60" fmla="*/ 157 w 516"/>
                <a:gd name="T61" fmla="*/ 205 h 642"/>
                <a:gd name="T62" fmla="*/ 148 w 516"/>
                <a:gd name="T63" fmla="*/ 200 h 642"/>
                <a:gd name="T64" fmla="*/ 136 w 516"/>
                <a:gd name="T65" fmla="*/ 200 h 642"/>
                <a:gd name="T66" fmla="*/ 123 w 516"/>
                <a:gd name="T67" fmla="*/ 205 h 642"/>
                <a:gd name="T68" fmla="*/ 96 w 516"/>
                <a:gd name="T69" fmla="*/ 214 h 642"/>
                <a:gd name="T70" fmla="*/ 79 w 516"/>
                <a:gd name="T71" fmla="*/ 205 h 642"/>
                <a:gd name="T72" fmla="*/ 57 w 516"/>
                <a:gd name="T73" fmla="*/ 186 h 642"/>
                <a:gd name="T74" fmla="*/ 44 w 516"/>
                <a:gd name="T75" fmla="*/ 194 h 642"/>
                <a:gd name="T76" fmla="*/ 36 w 516"/>
                <a:gd name="T77" fmla="*/ 192 h 642"/>
                <a:gd name="T78" fmla="*/ 17 w 516"/>
                <a:gd name="T79" fmla="*/ 204 h 642"/>
                <a:gd name="T80" fmla="*/ 36 w 516"/>
                <a:gd name="T81" fmla="*/ 187 h 642"/>
                <a:gd name="T82" fmla="*/ 62 w 516"/>
                <a:gd name="T83" fmla="*/ 178 h 642"/>
                <a:gd name="T84" fmla="*/ 68 w 516"/>
                <a:gd name="T85" fmla="*/ 166 h 642"/>
                <a:gd name="T86" fmla="*/ 84 w 516"/>
                <a:gd name="T87" fmla="*/ 144 h 642"/>
                <a:gd name="T88" fmla="*/ 105 w 516"/>
                <a:gd name="T89" fmla="*/ 100 h 642"/>
                <a:gd name="T90" fmla="*/ 109 w 516"/>
                <a:gd name="T91" fmla="*/ 85 h 642"/>
                <a:gd name="T92" fmla="*/ 103 w 516"/>
                <a:gd name="T93" fmla="*/ 78 h 642"/>
                <a:gd name="T94" fmla="*/ 94 w 516"/>
                <a:gd name="T95" fmla="*/ 75 h 642"/>
                <a:gd name="T96" fmla="*/ 96 w 516"/>
                <a:gd name="T97" fmla="*/ 62 h 642"/>
                <a:gd name="T98" fmla="*/ 96 w 516"/>
                <a:gd name="T99" fmla="*/ 50 h 642"/>
                <a:gd name="T100" fmla="*/ 87 w 516"/>
                <a:gd name="T101" fmla="*/ 42 h 642"/>
                <a:gd name="T102" fmla="*/ 64 w 516"/>
                <a:gd name="T103" fmla="*/ 33 h 642"/>
                <a:gd name="T104" fmla="*/ 28 w 516"/>
                <a:gd name="T105" fmla="*/ 31 h 642"/>
                <a:gd name="T106" fmla="*/ 3 w 516"/>
                <a:gd name="T107" fmla="*/ 31 h 642"/>
                <a:gd name="T108" fmla="*/ 0 w 516"/>
                <a:gd name="T109" fmla="*/ 30 h 64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16"/>
                <a:gd name="T166" fmla="*/ 0 h 642"/>
                <a:gd name="T167" fmla="*/ 516 w 516"/>
                <a:gd name="T168" fmla="*/ 642 h 64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16" h="642">
                  <a:moveTo>
                    <a:pt x="0" y="90"/>
                  </a:moveTo>
                  <a:lnTo>
                    <a:pt x="24" y="49"/>
                  </a:lnTo>
                  <a:lnTo>
                    <a:pt x="84" y="35"/>
                  </a:lnTo>
                  <a:lnTo>
                    <a:pt x="154" y="20"/>
                  </a:lnTo>
                  <a:lnTo>
                    <a:pt x="193" y="0"/>
                  </a:lnTo>
                  <a:lnTo>
                    <a:pt x="294" y="21"/>
                  </a:lnTo>
                  <a:lnTo>
                    <a:pt x="346" y="86"/>
                  </a:lnTo>
                  <a:lnTo>
                    <a:pt x="317" y="106"/>
                  </a:lnTo>
                  <a:lnTo>
                    <a:pt x="287" y="112"/>
                  </a:lnTo>
                  <a:lnTo>
                    <a:pt x="338" y="137"/>
                  </a:lnTo>
                  <a:lnTo>
                    <a:pt x="364" y="151"/>
                  </a:lnTo>
                  <a:lnTo>
                    <a:pt x="364" y="182"/>
                  </a:lnTo>
                  <a:lnTo>
                    <a:pt x="399" y="186"/>
                  </a:lnTo>
                  <a:lnTo>
                    <a:pt x="437" y="194"/>
                  </a:lnTo>
                  <a:lnTo>
                    <a:pt x="500" y="214"/>
                  </a:lnTo>
                  <a:lnTo>
                    <a:pt x="516" y="224"/>
                  </a:lnTo>
                  <a:lnTo>
                    <a:pt x="494" y="280"/>
                  </a:lnTo>
                  <a:lnTo>
                    <a:pt x="452" y="264"/>
                  </a:lnTo>
                  <a:lnTo>
                    <a:pt x="402" y="255"/>
                  </a:lnTo>
                  <a:lnTo>
                    <a:pt x="354" y="254"/>
                  </a:lnTo>
                  <a:lnTo>
                    <a:pt x="316" y="332"/>
                  </a:lnTo>
                  <a:lnTo>
                    <a:pt x="262" y="468"/>
                  </a:lnTo>
                  <a:lnTo>
                    <a:pt x="209" y="528"/>
                  </a:lnTo>
                  <a:lnTo>
                    <a:pt x="209" y="546"/>
                  </a:lnTo>
                  <a:lnTo>
                    <a:pt x="249" y="554"/>
                  </a:lnTo>
                  <a:lnTo>
                    <a:pt x="308" y="601"/>
                  </a:lnTo>
                  <a:lnTo>
                    <a:pt x="409" y="581"/>
                  </a:lnTo>
                  <a:lnTo>
                    <a:pt x="460" y="584"/>
                  </a:lnTo>
                  <a:lnTo>
                    <a:pt x="491" y="606"/>
                  </a:lnTo>
                  <a:lnTo>
                    <a:pt x="491" y="616"/>
                  </a:lnTo>
                  <a:lnTo>
                    <a:pt x="471" y="616"/>
                  </a:lnTo>
                  <a:lnTo>
                    <a:pt x="443" y="601"/>
                  </a:lnTo>
                  <a:lnTo>
                    <a:pt x="408" y="601"/>
                  </a:lnTo>
                  <a:lnTo>
                    <a:pt x="368" y="616"/>
                  </a:lnTo>
                  <a:lnTo>
                    <a:pt x="287" y="642"/>
                  </a:lnTo>
                  <a:lnTo>
                    <a:pt x="237" y="616"/>
                  </a:lnTo>
                  <a:lnTo>
                    <a:pt x="170" y="557"/>
                  </a:lnTo>
                  <a:lnTo>
                    <a:pt x="132" y="581"/>
                  </a:lnTo>
                  <a:lnTo>
                    <a:pt x="108" y="575"/>
                  </a:lnTo>
                  <a:lnTo>
                    <a:pt x="51" y="613"/>
                  </a:lnTo>
                  <a:lnTo>
                    <a:pt x="107" y="562"/>
                  </a:lnTo>
                  <a:lnTo>
                    <a:pt x="187" y="534"/>
                  </a:lnTo>
                  <a:lnTo>
                    <a:pt x="205" y="499"/>
                  </a:lnTo>
                  <a:lnTo>
                    <a:pt x="253" y="432"/>
                  </a:lnTo>
                  <a:lnTo>
                    <a:pt x="316" y="300"/>
                  </a:lnTo>
                  <a:lnTo>
                    <a:pt x="326" y="255"/>
                  </a:lnTo>
                  <a:lnTo>
                    <a:pt x="310" y="233"/>
                  </a:lnTo>
                  <a:lnTo>
                    <a:pt x="282" y="224"/>
                  </a:lnTo>
                  <a:lnTo>
                    <a:pt x="289" y="186"/>
                  </a:lnTo>
                  <a:lnTo>
                    <a:pt x="289" y="151"/>
                  </a:lnTo>
                  <a:lnTo>
                    <a:pt x="262" y="125"/>
                  </a:lnTo>
                  <a:lnTo>
                    <a:pt x="193" y="100"/>
                  </a:lnTo>
                  <a:lnTo>
                    <a:pt x="85" y="94"/>
                  </a:lnTo>
                  <a:lnTo>
                    <a:pt x="8" y="94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7"/>
            <p:cNvSpPr>
              <a:spLocks/>
            </p:cNvSpPr>
            <p:nvPr/>
          </p:nvSpPr>
          <p:spPr bwMode="auto">
            <a:xfrm>
              <a:off x="4135" y="2645"/>
              <a:ext cx="92" cy="30"/>
            </a:xfrm>
            <a:custGeom>
              <a:avLst/>
              <a:gdLst>
                <a:gd name="T0" fmla="*/ 0 w 275"/>
                <a:gd name="T1" fmla="*/ 28 h 90"/>
                <a:gd name="T2" fmla="*/ 8 w 275"/>
                <a:gd name="T3" fmla="*/ 30 h 90"/>
                <a:gd name="T4" fmla="*/ 22 w 275"/>
                <a:gd name="T5" fmla="*/ 11 h 90"/>
                <a:gd name="T6" fmla="*/ 38 w 275"/>
                <a:gd name="T7" fmla="*/ 6 h 90"/>
                <a:gd name="T8" fmla="*/ 38 w 275"/>
                <a:gd name="T9" fmla="*/ 28 h 90"/>
                <a:gd name="T10" fmla="*/ 48 w 275"/>
                <a:gd name="T11" fmla="*/ 28 h 90"/>
                <a:gd name="T12" fmla="*/ 48 w 275"/>
                <a:gd name="T13" fmla="*/ 19 h 90"/>
                <a:gd name="T14" fmla="*/ 51 w 275"/>
                <a:gd name="T15" fmla="*/ 11 h 90"/>
                <a:gd name="T16" fmla="*/ 56 w 275"/>
                <a:gd name="T17" fmla="*/ 11 h 90"/>
                <a:gd name="T18" fmla="*/ 56 w 275"/>
                <a:gd name="T19" fmla="*/ 17 h 90"/>
                <a:gd name="T20" fmla="*/ 51 w 275"/>
                <a:gd name="T21" fmla="*/ 28 h 90"/>
                <a:gd name="T22" fmla="*/ 71 w 275"/>
                <a:gd name="T23" fmla="*/ 30 h 90"/>
                <a:gd name="T24" fmla="*/ 77 w 275"/>
                <a:gd name="T25" fmla="*/ 14 h 90"/>
                <a:gd name="T26" fmla="*/ 91 w 275"/>
                <a:gd name="T27" fmla="*/ 19 h 90"/>
                <a:gd name="T28" fmla="*/ 92 w 275"/>
                <a:gd name="T29" fmla="*/ 14 h 90"/>
                <a:gd name="T30" fmla="*/ 77 w 275"/>
                <a:gd name="T31" fmla="*/ 3 h 90"/>
                <a:gd name="T32" fmla="*/ 64 w 275"/>
                <a:gd name="T33" fmla="*/ 1 h 90"/>
                <a:gd name="T34" fmla="*/ 35 w 275"/>
                <a:gd name="T35" fmla="*/ 0 h 90"/>
                <a:gd name="T36" fmla="*/ 16 w 275"/>
                <a:gd name="T37" fmla="*/ 5 h 90"/>
                <a:gd name="T38" fmla="*/ 3 w 275"/>
                <a:gd name="T39" fmla="*/ 21 h 90"/>
                <a:gd name="T40" fmla="*/ 0 w 275"/>
                <a:gd name="T41" fmla="*/ 28 h 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5"/>
                <a:gd name="T64" fmla="*/ 0 h 90"/>
                <a:gd name="T65" fmla="*/ 275 w 275"/>
                <a:gd name="T66" fmla="*/ 90 h 9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5" h="90">
                  <a:moveTo>
                    <a:pt x="0" y="83"/>
                  </a:moveTo>
                  <a:lnTo>
                    <a:pt x="24" y="90"/>
                  </a:lnTo>
                  <a:lnTo>
                    <a:pt x="65" y="33"/>
                  </a:lnTo>
                  <a:lnTo>
                    <a:pt x="113" y="19"/>
                  </a:lnTo>
                  <a:lnTo>
                    <a:pt x="114" y="83"/>
                  </a:lnTo>
                  <a:lnTo>
                    <a:pt x="143" y="83"/>
                  </a:lnTo>
                  <a:lnTo>
                    <a:pt x="143" y="56"/>
                  </a:lnTo>
                  <a:lnTo>
                    <a:pt x="151" y="33"/>
                  </a:lnTo>
                  <a:lnTo>
                    <a:pt x="168" y="33"/>
                  </a:lnTo>
                  <a:lnTo>
                    <a:pt x="168" y="52"/>
                  </a:lnTo>
                  <a:lnTo>
                    <a:pt x="151" y="83"/>
                  </a:lnTo>
                  <a:lnTo>
                    <a:pt x="212" y="89"/>
                  </a:lnTo>
                  <a:lnTo>
                    <a:pt x="230" y="42"/>
                  </a:lnTo>
                  <a:lnTo>
                    <a:pt x="273" y="56"/>
                  </a:lnTo>
                  <a:lnTo>
                    <a:pt x="275" y="42"/>
                  </a:lnTo>
                  <a:lnTo>
                    <a:pt x="230" y="10"/>
                  </a:lnTo>
                  <a:lnTo>
                    <a:pt x="192" y="2"/>
                  </a:lnTo>
                  <a:lnTo>
                    <a:pt x="105" y="0"/>
                  </a:lnTo>
                  <a:lnTo>
                    <a:pt x="48" y="16"/>
                  </a:lnTo>
                  <a:lnTo>
                    <a:pt x="9" y="62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Freeform 38"/>
            <p:cNvSpPr>
              <a:spLocks/>
            </p:cNvSpPr>
            <p:nvPr/>
          </p:nvSpPr>
          <p:spPr bwMode="auto">
            <a:xfrm>
              <a:off x="4088" y="2623"/>
              <a:ext cx="139" cy="132"/>
            </a:xfrm>
            <a:custGeom>
              <a:avLst/>
              <a:gdLst>
                <a:gd name="T0" fmla="*/ 44 w 418"/>
                <a:gd name="T1" fmla="*/ 7 h 397"/>
                <a:gd name="T2" fmla="*/ 18 w 418"/>
                <a:gd name="T3" fmla="*/ 10 h 397"/>
                <a:gd name="T4" fmla="*/ 11 w 418"/>
                <a:gd name="T5" fmla="*/ 38 h 397"/>
                <a:gd name="T6" fmla="*/ 7 w 418"/>
                <a:gd name="T7" fmla="*/ 66 h 397"/>
                <a:gd name="T8" fmla="*/ 10 w 418"/>
                <a:gd name="T9" fmla="*/ 89 h 397"/>
                <a:gd name="T10" fmla="*/ 18 w 418"/>
                <a:gd name="T11" fmla="*/ 104 h 397"/>
                <a:gd name="T12" fmla="*/ 30 w 418"/>
                <a:gd name="T13" fmla="*/ 117 h 397"/>
                <a:gd name="T14" fmla="*/ 41 w 418"/>
                <a:gd name="T15" fmla="*/ 124 h 397"/>
                <a:gd name="T16" fmla="*/ 64 w 418"/>
                <a:gd name="T17" fmla="*/ 127 h 397"/>
                <a:gd name="T18" fmla="*/ 92 w 418"/>
                <a:gd name="T19" fmla="*/ 127 h 397"/>
                <a:gd name="T20" fmla="*/ 111 w 418"/>
                <a:gd name="T21" fmla="*/ 120 h 397"/>
                <a:gd name="T22" fmla="*/ 123 w 418"/>
                <a:gd name="T23" fmla="*/ 114 h 397"/>
                <a:gd name="T24" fmla="*/ 132 w 418"/>
                <a:gd name="T25" fmla="*/ 104 h 397"/>
                <a:gd name="T26" fmla="*/ 138 w 418"/>
                <a:gd name="T27" fmla="*/ 98 h 397"/>
                <a:gd name="T28" fmla="*/ 139 w 418"/>
                <a:gd name="T29" fmla="*/ 103 h 397"/>
                <a:gd name="T30" fmla="*/ 128 w 418"/>
                <a:gd name="T31" fmla="*/ 117 h 397"/>
                <a:gd name="T32" fmla="*/ 111 w 418"/>
                <a:gd name="T33" fmla="*/ 127 h 397"/>
                <a:gd name="T34" fmla="*/ 94 w 418"/>
                <a:gd name="T35" fmla="*/ 131 h 397"/>
                <a:gd name="T36" fmla="*/ 69 w 418"/>
                <a:gd name="T37" fmla="*/ 132 h 397"/>
                <a:gd name="T38" fmla="*/ 46 w 418"/>
                <a:gd name="T39" fmla="*/ 130 h 397"/>
                <a:gd name="T40" fmla="*/ 31 w 418"/>
                <a:gd name="T41" fmla="*/ 125 h 397"/>
                <a:gd name="T42" fmla="*/ 18 w 418"/>
                <a:gd name="T43" fmla="*/ 114 h 397"/>
                <a:gd name="T44" fmla="*/ 10 w 418"/>
                <a:gd name="T45" fmla="*/ 101 h 397"/>
                <a:gd name="T46" fmla="*/ 3 w 418"/>
                <a:gd name="T47" fmla="*/ 83 h 397"/>
                <a:gd name="T48" fmla="*/ 0 w 418"/>
                <a:gd name="T49" fmla="*/ 62 h 397"/>
                <a:gd name="T50" fmla="*/ 2 w 418"/>
                <a:gd name="T51" fmla="*/ 38 h 397"/>
                <a:gd name="T52" fmla="*/ 3 w 418"/>
                <a:gd name="T53" fmla="*/ 15 h 397"/>
                <a:gd name="T54" fmla="*/ 4 w 418"/>
                <a:gd name="T55" fmla="*/ 7 h 397"/>
                <a:gd name="T56" fmla="*/ 21 w 418"/>
                <a:gd name="T57" fmla="*/ 2 h 397"/>
                <a:gd name="T58" fmla="*/ 52 w 418"/>
                <a:gd name="T59" fmla="*/ 0 h 397"/>
                <a:gd name="T60" fmla="*/ 44 w 418"/>
                <a:gd name="T61" fmla="*/ 7 h 39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18"/>
                <a:gd name="T94" fmla="*/ 0 h 397"/>
                <a:gd name="T95" fmla="*/ 418 w 418"/>
                <a:gd name="T96" fmla="*/ 397 h 39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18" h="397">
                  <a:moveTo>
                    <a:pt x="132" y="20"/>
                  </a:moveTo>
                  <a:lnTo>
                    <a:pt x="54" y="30"/>
                  </a:lnTo>
                  <a:lnTo>
                    <a:pt x="34" y="114"/>
                  </a:lnTo>
                  <a:lnTo>
                    <a:pt x="22" y="200"/>
                  </a:lnTo>
                  <a:lnTo>
                    <a:pt x="29" y="267"/>
                  </a:lnTo>
                  <a:lnTo>
                    <a:pt x="53" y="314"/>
                  </a:lnTo>
                  <a:lnTo>
                    <a:pt x="89" y="352"/>
                  </a:lnTo>
                  <a:lnTo>
                    <a:pt x="124" y="374"/>
                  </a:lnTo>
                  <a:lnTo>
                    <a:pt x="193" y="382"/>
                  </a:lnTo>
                  <a:lnTo>
                    <a:pt x="276" y="381"/>
                  </a:lnTo>
                  <a:lnTo>
                    <a:pt x="333" y="362"/>
                  </a:lnTo>
                  <a:lnTo>
                    <a:pt x="371" y="343"/>
                  </a:lnTo>
                  <a:lnTo>
                    <a:pt x="397" y="314"/>
                  </a:lnTo>
                  <a:lnTo>
                    <a:pt x="416" y="296"/>
                  </a:lnTo>
                  <a:lnTo>
                    <a:pt x="418" y="311"/>
                  </a:lnTo>
                  <a:lnTo>
                    <a:pt x="386" y="352"/>
                  </a:lnTo>
                  <a:lnTo>
                    <a:pt x="335" y="381"/>
                  </a:lnTo>
                  <a:lnTo>
                    <a:pt x="284" y="393"/>
                  </a:lnTo>
                  <a:lnTo>
                    <a:pt x="208" y="397"/>
                  </a:lnTo>
                  <a:lnTo>
                    <a:pt x="137" y="390"/>
                  </a:lnTo>
                  <a:lnTo>
                    <a:pt x="94" y="375"/>
                  </a:lnTo>
                  <a:lnTo>
                    <a:pt x="54" y="343"/>
                  </a:lnTo>
                  <a:lnTo>
                    <a:pt x="29" y="304"/>
                  </a:lnTo>
                  <a:lnTo>
                    <a:pt x="9" y="249"/>
                  </a:lnTo>
                  <a:lnTo>
                    <a:pt x="0" y="185"/>
                  </a:lnTo>
                  <a:lnTo>
                    <a:pt x="6" y="115"/>
                  </a:lnTo>
                  <a:lnTo>
                    <a:pt x="10" y="45"/>
                  </a:lnTo>
                  <a:lnTo>
                    <a:pt x="13" y="20"/>
                  </a:lnTo>
                  <a:lnTo>
                    <a:pt x="62" y="6"/>
                  </a:lnTo>
                  <a:lnTo>
                    <a:pt x="155" y="0"/>
                  </a:lnTo>
                  <a:lnTo>
                    <a:pt x="132" y="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39"/>
            <p:cNvSpPr>
              <a:spLocks/>
            </p:cNvSpPr>
            <p:nvPr/>
          </p:nvSpPr>
          <p:spPr bwMode="auto">
            <a:xfrm>
              <a:off x="4305" y="2637"/>
              <a:ext cx="161" cy="65"/>
            </a:xfrm>
            <a:custGeom>
              <a:avLst/>
              <a:gdLst>
                <a:gd name="T0" fmla="*/ 15 w 481"/>
                <a:gd name="T1" fmla="*/ 25 h 197"/>
                <a:gd name="T2" fmla="*/ 6 w 481"/>
                <a:gd name="T3" fmla="*/ 20 h 197"/>
                <a:gd name="T4" fmla="*/ 0 w 481"/>
                <a:gd name="T5" fmla="*/ 2 h 197"/>
                <a:gd name="T6" fmla="*/ 10 w 481"/>
                <a:gd name="T7" fmla="*/ 14 h 197"/>
                <a:gd name="T8" fmla="*/ 16 w 481"/>
                <a:gd name="T9" fmla="*/ 1 h 197"/>
                <a:gd name="T10" fmla="*/ 57 w 481"/>
                <a:gd name="T11" fmla="*/ 0 h 197"/>
                <a:gd name="T12" fmla="*/ 104 w 481"/>
                <a:gd name="T13" fmla="*/ 20 h 197"/>
                <a:gd name="T14" fmla="*/ 127 w 481"/>
                <a:gd name="T15" fmla="*/ 20 h 197"/>
                <a:gd name="T16" fmla="*/ 161 w 481"/>
                <a:gd name="T17" fmla="*/ 60 h 197"/>
                <a:gd name="T18" fmla="*/ 157 w 481"/>
                <a:gd name="T19" fmla="*/ 65 h 197"/>
                <a:gd name="T20" fmla="*/ 132 w 481"/>
                <a:gd name="T21" fmla="*/ 44 h 197"/>
                <a:gd name="T22" fmla="*/ 133 w 481"/>
                <a:gd name="T23" fmla="*/ 52 h 197"/>
                <a:gd name="T24" fmla="*/ 107 w 481"/>
                <a:gd name="T25" fmla="*/ 36 h 197"/>
                <a:gd name="T26" fmla="*/ 81 w 481"/>
                <a:gd name="T27" fmla="*/ 29 h 197"/>
                <a:gd name="T28" fmla="*/ 54 w 481"/>
                <a:gd name="T29" fmla="*/ 32 h 197"/>
                <a:gd name="T30" fmla="*/ 29 w 481"/>
                <a:gd name="T31" fmla="*/ 26 h 197"/>
                <a:gd name="T32" fmla="*/ 15 w 481"/>
                <a:gd name="T33" fmla="*/ 25 h 19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81"/>
                <a:gd name="T52" fmla="*/ 0 h 197"/>
                <a:gd name="T53" fmla="*/ 481 w 481"/>
                <a:gd name="T54" fmla="*/ 197 h 19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81" h="197">
                  <a:moveTo>
                    <a:pt x="45" y="76"/>
                  </a:moveTo>
                  <a:lnTo>
                    <a:pt x="19" y="60"/>
                  </a:lnTo>
                  <a:lnTo>
                    <a:pt x="0" y="6"/>
                  </a:lnTo>
                  <a:lnTo>
                    <a:pt x="31" y="43"/>
                  </a:lnTo>
                  <a:lnTo>
                    <a:pt x="47" y="3"/>
                  </a:lnTo>
                  <a:lnTo>
                    <a:pt x="169" y="0"/>
                  </a:lnTo>
                  <a:lnTo>
                    <a:pt x="310" y="61"/>
                  </a:lnTo>
                  <a:lnTo>
                    <a:pt x="378" y="61"/>
                  </a:lnTo>
                  <a:lnTo>
                    <a:pt x="481" y="183"/>
                  </a:lnTo>
                  <a:lnTo>
                    <a:pt x="469" y="197"/>
                  </a:lnTo>
                  <a:lnTo>
                    <a:pt x="394" y="132"/>
                  </a:lnTo>
                  <a:lnTo>
                    <a:pt x="396" y="158"/>
                  </a:lnTo>
                  <a:lnTo>
                    <a:pt x="320" y="108"/>
                  </a:lnTo>
                  <a:lnTo>
                    <a:pt x="242" y="88"/>
                  </a:lnTo>
                  <a:lnTo>
                    <a:pt x="161" y="97"/>
                  </a:lnTo>
                  <a:lnTo>
                    <a:pt x="86" y="80"/>
                  </a:lnTo>
                  <a:lnTo>
                    <a:pt x="45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40"/>
            <p:cNvSpPr>
              <a:spLocks/>
            </p:cNvSpPr>
            <p:nvPr/>
          </p:nvSpPr>
          <p:spPr bwMode="auto">
            <a:xfrm>
              <a:off x="4286" y="2640"/>
              <a:ext cx="180" cy="156"/>
            </a:xfrm>
            <a:custGeom>
              <a:avLst/>
              <a:gdLst>
                <a:gd name="T0" fmla="*/ 0 w 541"/>
                <a:gd name="T1" fmla="*/ 0 h 469"/>
                <a:gd name="T2" fmla="*/ 24 w 541"/>
                <a:gd name="T3" fmla="*/ 24 h 469"/>
                <a:gd name="T4" fmla="*/ 26 w 541"/>
                <a:gd name="T5" fmla="*/ 16 h 469"/>
                <a:gd name="T6" fmla="*/ 46 w 541"/>
                <a:gd name="T7" fmla="*/ 24 h 469"/>
                <a:gd name="T8" fmla="*/ 32 w 541"/>
                <a:gd name="T9" fmla="*/ 26 h 469"/>
                <a:gd name="T10" fmla="*/ 22 w 541"/>
                <a:gd name="T11" fmla="*/ 33 h 469"/>
                <a:gd name="T12" fmla="*/ 15 w 541"/>
                <a:gd name="T13" fmla="*/ 48 h 469"/>
                <a:gd name="T14" fmla="*/ 12 w 541"/>
                <a:gd name="T15" fmla="*/ 66 h 469"/>
                <a:gd name="T16" fmla="*/ 12 w 541"/>
                <a:gd name="T17" fmla="*/ 87 h 469"/>
                <a:gd name="T18" fmla="*/ 16 w 541"/>
                <a:gd name="T19" fmla="*/ 108 h 469"/>
                <a:gd name="T20" fmla="*/ 25 w 541"/>
                <a:gd name="T21" fmla="*/ 123 h 469"/>
                <a:gd name="T22" fmla="*/ 37 w 541"/>
                <a:gd name="T23" fmla="*/ 137 h 469"/>
                <a:gd name="T24" fmla="*/ 58 w 541"/>
                <a:gd name="T25" fmla="*/ 146 h 469"/>
                <a:gd name="T26" fmla="*/ 82 w 541"/>
                <a:gd name="T27" fmla="*/ 150 h 469"/>
                <a:gd name="T28" fmla="*/ 106 w 541"/>
                <a:gd name="T29" fmla="*/ 149 h 469"/>
                <a:gd name="T30" fmla="*/ 126 w 541"/>
                <a:gd name="T31" fmla="*/ 140 h 469"/>
                <a:gd name="T32" fmla="*/ 145 w 541"/>
                <a:gd name="T33" fmla="*/ 121 h 469"/>
                <a:gd name="T34" fmla="*/ 157 w 541"/>
                <a:gd name="T35" fmla="*/ 98 h 469"/>
                <a:gd name="T36" fmla="*/ 163 w 541"/>
                <a:gd name="T37" fmla="*/ 77 h 469"/>
                <a:gd name="T38" fmla="*/ 166 w 541"/>
                <a:gd name="T39" fmla="*/ 63 h 469"/>
                <a:gd name="T40" fmla="*/ 151 w 541"/>
                <a:gd name="T41" fmla="*/ 48 h 469"/>
                <a:gd name="T42" fmla="*/ 149 w 541"/>
                <a:gd name="T43" fmla="*/ 37 h 469"/>
                <a:gd name="T44" fmla="*/ 180 w 541"/>
                <a:gd name="T45" fmla="*/ 62 h 469"/>
                <a:gd name="T46" fmla="*/ 175 w 541"/>
                <a:gd name="T47" fmla="*/ 69 h 469"/>
                <a:gd name="T48" fmla="*/ 171 w 541"/>
                <a:gd name="T49" fmla="*/ 86 h 469"/>
                <a:gd name="T50" fmla="*/ 158 w 541"/>
                <a:gd name="T51" fmla="*/ 117 h 469"/>
                <a:gd name="T52" fmla="*/ 143 w 541"/>
                <a:gd name="T53" fmla="*/ 133 h 469"/>
                <a:gd name="T54" fmla="*/ 119 w 541"/>
                <a:gd name="T55" fmla="*/ 151 h 469"/>
                <a:gd name="T56" fmla="*/ 97 w 541"/>
                <a:gd name="T57" fmla="*/ 156 h 469"/>
                <a:gd name="T58" fmla="*/ 71 w 541"/>
                <a:gd name="T59" fmla="*/ 155 h 469"/>
                <a:gd name="T60" fmla="*/ 44 w 541"/>
                <a:gd name="T61" fmla="*/ 148 h 469"/>
                <a:gd name="T62" fmla="*/ 26 w 541"/>
                <a:gd name="T63" fmla="*/ 134 h 469"/>
                <a:gd name="T64" fmla="*/ 13 w 541"/>
                <a:gd name="T65" fmla="*/ 118 h 469"/>
                <a:gd name="T66" fmla="*/ 7 w 541"/>
                <a:gd name="T67" fmla="*/ 98 h 469"/>
                <a:gd name="T68" fmla="*/ 5 w 541"/>
                <a:gd name="T69" fmla="*/ 82 h 469"/>
                <a:gd name="T70" fmla="*/ 5 w 541"/>
                <a:gd name="T71" fmla="*/ 60 h 469"/>
                <a:gd name="T72" fmla="*/ 8 w 541"/>
                <a:gd name="T73" fmla="*/ 42 h 469"/>
                <a:gd name="T74" fmla="*/ 13 w 541"/>
                <a:gd name="T75" fmla="*/ 28 h 469"/>
                <a:gd name="T76" fmla="*/ 0 w 541"/>
                <a:gd name="T77" fmla="*/ 0 h 46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41"/>
                <a:gd name="T118" fmla="*/ 0 h 469"/>
                <a:gd name="T119" fmla="*/ 541 w 541"/>
                <a:gd name="T120" fmla="*/ 469 h 46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41" h="469">
                  <a:moveTo>
                    <a:pt x="0" y="0"/>
                  </a:moveTo>
                  <a:lnTo>
                    <a:pt x="73" y="71"/>
                  </a:lnTo>
                  <a:lnTo>
                    <a:pt x="77" y="48"/>
                  </a:lnTo>
                  <a:lnTo>
                    <a:pt x="137" y="71"/>
                  </a:lnTo>
                  <a:lnTo>
                    <a:pt x="95" y="77"/>
                  </a:lnTo>
                  <a:lnTo>
                    <a:pt x="65" y="98"/>
                  </a:lnTo>
                  <a:lnTo>
                    <a:pt x="45" y="143"/>
                  </a:lnTo>
                  <a:lnTo>
                    <a:pt x="35" y="198"/>
                  </a:lnTo>
                  <a:lnTo>
                    <a:pt x="35" y="263"/>
                  </a:lnTo>
                  <a:lnTo>
                    <a:pt x="48" y="324"/>
                  </a:lnTo>
                  <a:lnTo>
                    <a:pt x="76" y="369"/>
                  </a:lnTo>
                  <a:lnTo>
                    <a:pt x="112" y="413"/>
                  </a:lnTo>
                  <a:lnTo>
                    <a:pt x="175" y="439"/>
                  </a:lnTo>
                  <a:lnTo>
                    <a:pt x="246" y="450"/>
                  </a:lnTo>
                  <a:lnTo>
                    <a:pt x="319" y="447"/>
                  </a:lnTo>
                  <a:lnTo>
                    <a:pt x="378" y="420"/>
                  </a:lnTo>
                  <a:lnTo>
                    <a:pt x="435" y="363"/>
                  </a:lnTo>
                  <a:lnTo>
                    <a:pt x="471" y="296"/>
                  </a:lnTo>
                  <a:lnTo>
                    <a:pt x="490" y="231"/>
                  </a:lnTo>
                  <a:lnTo>
                    <a:pt x="498" y="188"/>
                  </a:lnTo>
                  <a:lnTo>
                    <a:pt x="454" y="143"/>
                  </a:lnTo>
                  <a:lnTo>
                    <a:pt x="447" y="112"/>
                  </a:lnTo>
                  <a:lnTo>
                    <a:pt x="541" y="185"/>
                  </a:lnTo>
                  <a:lnTo>
                    <a:pt x="525" y="206"/>
                  </a:lnTo>
                  <a:lnTo>
                    <a:pt x="515" y="260"/>
                  </a:lnTo>
                  <a:lnTo>
                    <a:pt x="476" y="353"/>
                  </a:lnTo>
                  <a:lnTo>
                    <a:pt x="430" y="400"/>
                  </a:lnTo>
                  <a:lnTo>
                    <a:pt x="359" y="454"/>
                  </a:lnTo>
                  <a:lnTo>
                    <a:pt x="293" y="469"/>
                  </a:lnTo>
                  <a:lnTo>
                    <a:pt x="214" y="466"/>
                  </a:lnTo>
                  <a:lnTo>
                    <a:pt x="131" y="444"/>
                  </a:lnTo>
                  <a:lnTo>
                    <a:pt x="77" y="404"/>
                  </a:lnTo>
                  <a:lnTo>
                    <a:pt x="40" y="356"/>
                  </a:lnTo>
                  <a:lnTo>
                    <a:pt x="22" y="295"/>
                  </a:lnTo>
                  <a:lnTo>
                    <a:pt x="16" y="247"/>
                  </a:lnTo>
                  <a:lnTo>
                    <a:pt x="16" y="181"/>
                  </a:lnTo>
                  <a:lnTo>
                    <a:pt x="23" y="125"/>
                  </a:lnTo>
                  <a:lnTo>
                    <a:pt x="40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41"/>
            <p:cNvSpPr>
              <a:spLocks/>
            </p:cNvSpPr>
            <p:nvPr/>
          </p:nvSpPr>
          <p:spPr bwMode="auto">
            <a:xfrm>
              <a:off x="4320" y="2675"/>
              <a:ext cx="104" cy="44"/>
            </a:xfrm>
            <a:custGeom>
              <a:avLst/>
              <a:gdLst>
                <a:gd name="T0" fmla="*/ 11 w 310"/>
                <a:gd name="T1" fmla="*/ 2 h 134"/>
                <a:gd name="T2" fmla="*/ 0 w 310"/>
                <a:gd name="T3" fmla="*/ 11 h 134"/>
                <a:gd name="T4" fmla="*/ 13 w 310"/>
                <a:gd name="T5" fmla="*/ 29 h 134"/>
                <a:gd name="T6" fmla="*/ 32 w 310"/>
                <a:gd name="T7" fmla="*/ 6 h 134"/>
                <a:gd name="T8" fmla="*/ 45 w 310"/>
                <a:gd name="T9" fmla="*/ 10 h 134"/>
                <a:gd name="T10" fmla="*/ 47 w 310"/>
                <a:gd name="T11" fmla="*/ 26 h 134"/>
                <a:gd name="T12" fmla="*/ 42 w 310"/>
                <a:gd name="T13" fmla="*/ 31 h 134"/>
                <a:gd name="T14" fmla="*/ 75 w 310"/>
                <a:gd name="T15" fmla="*/ 37 h 134"/>
                <a:gd name="T16" fmla="*/ 71 w 310"/>
                <a:gd name="T17" fmla="*/ 24 h 134"/>
                <a:gd name="T18" fmla="*/ 81 w 310"/>
                <a:gd name="T19" fmla="*/ 33 h 134"/>
                <a:gd name="T20" fmla="*/ 81 w 310"/>
                <a:gd name="T21" fmla="*/ 38 h 134"/>
                <a:gd name="T22" fmla="*/ 100 w 310"/>
                <a:gd name="T23" fmla="*/ 44 h 134"/>
                <a:gd name="T24" fmla="*/ 104 w 310"/>
                <a:gd name="T25" fmla="*/ 41 h 134"/>
                <a:gd name="T26" fmla="*/ 103 w 310"/>
                <a:gd name="T27" fmla="*/ 36 h 134"/>
                <a:gd name="T28" fmla="*/ 80 w 310"/>
                <a:gd name="T29" fmla="*/ 14 h 134"/>
                <a:gd name="T30" fmla="*/ 56 w 310"/>
                <a:gd name="T31" fmla="*/ 2 h 134"/>
                <a:gd name="T32" fmla="*/ 29 w 310"/>
                <a:gd name="T33" fmla="*/ 0 h 134"/>
                <a:gd name="T34" fmla="*/ 19 w 310"/>
                <a:gd name="T35" fmla="*/ 0 h 134"/>
                <a:gd name="T36" fmla="*/ 11 w 310"/>
                <a:gd name="T37" fmla="*/ 2 h 13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0"/>
                <a:gd name="T58" fmla="*/ 0 h 134"/>
                <a:gd name="T59" fmla="*/ 310 w 310"/>
                <a:gd name="T60" fmla="*/ 134 h 13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0" h="134">
                  <a:moveTo>
                    <a:pt x="32" y="7"/>
                  </a:moveTo>
                  <a:lnTo>
                    <a:pt x="0" y="34"/>
                  </a:lnTo>
                  <a:lnTo>
                    <a:pt x="40" y="88"/>
                  </a:lnTo>
                  <a:lnTo>
                    <a:pt x="95" y="18"/>
                  </a:lnTo>
                  <a:lnTo>
                    <a:pt x="135" y="29"/>
                  </a:lnTo>
                  <a:lnTo>
                    <a:pt x="141" y="80"/>
                  </a:lnTo>
                  <a:lnTo>
                    <a:pt x="124" y="93"/>
                  </a:lnTo>
                  <a:lnTo>
                    <a:pt x="225" y="112"/>
                  </a:lnTo>
                  <a:lnTo>
                    <a:pt x="211" y="73"/>
                  </a:lnTo>
                  <a:lnTo>
                    <a:pt x="241" y="99"/>
                  </a:lnTo>
                  <a:lnTo>
                    <a:pt x="241" y="115"/>
                  </a:lnTo>
                  <a:lnTo>
                    <a:pt x="297" y="134"/>
                  </a:lnTo>
                  <a:lnTo>
                    <a:pt x="310" y="126"/>
                  </a:lnTo>
                  <a:lnTo>
                    <a:pt x="306" y="111"/>
                  </a:lnTo>
                  <a:lnTo>
                    <a:pt x="237" y="44"/>
                  </a:lnTo>
                  <a:lnTo>
                    <a:pt x="167" y="7"/>
                  </a:lnTo>
                  <a:lnTo>
                    <a:pt x="85" y="0"/>
                  </a:lnTo>
                  <a:lnTo>
                    <a:pt x="56" y="0"/>
                  </a:lnTo>
                  <a:lnTo>
                    <a:pt x="32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42"/>
            <p:cNvSpPr>
              <a:spLocks/>
            </p:cNvSpPr>
            <p:nvPr/>
          </p:nvSpPr>
          <p:spPr bwMode="auto">
            <a:xfrm>
              <a:off x="4452" y="2719"/>
              <a:ext cx="74" cy="44"/>
            </a:xfrm>
            <a:custGeom>
              <a:avLst/>
              <a:gdLst>
                <a:gd name="T0" fmla="*/ 6 w 223"/>
                <a:gd name="T1" fmla="*/ 0 h 131"/>
                <a:gd name="T2" fmla="*/ 74 w 223"/>
                <a:gd name="T3" fmla="*/ 39 h 131"/>
                <a:gd name="T4" fmla="*/ 73 w 223"/>
                <a:gd name="T5" fmla="*/ 44 h 131"/>
                <a:gd name="T6" fmla="*/ 0 w 223"/>
                <a:gd name="T7" fmla="*/ 17 h 131"/>
                <a:gd name="T8" fmla="*/ 6 w 223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3"/>
                <a:gd name="T16" fmla="*/ 0 h 131"/>
                <a:gd name="T17" fmla="*/ 223 w 223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3" h="131">
                  <a:moveTo>
                    <a:pt x="17" y="0"/>
                  </a:moveTo>
                  <a:lnTo>
                    <a:pt x="223" y="115"/>
                  </a:lnTo>
                  <a:lnTo>
                    <a:pt x="220" y="131"/>
                  </a:lnTo>
                  <a:lnTo>
                    <a:pt x="0" y="5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43"/>
            <p:cNvSpPr>
              <a:spLocks/>
            </p:cNvSpPr>
            <p:nvPr/>
          </p:nvSpPr>
          <p:spPr bwMode="auto">
            <a:xfrm>
              <a:off x="4119" y="2807"/>
              <a:ext cx="224" cy="105"/>
            </a:xfrm>
            <a:custGeom>
              <a:avLst/>
              <a:gdLst>
                <a:gd name="T0" fmla="*/ 93 w 671"/>
                <a:gd name="T1" fmla="*/ 0 h 317"/>
                <a:gd name="T2" fmla="*/ 74 w 671"/>
                <a:gd name="T3" fmla="*/ 11 h 317"/>
                <a:gd name="T4" fmla="*/ 24 w 671"/>
                <a:gd name="T5" fmla="*/ 20 h 317"/>
                <a:gd name="T6" fmla="*/ 0 w 671"/>
                <a:gd name="T7" fmla="*/ 39 h 317"/>
                <a:gd name="T8" fmla="*/ 0 w 671"/>
                <a:gd name="T9" fmla="*/ 66 h 317"/>
                <a:gd name="T10" fmla="*/ 5 w 671"/>
                <a:gd name="T11" fmla="*/ 66 h 317"/>
                <a:gd name="T12" fmla="*/ 26 w 671"/>
                <a:gd name="T13" fmla="*/ 53 h 317"/>
                <a:gd name="T14" fmla="*/ 48 w 671"/>
                <a:gd name="T15" fmla="*/ 55 h 317"/>
                <a:gd name="T16" fmla="*/ 66 w 671"/>
                <a:gd name="T17" fmla="*/ 62 h 317"/>
                <a:gd name="T18" fmla="*/ 87 w 671"/>
                <a:gd name="T19" fmla="*/ 57 h 317"/>
                <a:gd name="T20" fmla="*/ 84 w 671"/>
                <a:gd name="T21" fmla="*/ 64 h 317"/>
                <a:gd name="T22" fmla="*/ 95 w 671"/>
                <a:gd name="T23" fmla="*/ 60 h 317"/>
                <a:gd name="T24" fmla="*/ 103 w 671"/>
                <a:gd name="T25" fmla="*/ 55 h 317"/>
                <a:gd name="T26" fmla="*/ 113 w 671"/>
                <a:gd name="T27" fmla="*/ 62 h 317"/>
                <a:gd name="T28" fmla="*/ 131 w 671"/>
                <a:gd name="T29" fmla="*/ 68 h 317"/>
                <a:gd name="T30" fmla="*/ 132 w 671"/>
                <a:gd name="T31" fmla="*/ 62 h 317"/>
                <a:gd name="T32" fmla="*/ 149 w 671"/>
                <a:gd name="T33" fmla="*/ 71 h 317"/>
                <a:gd name="T34" fmla="*/ 181 w 671"/>
                <a:gd name="T35" fmla="*/ 78 h 317"/>
                <a:gd name="T36" fmla="*/ 200 w 671"/>
                <a:gd name="T37" fmla="*/ 81 h 317"/>
                <a:gd name="T38" fmla="*/ 211 w 671"/>
                <a:gd name="T39" fmla="*/ 93 h 317"/>
                <a:gd name="T40" fmla="*/ 219 w 671"/>
                <a:gd name="T41" fmla="*/ 105 h 317"/>
                <a:gd name="T42" fmla="*/ 224 w 671"/>
                <a:gd name="T43" fmla="*/ 95 h 317"/>
                <a:gd name="T44" fmla="*/ 218 w 671"/>
                <a:gd name="T45" fmla="*/ 69 h 317"/>
                <a:gd name="T46" fmla="*/ 209 w 671"/>
                <a:gd name="T47" fmla="*/ 55 h 317"/>
                <a:gd name="T48" fmla="*/ 178 w 671"/>
                <a:gd name="T49" fmla="*/ 42 h 317"/>
                <a:gd name="T50" fmla="*/ 144 w 671"/>
                <a:gd name="T51" fmla="*/ 13 h 317"/>
                <a:gd name="T52" fmla="*/ 116 w 671"/>
                <a:gd name="T53" fmla="*/ 3 h 317"/>
                <a:gd name="T54" fmla="*/ 93 w 671"/>
                <a:gd name="T55" fmla="*/ 0 h 31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671"/>
                <a:gd name="T85" fmla="*/ 0 h 317"/>
                <a:gd name="T86" fmla="*/ 671 w 671"/>
                <a:gd name="T87" fmla="*/ 317 h 31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671" h="317">
                  <a:moveTo>
                    <a:pt x="279" y="0"/>
                  </a:moveTo>
                  <a:lnTo>
                    <a:pt x="223" y="33"/>
                  </a:lnTo>
                  <a:lnTo>
                    <a:pt x="73" y="61"/>
                  </a:lnTo>
                  <a:lnTo>
                    <a:pt x="0" y="119"/>
                  </a:lnTo>
                  <a:lnTo>
                    <a:pt x="0" y="200"/>
                  </a:lnTo>
                  <a:lnTo>
                    <a:pt x="16" y="200"/>
                  </a:lnTo>
                  <a:lnTo>
                    <a:pt x="79" y="160"/>
                  </a:lnTo>
                  <a:lnTo>
                    <a:pt x="144" y="166"/>
                  </a:lnTo>
                  <a:lnTo>
                    <a:pt x="197" y="187"/>
                  </a:lnTo>
                  <a:lnTo>
                    <a:pt x="261" y="172"/>
                  </a:lnTo>
                  <a:lnTo>
                    <a:pt x="251" y="192"/>
                  </a:lnTo>
                  <a:lnTo>
                    <a:pt x="286" y="181"/>
                  </a:lnTo>
                  <a:lnTo>
                    <a:pt x="309" y="166"/>
                  </a:lnTo>
                  <a:lnTo>
                    <a:pt x="337" y="188"/>
                  </a:lnTo>
                  <a:lnTo>
                    <a:pt x="391" y="206"/>
                  </a:lnTo>
                  <a:lnTo>
                    <a:pt x="394" y="188"/>
                  </a:lnTo>
                  <a:lnTo>
                    <a:pt x="447" y="213"/>
                  </a:lnTo>
                  <a:lnTo>
                    <a:pt x="541" y="236"/>
                  </a:lnTo>
                  <a:lnTo>
                    <a:pt x="598" y="244"/>
                  </a:lnTo>
                  <a:lnTo>
                    <a:pt x="632" y="282"/>
                  </a:lnTo>
                  <a:lnTo>
                    <a:pt x="657" y="317"/>
                  </a:lnTo>
                  <a:lnTo>
                    <a:pt x="671" y="287"/>
                  </a:lnTo>
                  <a:lnTo>
                    <a:pt x="654" y="207"/>
                  </a:lnTo>
                  <a:lnTo>
                    <a:pt x="626" y="166"/>
                  </a:lnTo>
                  <a:lnTo>
                    <a:pt x="533" y="127"/>
                  </a:lnTo>
                  <a:lnTo>
                    <a:pt x="432" y="38"/>
                  </a:lnTo>
                  <a:lnTo>
                    <a:pt x="346" y="10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44"/>
            <p:cNvSpPr>
              <a:spLocks/>
            </p:cNvSpPr>
            <p:nvPr/>
          </p:nvSpPr>
          <p:spPr bwMode="auto">
            <a:xfrm>
              <a:off x="4157" y="2890"/>
              <a:ext cx="120" cy="54"/>
            </a:xfrm>
            <a:custGeom>
              <a:avLst/>
              <a:gdLst>
                <a:gd name="T0" fmla="*/ 3 w 358"/>
                <a:gd name="T1" fmla="*/ 0 h 162"/>
                <a:gd name="T2" fmla="*/ 21 w 358"/>
                <a:gd name="T3" fmla="*/ 17 h 162"/>
                <a:gd name="T4" fmla="*/ 42 w 358"/>
                <a:gd name="T5" fmla="*/ 24 h 162"/>
                <a:gd name="T6" fmla="*/ 69 w 358"/>
                <a:gd name="T7" fmla="*/ 23 h 162"/>
                <a:gd name="T8" fmla="*/ 111 w 358"/>
                <a:gd name="T9" fmla="*/ 38 h 162"/>
                <a:gd name="T10" fmla="*/ 120 w 358"/>
                <a:gd name="T11" fmla="*/ 47 h 162"/>
                <a:gd name="T12" fmla="*/ 113 w 358"/>
                <a:gd name="T13" fmla="*/ 53 h 162"/>
                <a:gd name="T14" fmla="*/ 101 w 358"/>
                <a:gd name="T15" fmla="*/ 54 h 162"/>
                <a:gd name="T16" fmla="*/ 85 w 358"/>
                <a:gd name="T17" fmla="*/ 42 h 162"/>
                <a:gd name="T18" fmla="*/ 68 w 358"/>
                <a:gd name="T19" fmla="*/ 40 h 162"/>
                <a:gd name="T20" fmla="*/ 51 w 358"/>
                <a:gd name="T21" fmla="*/ 42 h 162"/>
                <a:gd name="T22" fmla="*/ 38 w 358"/>
                <a:gd name="T23" fmla="*/ 47 h 162"/>
                <a:gd name="T24" fmla="*/ 16 w 358"/>
                <a:gd name="T25" fmla="*/ 35 h 162"/>
                <a:gd name="T26" fmla="*/ 0 w 358"/>
                <a:gd name="T27" fmla="*/ 3 h 162"/>
                <a:gd name="T28" fmla="*/ 3 w 358"/>
                <a:gd name="T29" fmla="*/ 0 h 1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162"/>
                <a:gd name="T47" fmla="*/ 358 w 358"/>
                <a:gd name="T48" fmla="*/ 162 h 16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162">
                  <a:moveTo>
                    <a:pt x="9" y="0"/>
                  </a:moveTo>
                  <a:lnTo>
                    <a:pt x="64" y="51"/>
                  </a:lnTo>
                  <a:lnTo>
                    <a:pt x="124" y="71"/>
                  </a:lnTo>
                  <a:lnTo>
                    <a:pt x="207" y="69"/>
                  </a:lnTo>
                  <a:lnTo>
                    <a:pt x="332" y="114"/>
                  </a:lnTo>
                  <a:lnTo>
                    <a:pt x="358" y="140"/>
                  </a:lnTo>
                  <a:lnTo>
                    <a:pt x="336" y="158"/>
                  </a:lnTo>
                  <a:lnTo>
                    <a:pt x="302" y="162"/>
                  </a:lnTo>
                  <a:lnTo>
                    <a:pt x="253" y="127"/>
                  </a:lnTo>
                  <a:lnTo>
                    <a:pt x="204" y="121"/>
                  </a:lnTo>
                  <a:lnTo>
                    <a:pt x="153" y="127"/>
                  </a:lnTo>
                  <a:lnTo>
                    <a:pt x="112" y="142"/>
                  </a:lnTo>
                  <a:lnTo>
                    <a:pt x="47" y="104"/>
                  </a:lnTo>
                  <a:lnTo>
                    <a:pt x="0" y="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5"/>
            <p:cNvSpPr>
              <a:spLocks/>
            </p:cNvSpPr>
            <p:nvPr/>
          </p:nvSpPr>
          <p:spPr bwMode="auto">
            <a:xfrm>
              <a:off x="4192" y="2352"/>
              <a:ext cx="440" cy="503"/>
            </a:xfrm>
            <a:custGeom>
              <a:avLst/>
              <a:gdLst>
                <a:gd name="T0" fmla="*/ 0 w 1319"/>
                <a:gd name="T1" fmla="*/ 62 h 1508"/>
                <a:gd name="T2" fmla="*/ 27 w 1319"/>
                <a:gd name="T3" fmla="*/ 24 h 1508"/>
                <a:gd name="T4" fmla="*/ 48 w 1319"/>
                <a:gd name="T5" fmla="*/ 21 h 1508"/>
                <a:gd name="T6" fmla="*/ 22 w 1319"/>
                <a:gd name="T7" fmla="*/ 53 h 1508"/>
                <a:gd name="T8" fmla="*/ 46 w 1319"/>
                <a:gd name="T9" fmla="*/ 50 h 1508"/>
                <a:gd name="T10" fmla="*/ 64 w 1319"/>
                <a:gd name="T11" fmla="*/ 55 h 1508"/>
                <a:gd name="T12" fmla="*/ 100 w 1319"/>
                <a:gd name="T13" fmla="*/ 70 h 1508"/>
                <a:gd name="T14" fmla="*/ 96 w 1319"/>
                <a:gd name="T15" fmla="*/ 84 h 1508"/>
                <a:gd name="T16" fmla="*/ 146 w 1319"/>
                <a:gd name="T17" fmla="*/ 120 h 1508"/>
                <a:gd name="T18" fmla="*/ 235 w 1319"/>
                <a:gd name="T19" fmla="*/ 136 h 1508"/>
                <a:gd name="T20" fmla="*/ 225 w 1319"/>
                <a:gd name="T21" fmla="*/ 145 h 1508"/>
                <a:gd name="T22" fmla="*/ 320 w 1319"/>
                <a:gd name="T23" fmla="*/ 154 h 1508"/>
                <a:gd name="T24" fmla="*/ 311 w 1319"/>
                <a:gd name="T25" fmla="*/ 140 h 1508"/>
                <a:gd name="T26" fmla="*/ 306 w 1319"/>
                <a:gd name="T27" fmla="*/ 120 h 1508"/>
                <a:gd name="T28" fmla="*/ 213 w 1319"/>
                <a:gd name="T29" fmla="*/ 119 h 1508"/>
                <a:gd name="T30" fmla="*/ 163 w 1319"/>
                <a:gd name="T31" fmla="*/ 84 h 1508"/>
                <a:gd name="T32" fmla="*/ 168 w 1319"/>
                <a:gd name="T33" fmla="*/ 70 h 1508"/>
                <a:gd name="T34" fmla="*/ 183 w 1319"/>
                <a:gd name="T35" fmla="*/ 56 h 1508"/>
                <a:gd name="T36" fmla="*/ 133 w 1319"/>
                <a:gd name="T37" fmla="*/ 21 h 1508"/>
                <a:gd name="T38" fmla="*/ 135 w 1319"/>
                <a:gd name="T39" fmla="*/ 10 h 1508"/>
                <a:gd name="T40" fmla="*/ 135 w 1319"/>
                <a:gd name="T41" fmla="*/ 0 h 1508"/>
                <a:gd name="T42" fmla="*/ 247 w 1319"/>
                <a:gd name="T43" fmla="*/ 16 h 1508"/>
                <a:gd name="T44" fmla="*/ 358 w 1319"/>
                <a:gd name="T45" fmla="*/ 94 h 1508"/>
                <a:gd name="T46" fmla="*/ 401 w 1319"/>
                <a:gd name="T47" fmla="*/ 165 h 1508"/>
                <a:gd name="T48" fmla="*/ 426 w 1319"/>
                <a:gd name="T49" fmla="*/ 250 h 1508"/>
                <a:gd name="T50" fmla="*/ 420 w 1319"/>
                <a:gd name="T51" fmla="*/ 347 h 1508"/>
                <a:gd name="T52" fmla="*/ 440 w 1319"/>
                <a:gd name="T53" fmla="*/ 406 h 1508"/>
                <a:gd name="T54" fmla="*/ 364 w 1319"/>
                <a:gd name="T55" fmla="*/ 387 h 1508"/>
                <a:gd name="T56" fmla="*/ 330 w 1319"/>
                <a:gd name="T57" fmla="*/ 433 h 1508"/>
                <a:gd name="T58" fmla="*/ 318 w 1319"/>
                <a:gd name="T59" fmla="*/ 502 h 1508"/>
                <a:gd name="T60" fmla="*/ 312 w 1319"/>
                <a:gd name="T61" fmla="*/ 465 h 1508"/>
                <a:gd name="T62" fmla="*/ 322 w 1319"/>
                <a:gd name="T63" fmla="*/ 405 h 1508"/>
                <a:gd name="T64" fmla="*/ 306 w 1319"/>
                <a:gd name="T65" fmla="*/ 354 h 1508"/>
                <a:gd name="T66" fmla="*/ 313 w 1319"/>
                <a:gd name="T67" fmla="*/ 323 h 1508"/>
                <a:gd name="T68" fmla="*/ 312 w 1319"/>
                <a:gd name="T69" fmla="*/ 295 h 1508"/>
                <a:gd name="T70" fmla="*/ 330 w 1319"/>
                <a:gd name="T71" fmla="*/ 281 h 1508"/>
                <a:gd name="T72" fmla="*/ 323 w 1319"/>
                <a:gd name="T73" fmla="*/ 247 h 1508"/>
                <a:gd name="T74" fmla="*/ 292 w 1319"/>
                <a:gd name="T75" fmla="*/ 209 h 1508"/>
                <a:gd name="T76" fmla="*/ 280 w 1319"/>
                <a:gd name="T77" fmla="*/ 199 h 1508"/>
                <a:gd name="T78" fmla="*/ 171 w 1319"/>
                <a:gd name="T79" fmla="*/ 156 h 1508"/>
                <a:gd name="T80" fmla="*/ 90 w 1319"/>
                <a:gd name="T81" fmla="*/ 98 h 1508"/>
                <a:gd name="T82" fmla="*/ 50 w 1319"/>
                <a:gd name="T83" fmla="*/ 69 h 1508"/>
                <a:gd name="T84" fmla="*/ 18 w 1319"/>
                <a:gd name="T85" fmla="*/ 84 h 1508"/>
                <a:gd name="T86" fmla="*/ 0 w 1319"/>
                <a:gd name="T87" fmla="*/ 83 h 15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19"/>
                <a:gd name="T133" fmla="*/ 0 h 1508"/>
                <a:gd name="T134" fmla="*/ 1319 w 1319"/>
                <a:gd name="T135" fmla="*/ 1508 h 150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19" h="1508">
                  <a:moveTo>
                    <a:pt x="0" y="248"/>
                  </a:moveTo>
                  <a:lnTo>
                    <a:pt x="0" y="187"/>
                  </a:lnTo>
                  <a:lnTo>
                    <a:pt x="30" y="114"/>
                  </a:lnTo>
                  <a:lnTo>
                    <a:pt x="80" y="72"/>
                  </a:lnTo>
                  <a:lnTo>
                    <a:pt x="187" y="26"/>
                  </a:lnTo>
                  <a:lnTo>
                    <a:pt x="144" y="63"/>
                  </a:lnTo>
                  <a:lnTo>
                    <a:pt x="144" y="99"/>
                  </a:lnTo>
                  <a:lnTo>
                    <a:pt x="67" y="158"/>
                  </a:lnTo>
                  <a:lnTo>
                    <a:pt x="54" y="187"/>
                  </a:lnTo>
                  <a:lnTo>
                    <a:pt x="137" y="150"/>
                  </a:lnTo>
                  <a:lnTo>
                    <a:pt x="235" y="145"/>
                  </a:lnTo>
                  <a:lnTo>
                    <a:pt x="193" y="165"/>
                  </a:lnTo>
                  <a:lnTo>
                    <a:pt x="247" y="177"/>
                  </a:lnTo>
                  <a:lnTo>
                    <a:pt x="299" y="210"/>
                  </a:lnTo>
                  <a:lnTo>
                    <a:pt x="352" y="270"/>
                  </a:lnTo>
                  <a:lnTo>
                    <a:pt x="289" y="253"/>
                  </a:lnTo>
                  <a:lnTo>
                    <a:pt x="339" y="301"/>
                  </a:lnTo>
                  <a:lnTo>
                    <a:pt x="439" y="361"/>
                  </a:lnTo>
                  <a:lnTo>
                    <a:pt x="540" y="383"/>
                  </a:lnTo>
                  <a:lnTo>
                    <a:pt x="705" y="407"/>
                  </a:lnTo>
                  <a:lnTo>
                    <a:pt x="787" y="407"/>
                  </a:lnTo>
                  <a:lnTo>
                    <a:pt x="673" y="434"/>
                  </a:lnTo>
                  <a:lnTo>
                    <a:pt x="809" y="469"/>
                  </a:lnTo>
                  <a:lnTo>
                    <a:pt x="958" y="461"/>
                  </a:lnTo>
                  <a:lnTo>
                    <a:pt x="1073" y="479"/>
                  </a:lnTo>
                  <a:lnTo>
                    <a:pt x="932" y="419"/>
                  </a:lnTo>
                  <a:lnTo>
                    <a:pt x="840" y="403"/>
                  </a:lnTo>
                  <a:lnTo>
                    <a:pt x="917" y="361"/>
                  </a:lnTo>
                  <a:lnTo>
                    <a:pt x="787" y="372"/>
                  </a:lnTo>
                  <a:lnTo>
                    <a:pt x="638" y="356"/>
                  </a:lnTo>
                  <a:lnTo>
                    <a:pt x="555" y="307"/>
                  </a:lnTo>
                  <a:lnTo>
                    <a:pt x="490" y="253"/>
                  </a:lnTo>
                  <a:lnTo>
                    <a:pt x="423" y="210"/>
                  </a:lnTo>
                  <a:lnTo>
                    <a:pt x="505" y="210"/>
                  </a:lnTo>
                  <a:lnTo>
                    <a:pt x="429" y="158"/>
                  </a:lnTo>
                  <a:lnTo>
                    <a:pt x="549" y="168"/>
                  </a:lnTo>
                  <a:lnTo>
                    <a:pt x="477" y="110"/>
                  </a:lnTo>
                  <a:lnTo>
                    <a:pt x="398" y="63"/>
                  </a:lnTo>
                  <a:lnTo>
                    <a:pt x="315" y="51"/>
                  </a:lnTo>
                  <a:lnTo>
                    <a:pt x="406" y="31"/>
                  </a:lnTo>
                  <a:lnTo>
                    <a:pt x="276" y="9"/>
                  </a:lnTo>
                  <a:lnTo>
                    <a:pt x="406" y="0"/>
                  </a:lnTo>
                  <a:lnTo>
                    <a:pt x="562" y="6"/>
                  </a:lnTo>
                  <a:lnTo>
                    <a:pt x="739" y="47"/>
                  </a:lnTo>
                  <a:lnTo>
                    <a:pt x="917" y="145"/>
                  </a:lnTo>
                  <a:lnTo>
                    <a:pt x="1073" y="283"/>
                  </a:lnTo>
                  <a:lnTo>
                    <a:pt x="1151" y="390"/>
                  </a:lnTo>
                  <a:lnTo>
                    <a:pt x="1202" y="496"/>
                  </a:lnTo>
                  <a:lnTo>
                    <a:pt x="1259" y="626"/>
                  </a:lnTo>
                  <a:lnTo>
                    <a:pt x="1276" y="749"/>
                  </a:lnTo>
                  <a:lnTo>
                    <a:pt x="1270" y="904"/>
                  </a:lnTo>
                  <a:lnTo>
                    <a:pt x="1259" y="1041"/>
                  </a:lnTo>
                  <a:lnTo>
                    <a:pt x="1222" y="1152"/>
                  </a:lnTo>
                  <a:lnTo>
                    <a:pt x="1319" y="1216"/>
                  </a:lnTo>
                  <a:lnTo>
                    <a:pt x="1156" y="1149"/>
                  </a:lnTo>
                  <a:lnTo>
                    <a:pt x="1091" y="1159"/>
                  </a:lnTo>
                  <a:lnTo>
                    <a:pt x="1038" y="1213"/>
                  </a:lnTo>
                  <a:lnTo>
                    <a:pt x="988" y="1298"/>
                  </a:lnTo>
                  <a:lnTo>
                    <a:pt x="958" y="1419"/>
                  </a:lnTo>
                  <a:lnTo>
                    <a:pt x="953" y="1504"/>
                  </a:lnTo>
                  <a:lnTo>
                    <a:pt x="939" y="1508"/>
                  </a:lnTo>
                  <a:lnTo>
                    <a:pt x="934" y="1394"/>
                  </a:lnTo>
                  <a:lnTo>
                    <a:pt x="953" y="1294"/>
                  </a:lnTo>
                  <a:lnTo>
                    <a:pt x="964" y="1213"/>
                  </a:lnTo>
                  <a:lnTo>
                    <a:pt x="939" y="1123"/>
                  </a:lnTo>
                  <a:lnTo>
                    <a:pt x="917" y="1061"/>
                  </a:lnTo>
                  <a:lnTo>
                    <a:pt x="939" y="1012"/>
                  </a:lnTo>
                  <a:lnTo>
                    <a:pt x="939" y="968"/>
                  </a:lnTo>
                  <a:lnTo>
                    <a:pt x="914" y="889"/>
                  </a:lnTo>
                  <a:lnTo>
                    <a:pt x="934" y="883"/>
                  </a:lnTo>
                  <a:lnTo>
                    <a:pt x="926" y="829"/>
                  </a:lnTo>
                  <a:lnTo>
                    <a:pt x="988" y="841"/>
                  </a:lnTo>
                  <a:lnTo>
                    <a:pt x="939" y="769"/>
                  </a:lnTo>
                  <a:lnTo>
                    <a:pt x="969" y="740"/>
                  </a:lnTo>
                  <a:lnTo>
                    <a:pt x="934" y="680"/>
                  </a:lnTo>
                  <a:lnTo>
                    <a:pt x="875" y="626"/>
                  </a:lnTo>
                  <a:lnTo>
                    <a:pt x="1031" y="648"/>
                  </a:lnTo>
                  <a:lnTo>
                    <a:pt x="840" y="596"/>
                  </a:lnTo>
                  <a:lnTo>
                    <a:pt x="683" y="545"/>
                  </a:lnTo>
                  <a:lnTo>
                    <a:pt x="512" y="469"/>
                  </a:lnTo>
                  <a:lnTo>
                    <a:pt x="369" y="380"/>
                  </a:lnTo>
                  <a:lnTo>
                    <a:pt x="270" y="293"/>
                  </a:lnTo>
                  <a:lnTo>
                    <a:pt x="204" y="225"/>
                  </a:lnTo>
                  <a:lnTo>
                    <a:pt x="149" y="206"/>
                  </a:lnTo>
                  <a:lnTo>
                    <a:pt x="98" y="210"/>
                  </a:lnTo>
                  <a:lnTo>
                    <a:pt x="54" y="253"/>
                  </a:lnTo>
                  <a:lnTo>
                    <a:pt x="16" y="286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46"/>
            <p:cNvSpPr>
              <a:spLocks/>
            </p:cNvSpPr>
            <p:nvPr/>
          </p:nvSpPr>
          <p:spPr bwMode="auto">
            <a:xfrm>
              <a:off x="4083" y="2436"/>
              <a:ext cx="116" cy="231"/>
            </a:xfrm>
            <a:custGeom>
              <a:avLst/>
              <a:gdLst>
                <a:gd name="T0" fmla="*/ 109 w 347"/>
                <a:gd name="T1" fmla="*/ 18 h 692"/>
                <a:gd name="T2" fmla="*/ 94 w 347"/>
                <a:gd name="T3" fmla="*/ 40 h 692"/>
                <a:gd name="T4" fmla="*/ 73 w 347"/>
                <a:gd name="T5" fmla="*/ 80 h 692"/>
                <a:gd name="T6" fmla="*/ 50 w 347"/>
                <a:gd name="T7" fmla="*/ 131 h 692"/>
                <a:gd name="T8" fmla="*/ 31 w 347"/>
                <a:gd name="T9" fmla="*/ 183 h 692"/>
                <a:gd name="T10" fmla="*/ 27 w 347"/>
                <a:gd name="T11" fmla="*/ 196 h 692"/>
                <a:gd name="T12" fmla="*/ 17 w 347"/>
                <a:gd name="T13" fmla="*/ 196 h 692"/>
                <a:gd name="T14" fmla="*/ 7 w 347"/>
                <a:gd name="T15" fmla="*/ 231 h 692"/>
                <a:gd name="T16" fmla="*/ 3 w 347"/>
                <a:gd name="T17" fmla="*/ 201 h 692"/>
                <a:gd name="T18" fmla="*/ 0 w 347"/>
                <a:gd name="T19" fmla="*/ 156 h 692"/>
                <a:gd name="T20" fmla="*/ 5 w 347"/>
                <a:gd name="T21" fmla="*/ 127 h 692"/>
                <a:gd name="T22" fmla="*/ 16 w 347"/>
                <a:gd name="T23" fmla="*/ 93 h 692"/>
                <a:gd name="T24" fmla="*/ 12 w 347"/>
                <a:gd name="T25" fmla="*/ 119 h 692"/>
                <a:gd name="T26" fmla="*/ 12 w 347"/>
                <a:gd name="T27" fmla="*/ 145 h 692"/>
                <a:gd name="T28" fmla="*/ 16 w 347"/>
                <a:gd name="T29" fmla="*/ 163 h 692"/>
                <a:gd name="T30" fmla="*/ 21 w 347"/>
                <a:gd name="T31" fmla="*/ 127 h 692"/>
                <a:gd name="T32" fmla="*/ 34 w 347"/>
                <a:gd name="T33" fmla="*/ 89 h 692"/>
                <a:gd name="T34" fmla="*/ 50 w 347"/>
                <a:gd name="T35" fmla="*/ 48 h 692"/>
                <a:gd name="T36" fmla="*/ 25 w 347"/>
                <a:gd name="T37" fmla="*/ 68 h 692"/>
                <a:gd name="T38" fmla="*/ 40 w 347"/>
                <a:gd name="T39" fmla="*/ 40 h 692"/>
                <a:gd name="T40" fmla="*/ 58 w 347"/>
                <a:gd name="T41" fmla="*/ 21 h 692"/>
                <a:gd name="T42" fmla="*/ 79 w 347"/>
                <a:gd name="T43" fmla="*/ 11 h 692"/>
                <a:gd name="T44" fmla="*/ 101 w 347"/>
                <a:gd name="T45" fmla="*/ 4 h 692"/>
                <a:gd name="T46" fmla="*/ 116 w 347"/>
                <a:gd name="T47" fmla="*/ 0 h 692"/>
                <a:gd name="T48" fmla="*/ 109 w 347"/>
                <a:gd name="T49" fmla="*/ 18 h 69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47"/>
                <a:gd name="T76" fmla="*/ 0 h 692"/>
                <a:gd name="T77" fmla="*/ 347 w 347"/>
                <a:gd name="T78" fmla="*/ 692 h 69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47" h="692">
                  <a:moveTo>
                    <a:pt x="327" y="54"/>
                  </a:moveTo>
                  <a:lnTo>
                    <a:pt x="280" y="119"/>
                  </a:lnTo>
                  <a:lnTo>
                    <a:pt x="219" y="239"/>
                  </a:lnTo>
                  <a:lnTo>
                    <a:pt x="151" y="391"/>
                  </a:lnTo>
                  <a:lnTo>
                    <a:pt x="94" y="547"/>
                  </a:lnTo>
                  <a:lnTo>
                    <a:pt x="80" y="588"/>
                  </a:lnTo>
                  <a:lnTo>
                    <a:pt x="52" y="588"/>
                  </a:lnTo>
                  <a:lnTo>
                    <a:pt x="20" y="692"/>
                  </a:lnTo>
                  <a:lnTo>
                    <a:pt x="8" y="601"/>
                  </a:lnTo>
                  <a:lnTo>
                    <a:pt x="0" y="468"/>
                  </a:lnTo>
                  <a:lnTo>
                    <a:pt x="14" y="379"/>
                  </a:lnTo>
                  <a:lnTo>
                    <a:pt x="48" y="280"/>
                  </a:lnTo>
                  <a:lnTo>
                    <a:pt x="36" y="356"/>
                  </a:lnTo>
                  <a:lnTo>
                    <a:pt x="36" y="435"/>
                  </a:lnTo>
                  <a:lnTo>
                    <a:pt x="48" y="487"/>
                  </a:lnTo>
                  <a:lnTo>
                    <a:pt x="64" y="379"/>
                  </a:lnTo>
                  <a:lnTo>
                    <a:pt x="103" y="268"/>
                  </a:lnTo>
                  <a:lnTo>
                    <a:pt x="151" y="143"/>
                  </a:lnTo>
                  <a:lnTo>
                    <a:pt x="76" y="203"/>
                  </a:lnTo>
                  <a:lnTo>
                    <a:pt x="119" y="119"/>
                  </a:lnTo>
                  <a:lnTo>
                    <a:pt x="173" y="64"/>
                  </a:lnTo>
                  <a:lnTo>
                    <a:pt x="236" y="33"/>
                  </a:lnTo>
                  <a:lnTo>
                    <a:pt x="302" y="11"/>
                  </a:lnTo>
                  <a:lnTo>
                    <a:pt x="347" y="0"/>
                  </a:lnTo>
                  <a:lnTo>
                    <a:pt x="327" y="5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7"/>
            <p:cNvSpPr>
              <a:spLocks/>
            </p:cNvSpPr>
            <p:nvPr/>
          </p:nvSpPr>
          <p:spPr bwMode="auto">
            <a:xfrm>
              <a:off x="4079" y="2648"/>
              <a:ext cx="310" cy="511"/>
            </a:xfrm>
            <a:custGeom>
              <a:avLst/>
              <a:gdLst>
                <a:gd name="T0" fmla="*/ 13 w 930"/>
                <a:gd name="T1" fmla="*/ 55 h 1532"/>
                <a:gd name="T2" fmla="*/ 12 w 930"/>
                <a:gd name="T3" fmla="*/ 88 h 1532"/>
                <a:gd name="T4" fmla="*/ 12 w 930"/>
                <a:gd name="T5" fmla="*/ 117 h 1532"/>
                <a:gd name="T6" fmla="*/ 17 w 930"/>
                <a:gd name="T7" fmla="*/ 168 h 1532"/>
                <a:gd name="T8" fmla="*/ 21 w 930"/>
                <a:gd name="T9" fmla="*/ 214 h 1532"/>
                <a:gd name="T10" fmla="*/ 20 w 930"/>
                <a:gd name="T11" fmla="*/ 254 h 1532"/>
                <a:gd name="T12" fmla="*/ 21 w 930"/>
                <a:gd name="T13" fmla="*/ 279 h 1532"/>
                <a:gd name="T14" fmla="*/ 29 w 930"/>
                <a:gd name="T15" fmla="*/ 307 h 1532"/>
                <a:gd name="T16" fmla="*/ 53 w 930"/>
                <a:gd name="T17" fmla="*/ 338 h 1532"/>
                <a:gd name="T18" fmla="*/ 69 w 930"/>
                <a:gd name="T19" fmla="*/ 350 h 1532"/>
                <a:gd name="T20" fmla="*/ 90 w 930"/>
                <a:gd name="T21" fmla="*/ 360 h 1532"/>
                <a:gd name="T22" fmla="*/ 105 w 930"/>
                <a:gd name="T23" fmla="*/ 376 h 1532"/>
                <a:gd name="T24" fmla="*/ 120 w 930"/>
                <a:gd name="T25" fmla="*/ 380 h 1532"/>
                <a:gd name="T26" fmla="*/ 198 w 930"/>
                <a:gd name="T27" fmla="*/ 383 h 1532"/>
                <a:gd name="T28" fmla="*/ 213 w 930"/>
                <a:gd name="T29" fmla="*/ 382 h 1532"/>
                <a:gd name="T30" fmla="*/ 244 w 930"/>
                <a:gd name="T31" fmla="*/ 362 h 1532"/>
                <a:gd name="T32" fmla="*/ 310 w 930"/>
                <a:gd name="T33" fmla="*/ 343 h 1532"/>
                <a:gd name="T34" fmla="*/ 293 w 930"/>
                <a:gd name="T35" fmla="*/ 360 h 1532"/>
                <a:gd name="T36" fmla="*/ 266 w 930"/>
                <a:gd name="T37" fmla="*/ 360 h 1532"/>
                <a:gd name="T38" fmla="*/ 242 w 930"/>
                <a:gd name="T39" fmla="*/ 376 h 1532"/>
                <a:gd name="T40" fmla="*/ 218 w 930"/>
                <a:gd name="T41" fmla="*/ 404 h 1532"/>
                <a:gd name="T42" fmla="*/ 203 w 930"/>
                <a:gd name="T43" fmla="*/ 432 h 1532"/>
                <a:gd name="T44" fmla="*/ 193 w 930"/>
                <a:gd name="T45" fmla="*/ 461 h 1532"/>
                <a:gd name="T46" fmla="*/ 189 w 930"/>
                <a:gd name="T47" fmla="*/ 491 h 1532"/>
                <a:gd name="T48" fmla="*/ 185 w 930"/>
                <a:gd name="T49" fmla="*/ 487 h 1532"/>
                <a:gd name="T50" fmla="*/ 185 w 930"/>
                <a:gd name="T51" fmla="*/ 461 h 1532"/>
                <a:gd name="T52" fmla="*/ 189 w 930"/>
                <a:gd name="T53" fmla="*/ 432 h 1532"/>
                <a:gd name="T54" fmla="*/ 161 w 930"/>
                <a:gd name="T55" fmla="*/ 437 h 1532"/>
                <a:gd name="T56" fmla="*/ 146 w 930"/>
                <a:gd name="T57" fmla="*/ 450 h 1532"/>
                <a:gd name="T58" fmla="*/ 146 w 930"/>
                <a:gd name="T59" fmla="*/ 459 h 1532"/>
                <a:gd name="T60" fmla="*/ 167 w 930"/>
                <a:gd name="T61" fmla="*/ 506 h 1532"/>
                <a:gd name="T62" fmla="*/ 179 w 930"/>
                <a:gd name="T63" fmla="*/ 493 h 1532"/>
                <a:gd name="T64" fmla="*/ 167 w 930"/>
                <a:gd name="T65" fmla="*/ 511 h 1532"/>
                <a:gd name="T66" fmla="*/ 153 w 930"/>
                <a:gd name="T67" fmla="*/ 491 h 1532"/>
                <a:gd name="T68" fmla="*/ 129 w 930"/>
                <a:gd name="T69" fmla="*/ 457 h 1532"/>
                <a:gd name="T70" fmla="*/ 99 w 930"/>
                <a:gd name="T71" fmla="*/ 432 h 1532"/>
                <a:gd name="T72" fmla="*/ 62 w 930"/>
                <a:gd name="T73" fmla="*/ 398 h 1532"/>
                <a:gd name="T74" fmla="*/ 44 w 930"/>
                <a:gd name="T75" fmla="*/ 370 h 1532"/>
                <a:gd name="T76" fmla="*/ 34 w 930"/>
                <a:gd name="T77" fmla="*/ 341 h 1532"/>
                <a:gd name="T78" fmla="*/ 29 w 930"/>
                <a:gd name="T79" fmla="*/ 313 h 1532"/>
                <a:gd name="T80" fmla="*/ 20 w 930"/>
                <a:gd name="T81" fmla="*/ 291 h 1532"/>
                <a:gd name="T82" fmla="*/ 12 w 930"/>
                <a:gd name="T83" fmla="*/ 254 h 1532"/>
                <a:gd name="T84" fmla="*/ 11 w 930"/>
                <a:gd name="T85" fmla="*/ 219 h 1532"/>
                <a:gd name="T86" fmla="*/ 11 w 930"/>
                <a:gd name="T87" fmla="*/ 179 h 1532"/>
                <a:gd name="T88" fmla="*/ 4 w 930"/>
                <a:gd name="T89" fmla="*/ 119 h 1532"/>
                <a:gd name="T90" fmla="*/ 0 w 930"/>
                <a:gd name="T91" fmla="*/ 88 h 1532"/>
                <a:gd name="T92" fmla="*/ 2 w 930"/>
                <a:gd name="T93" fmla="*/ 65 h 1532"/>
                <a:gd name="T94" fmla="*/ 11 w 930"/>
                <a:gd name="T95" fmla="*/ 0 h 1532"/>
                <a:gd name="T96" fmla="*/ 13 w 930"/>
                <a:gd name="T97" fmla="*/ 55 h 15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30"/>
                <a:gd name="T148" fmla="*/ 0 h 1532"/>
                <a:gd name="T149" fmla="*/ 930 w 930"/>
                <a:gd name="T150" fmla="*/ 1532 h 15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30" h="1532">
                  <a:moveTo>
                    <a:pt x="39" y="164"/>
                  </a:moveTo>
                  <a:lnTo>
                    <a:pt x="35" y="263"/>
                  </a:lnTo>
                  <a:lnTo>
                    <a:pt x="35" y="351"/>
                  </a:lnTo>
                  <a:lnTo>
                    <a:pt x="52" y="505"/>
                  </a:lnTo>
                  <a:lnTo>
                    <a:pt x="64" y="643"/>
                  </a:lnTo>
                  <a:lnTo>
                    <a:pt x="60" y="762"/>
                  </a:lnTo>
                  <a:lnTo>
                    <a:pt x="64" y="837"/>
                  </a:lnTo>
                  <a:lnTo>
                    <a:pt x="88" y="919"/>
                  </a:lnTo>
                  <a:lnTo>
                    <a:pt x="158" y="1012"/>
                  </a:lnTo>
                  <a:lnTo>
                    <a:pt x="206" y="1050"/>
                  </a:lnTo>
                  <a:lnTo>
                    <a:pt x="269" y="1079"/>
                  </a:lnTo>
                  <a:lnTo>
                    <a:pt x="314" y="1126"/>
                  </a:lnTo>
                  <a:lnTo>
                    <a:pt x="359" y="1138"/>
                  </a:lnTo>
                  <a:lnTo>
                    <a:pt x="593" y="1149"/>
                  </a:lnTo>
                  <a:lnTo>
                    <a:pt x="638" y="1146"/>
                  </a:lnTo>
                  <a:lnTo>
                    <a:pt x="733" y="1084"/>
                  </a:lnTo>
                  <a:lnTo>
                    <a:pt x="930" y="1028"/>
                  </a:lnTo>
                  <a:lnTo>
                    <a:pt x="879" y="1079"/>
                  </a:lnTo>
                  <a:lnTo>
                    <a:pt x="797" y="1079"/>
                  </a:lnTo>
                  <a:lnTo>
                    <a:pt x="726" y="1126"/>
                  </a:lnTo>
                  <a:lnTo>
                    <a:pt x="654" y="1212"/>
                  </a:lnTo>
                  <a:lnTo>
                    <a:pt x="609" y="1294"/>
                  </a:lnTo>
                  <a:lnTo>
                    <a:pt x="578" y="1383"/>
                  </a:lnTo>
                  <a:lnTo>
                    <a:pt x="568" y="1473"/>
                  </a:lnTo>
                  <a:lnTo>
                    <a:pt x="555" y="1460"/>
                  </a:lnTo>
                  <a:lnTo>
                    <a:pt x="555" y="1383"/>
                  </a:lnTo>
                  <a:lnTo>
                    <a:pt x="568" y="1294"/>
                  </a:lnTo>
                  <a:lnTo>
                    <a:pt x="483" y="1311"/>
                  </a:lnTo>
                  <a:lnTo>
                    <a:pt x="437" y="1348"/>
                  </a:lnTo>
                  <a:lnTo>
                    <a:pt x="437" y="1376"/>
                  </a:lnTo>
                  <a:lnTo>
                    <a:pt x="502" y="1516"/>
                  </a:lnTo>
                  <a:lnTo>
                    <a:pt x="537" y="1478"/>
                  </a:lnTo>
                  <a:lnTo>
                    <a:pt x="502" y="1532"/>
                  </a:lnTo>
                  <a:lnTo>
                    <a:pt x="458" y="1473"/>
                  </a:lnTo>
                  <a:lnTo>
                    <a:pt x="387" y="1371"/>
                  </a:lnTo>
                  <a:lnTo>
                    <a:pt x="296" y="1294"/>
                  </a:lnTo>
                  <a:lnTo>
                    <a:pt x="185" y="1192"/>
                  </a:lnTo>
                  <a:lnTo>
                    <a:pt x="131" y="1108"/>
                  </a:lnTo>
                  <a:lnTo>
                    <a:pt x="101" y="1022"/>
                  </a:lnTo>
                  <a:lnTo>
                    <a:pt x="88" y="939"/>
                  </a:lnTo>
                  <a:lnTo>
                    <a:pt x="60" y="872"/>
                  </a:lnTo>
                  <a:lnTo>
                    <a:pt x="35" y="762"/>
                  </a:lnTo>
                  <a:lnTo>
                    <a:pt x="32" y="657"/>
                  </a:lnTo>
                  <a:lnTo>
                    <a:pt x="32" y="536"/>
                  </a:lnTo>
                  <a:lnTo>
                    <a:pt x="12" y="358"/>
                  </a:lnTo>
                  <a:lnTo>
                    <a:pt x="0" y="263"/>
                  </a:lnTo>
                  <a:lnTo>
                    <a:pt x="7" y="194"/>
                  </a:lnTo>
                  <a:lnTo>
                    <a:pt x="32" y="0"/>
                  </a:lnTo>
                  <a:lnTo>
                    <a:pt x="39" y="16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Line 48"/>
            <p:cNvSpPr>
              <a:spLocks noChangeShapeType="1"/>
            </p:cNvSpPr>
            <p:nvPr/>
          </p:nvSpPr>
          <p:spPr bwMode="auto">
            <a:xfrm flipH="1">
              <a:off x="4501" y="2752"/>
              <a:ext cx="6" cy="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Line 49"/>
            <p:cNvSpPr>
              <a:spLocks noChangeShapeType="1"/>
            </p:cNvSpPr>
            <p:nvPr/>
          </p:nvSpPr>
          <p:spPr bwMode="auto">
            <a:xfrm flipH="1">
              <a:off x="4489" y="2756"/>
              <a:ext cx="12" cy="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Line 50"/>
            <p:cNvSpPr>
              <a:spLocks noChangeShapeType="1"/>
            </p:cNvSpPr>
            <p:nvPr/>
          </p:nvSpPr>
          <p:spPr bwMode="auto">
            <a:xfrm flipH="1">
              <a:off x="4472" y="2765"/>
              <a:ext cx="18" cy="5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Line 51"/>
            <p:cNvSpPr>
              <a:spLocks noChangeShapeType="1"/>
            </p:cNvSpPr>
            <p:nvPr/>
          </p:nvSpPr>
          <p:spPr bwMode="auto">
            <a:xfrm flipH="1">
              <a:off x="4451" y="2785"/>
              <a:ext cx="25" cy="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Line 52"/>
            <p:cNvSpPr>
              <a:spLocks noChangeShapeType="1"/>
            </p:cNvSpPr>
            <p:nvPr/>
          </p:nvSpPr>
          <p:spPr bwMode="auto">
            <a:xfrm flipH="1">
              <a:off x="4431" y="2811"/>
              <a:ext cx="23" cy="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53"/>
            <p:cNvSpPr>
              <a:spLocks/>
            </p:cNvSpPr>
            <p:nvPr/>
          </p:nvSpPr>
          <p:spPr bwMode="auto">
            <a:xfrm>
              <a:off x="4815" y="3923"/>
              <a:ext cx="563" cy="240"/>
            </a:xfrm>
            <a:custGeom>
              <a:avLst/>
              <a:gdLst>
                <a:gd name="T0" fmla="*/ 0 w 1690"/>
                <a:gd name="T1" fmla="*/ 108 h 721"/>
                <a:gd name="T2" fmla="*/ 52 w 1690"/>
                <a:gd name="T3" fmla="*/ 34 h 721"/>
                <a:gd name="T4" fmla="*/ 443 w 1690"/>
                <a:gd name="T5" fmla="*/ 0 h 721"/>
                <a:gd name="T6" fmla="*/ 563 w 1690"/>
                <a:gd name="T7" fmla="*/ 124 h 721"/>
                <a:gd name="T8" fmla="*/ 454 w 1690"/>
                <a:gd name="T9" fmla="*/ 240 h 721"/>
                <a:gd name="T10" fmla="*/ 0 w 1690"/>
                <a:gd name="T11" fmla="*/ 108 h 7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0"/>
                <a:gd name="T19" fmla="*/ 0 h 721"/>
                <a:gd name="T20" fmla="*/ 1690 w 1690"/>
                <a:gd name="T21" fmla="*/ 721 h 7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0" h="721">
                  <a:moveTo>
                    <a:pt x="0" y="324"/>
                  </a:moveTo>
                  <a:lnTo>
                    <a:pt x="157" y="101"/>
                  </a:lnTo>
                  <a:lnTo>
                    <a:pt x="1329" y="0"/>
                  </a:lnTo>
                  <a:lnTo>
                    <a:pt x="1690" y="374"/>
                  </a:lnTo>
                  <a:lnTo>
                    <a:pt x="1362" y="721"/>
                  </a:lnTo>
                  <a:lnTo>
                    <a:pt x="0" y="324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54"/>
            <p:cNvSpPr>
              <a:spLocks/>
            </p:cNvSpPr>
            <p:nvPr/>
          </p:nvSpPr>
          <p:spPr bwMode="auto">
            <a:xfrm>
              <a:off x="5269" y="4019"/>
              <a:ext cx="467" cy="144"/>
            </a:xfrm>
            <a:custGeom>
              <a:avLst/>
              <a:gdLst>
                <a:gd name="T0" fmla="*/ 0 w 1401"/>
                <a:gd name="T1" fmla="*/ 144 h 432"/>
                <a:gd name="T2" fmla="*/ 386 w 1401"/>
                <a:gd name="T3" fmla="*/ 92 h 432"/>
                <a:gd name="T4" fmla="*/ 467 w 1401"/>
                <a:gd name="T5" fmla="*/ 0 h 432"/>
                <a:gd name="T6" fmla="*/ 109 w 1401"/>
                <a:gd name="T7" fmla="*/ 28 h 432"/>
                <a:gd name="T8" fmla="*/ 0 w 1401"/>
                <a:gd name="T9" fmla="*/ 144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1"/>
                <a:gd name="T16" fmla="*/ 0 h 432"/>
                <a:gd name="T17" fmla="*/ 1401 w 1401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1" h="432">
                  <a:moveTo>
                    <a:pt x="0" y="432"/>
                  </a:moveTo>
                  <a:lnTo>
                    <a:pt x="1159" y="277"/>
                  </a:lnTo>
                  <a:lnTo>
                    <a:pt x="1401" y="0"/>
                  </a:lnTo>
                  <a:lnTo>
                    <a:pt x="328" y="85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55"/>
            <p:cNvSpPr>
              <a:spLocks/>
            </p:cNvSpPr>
            <p:nvPr/>
          </p:nvSpPr>
          <p:spPr bwMode="auto">
            <a:xfrm>
              <a:off x="5258" y="3923"/>
              <a:ext cx="478" cy="124"/>
            </a:xfrm>
            <a:custGeom>
              <a:avLst/>
              <a:gdLst>
                <a:gd name="T0" fmla="*/ 120 w 1434"/>
                <a:gd name="T1" fmla="*/ 124 h 374"/>
                <a:gd name="T2" fmla="*/ 0 w 1434"/>
                <a:gd name="T3" fmla="*/ 0 h 374"/>
                <a:gd name="T4" fmla="*/ 351 w 1434"/>
                <a:gd name="T5" fmla="*/ 0 h 374"/>
                <a:gd name="T6" fmla="*/ 478 w 1434"/>
                <a:gd name="T7" fmla="*/ 96 h 374"/>
                <a:gd name="T8" fmla="*/ 120 w 1434"/>
                <a:gd name="T9" fmla="*/ 124 h 3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34"/>
                <a:gd name="T16" fmla="*/ 0 h 374"/>
                <a:gd name="T17" fmla="*/ 1434 w 1434"/>
                <a:gd name="T18" fmla="*/ 374 h 3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34" h="374">
                  <a:moveTo>
                    <a:pt x="361" y="374"/>
                  </a:moveTo>
                  <a:lnTo>
                    <a:pt x="0" y="0"/>
                  </a:lnTo>
                  <a:lnTo>
                    <a:pt x="1054" y="0"/>
                  </a:lnTo>
                  <a:lnTo>
                    <a:pt x="1434" y="289"/>
                  </a:lnTo>
                  <a:lnTo>
                    <a:pt x="361" y="374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56"/>
            <p:cNvSpPr>
              <a:spLocks/>
            </p:cNvSpPr>
            <p:nvPr/>
          </p:nvSpPr>
          <p:spPr bwMode="auto">
            <a:xfrm>
              <a:off x="4533" y="2768"/>
              <a:ext cx="291" cy="657"/>
            </a:xfrm>
            <a:custGeom>
              <a:avLst/>
              <a:gdLst>
                <a:gd name="T0" fmla="*/ 28 w 873"/>
                <a:gd name="T1" fmla="*/ 0 h 1973"/>
                <a:gd name="T2" fmla="*/ 108 w 873"/>
                <a:gd name="T3" fmla="*/ 34 h 1973"/>
                <a:gd name="T4" fmla="*/ 114 w 873"/>
                <a:gd name="T5" fmla="*/ 5 h 1973"/>
                <a:gd name="T6" fmla="*/ 114 w 873"/>
                <a:gd name="T7" fmla="*/ 57 h 1973"/>
                <a:gd name="T8" fmla="*/ 171 w 873"/>
                <a:gd name="T9" fmla="*/ 171 h 1973"/>
                <a:gd name="T10" fmla="*/ 156 w 873"/>
                <a:gd name="T11" fmla="*/ 253 h 1973"/>
                <a:gd name="T12" fmla="*/ 132 w 873"/>
                <a:gd name="T13" fmla="*/ 348 h 1973"/>
                <a:gd name="T14" fmla="*/ 134 w 873"/>
                <a:gd name="T15" fmla="*/ 369 h 1973"/>
                <a:gd name="T16" fmla="*/ 154 w 873"/>
                <a:gd name="T17" fmla="*/ 405 h 1973"/>
                <a:gd name="T18" fmla="*/ 255 w 873"/>
                <a:gd name="T19" fmla="*/ 436 h 1973"/>
                <a:gd name="T20" fmla="*/ 254 w 873"/>
                <a:gd name="T21" fmla="*/ 456 h 1973"/>
                <a:gd name="T22" fmla="*/ 250 w 873"/>
                <a:gd name="T23" fmla="*/ 479 h 1973"/>
                <a:gd name="T24" fmla="*/ 250 w 873"/>
                <a:gd name="T25" fmla="*/ 500 h 1973"/>
                <a:gd name="T26" fmla="*/ 257 w 873"/>
                <a:gd name="T27" fmla="*/ 507 h 1973"/>
                <a:gd name="T28" fmla="*/ 280 w 873"/>
                <a:gd name="T29" fmla="*/ 529 h 1973"/>
                <a:gd name="T30" fmla="*/ 282 w 873"/>
                <a:gd name="T31" fmla="*/ 540 h 1973"/>
                <a:gd name="T32" fmla="*/ 276 w 873"/>
                <a:gd name="T33" fmla="*/ 559 h 1973"/>
                <a:gd name="T34" fmla="*/ 269 w 873"/>
                <a:gd name="T35" fmla="*/ 574 h 1973"/>
                <a:gd name="T36" fmla="*/ 267 w 873"/>
                <a:gd name="T37" fmla="*/ 591 h 1973"/>
                <a:gd name="T38" fmla="*/ 273 w 873"/>
                <a:gd name="T39" fmla="*/ 608 h 1973"/>
                <a:gd name="T40" fmla="*/ 291 w 873"/>
                <a:gd name="T41" fmla="*/ 657 h 1973"/>
                <a:gd name="T42" fmla="*/ 264 w 873"/>
                <a:gd name="T43" fmla="*/ 616 h 1973"/>
                <a:gd name="T44" fmla="*/ 250 w 873"/>
                <a:gd name="T45" fmla="*/ 592 h 1973"/>
                <a:gd name="T46" fmla="*/ 216 w 873"/>
                <a:gd name="T47" fmla="*/ 509 h 1973"/>
                <a:gd name="T48" fmla="*/ 203 w 873"/>
                <a:gd name="T49" fmla="*/ 464 h 1973"/>
                <a:gd name="T50" fmla="*/ 197 w 873"/>
                <a:gd name="T51" fmla="*/ 460 h 1973"/>
                <a:gd name="T52" fmla="*/ 189 w 873"/>
                <a:gd name="T53" fmla="*/ 460 h 1973"/>
                <a:gd name="T54" fmla="*/ 175 w 873"/>
                <a:gd name="T55" fmla="*/ 484 h 1973"/>
                <a:gd name="T56" fmla="*/ 150 w 873"/>
                <a:gd name="T57" fmla="*/ 506 h 1973"/>
                <a:gd name="T58" fmla="*/ 123 w 873"/>
                <a:gd name="T59" fmla="*/ 518 h 1973"/>
                <a:gd name="T60" fmla="*/ 83 w 873"/>
                <a:gd name="T61" fmla="*/ 531 h 1973"/>
                <a:gd name="T62" fmla="*/ 49 w 873"/>
                <a:gd name="T63" fmla="*/ 536 h 1973"/>
                <a:gd name="T64" fmla="*/ 5 w 873"/>
                <a:gd name="T65" fmla="*/ 535 h 1973"/>
                <a:gd name="T66" fmla="*/ 58 w 873"/>
                <a:gd name="T67" fmla="*/ 529 h 1973"/>
                <a:gd name="T68" fmla="*/ 97 w 873"/>
                <a:gd name="T69" fmla="*/ 519 h 1973"/>
                <a:gd name="T70" fmla="*/ 129 w 873"/>
                <a:gd name="T71" fmla="*/ 507 h 1973"/>
                <a:gd name="T72" fmla="*/ 142 w 873"/>
                <a:gd name="T73" fmla="*/ 495 h 1973"/>
                <a:gd name="T74" fmla="*/ 123 w 873"/>
                <a:gd name="T75" fmla="*/ 445 h 1973"/>
                <a:gd name="T76" fmla="*/ 113 w 873"/>
                <a:gd name="T77" fmla="*/ 444 h 1973"/>
                <a:gd name="T78" fmla="*/ 61 w 873"/>
                <a:gd name="T79" fmla="*/ 334 h 1973"/>
                <a:gd name="T80" fmla="*/ 72 w 873"/>
                <a:gd name="T81" fmla="*/ 325 h 1973"/>
                <a:gd name="T82" fmla="*/ 77 w 873"/>
                <a:gd name="T83" fmla="*/ 312 h 1973"/>
                <a:gd name="T84" fmla="*/ 77 w 873"/>
                <a:gd name="T85" fmla="*/ 297 h 1973"/>
                <a:gd name="T86" fmla="*/ 71 w 873"/>
                <a:gd name="T87" fmla="*/ 279 h 1973"/>
                <a:gd name="T88" fmla="*/ 81 w 873"/>
                <a:gd name="T89" fmla="*/ 275 h 1973"/>
                <a:gd name="T90" fmla="*/ 89 w 873"/>
                <a:gd name="T91" fmla="*/ 262 h 1973"/>
                <a:gd name="T92" fmla="*/ 91 w 873"/>
                <a:gd name="T93" fmla="*/ 251 h 1973"/>
                <a:gd name="T94" fmla="*/ 87 w 873"/>
                <a:gd name="T95" fmla="*/ 232 h 1973"/>
                <a:gd name="T96" fmla="*/ 80 w 873"/>
                <a:gd name="T97" fmla="*/ 217 h 1973"/>
                <a:gd name="T98" fmla="*/ 105 w 873"/>
                <a:gd name="T99" fmla="*/ 228 h 1973"/>
                <a:gd name="T100" fmla="*/ 118 w 873"/>
                <a:gd name="T101" fmla="*/ 227 h 1973"/>
                <a:gd name="T102" fmla="*/ 126 w 873"/>
                <a:gd name="T103" fmla="*/ 222 h 1973"/>
                <a:gd name="T104" fmla="*/ 134 w 873"/>
                <a:gd name="T105" fmla="*/ 207 h 1973"/>
                <a:gd name="T106" fmla="*/ 134 w 873"/>
                <a:gd name="T107" fmla="*/ 193 h 1973"/>
                <a:gd name="T108" fmla="*/ 147 w 873"/>
                <a:gd name="T109" fmla="*/ 199 h 1973"/>
                <a:gd name="T110" fmla="*/ 158 w 873"/>
                <a:gd name="T111" fmla="*/ 194 h 1973"/>
                <a:gd name="T112" fmla="*/ 160 w 873"/>
                <a:gd name="T113" fmla="*/ 181 h 1973"/>
                <a:gd name="T114" fmla="*/ 160 w 873"/>
                <a:gd name="T115" fmla="*/ 169 h 1973"/>
                <a:gd name="T116" fmla="*/ 105 w 873"/>
                <a:gd name="T117" fmla="*/ 47 h 1973"/>
                <a:gd name="T118" fmla="*/ 87 w 873"/>
                <a:gd name="T119" fmla="*/ 34 h 1973"/>
                <a:gd name="T120" fmla="*/ 20 w 873"/>
                <a:gd name="T121" fmla="*/ 1 h 1973"/>
                <a:gd name="T122" fmla="*/ 0 w 873"/>
                <a:gd name="T123" fmla="*/ 0 h 1973"/>
                <a:gd name="T124" fmla="*/ 28 w 873"/>
                <a:gd name="T125" fmla="*/ 0 h 197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873"/>
                <a:gd name="T190" fmla="*/ 0 h 1973"/>
                <a:gd name="T191" fmla="*/ 873 w 873"/>
                <a:gd name="T192" fmla="*/ 1973 h 197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873" h="1973">
                  <a:moveTo>
                    <a:pt x="83" y="0"/>
                  </a:moveTo>
                  <a:lnTo>
                    <a:pt x="324" y="101"/>
                  </a:lnTo>
                  <a:lnTo>
                    <a:pt x="343" y="16"/>
                  </a:lnTo>
                  <a:lnTo>
                    <a:pt x="343" y="172"/>
                  </a:lnTo>
                  <a:lnTo>
                    <a:pt x="514" y="515"/>
                  </a:lnTo>
                  <a:lnTo>
                    <a:pt x="467" y="761"/>
                  </a:lnTo>
                  <a:lnTo>
                    <a:pt x="397" y="1045"/>
                  </a:lnTo>
                  <a:lnTo>
                    <a:pt x="403" y="1107"/>
                  </a:lnTo>
                  <a:lnTo>
                    <a:pt x="463" y="1215"/>
                  </a:lnTo>
                  <a:lnTo>
                    <a:pt x="766" y="1310"/>
                  </a:lnTo>
                  <a:lnTo>
                    <a:pt x="762" y="1368"/>
                  </a:lnTo>
                  <a:lnTo>
                    <a:pt x="750" y="1437"/>
                  </a:lnTo>
                  <a:lnTo>
                    <a:pt x="750" y="1501"/>
                  </a:lnTo>
                  <a:lnTo>
                    <a:pt x="772" y="1524"/>
                  </a:lnTo>
                  <a:lnTo>
                    <a:pt x="841" y="1590"/>
                  </a:lnTo>
                  <a:lnTo>
                    <a:pt x="845" y="1621"/>
                  </a:lnTo>
                  <a:lnTo>
                    <a:pt x="828" y="1679"/>
                  </a:lnTo>
                  <a:lnTo>
                    <a:pt x="806" y="1724"/>
                  </a:lnTo>
                  <a:lnTo>
                    <a:pt x="801" y="1775"/>
                  </a:lnTo>
                  <a:lnTo>
                    <a:pt x="819" y="1825"/>
                  </a:lnTo>
                  <a:lnTo>
                    <a:pt x="873" y="1973"/>
                  </a:lnTo>
                  <a:lnTo>
                    <a:pt x="791" y="1850"/>
                  </a:lnTo>
                  <a:lnTo>
                    <a:pt x="750" y="1778"/>
                  </a:lnTo>
                  <a:lnTo>
                    <a:pt x="649" y="1529"/>
                  </a:lnTo>
                  <a:lnTo>
                    <a:pt x="610" y="1394"/>
                  </a:lnTo>
                  <a:lnTo>
                    <a:pt x="590" y="1381"/>
                  </a:lnTo>
                  <a:lnTo>
                    <a:pt x="566" y="1381"/>
                  </a:lnTo>
                  <a:lnTo>
                    <a:pt x="524" y="1453"/>
                  </a:lnTo>
                  <a:lnTo>
                    <a:pt x="449" y="1520"/>
                  </a:lnTo>
                  <a:lnTo>
                    <a:pt x="368" y="1555"/>
                  </a:lnTo>
                  <a:lnTo>
                    <a:pt x="248" y="1594"/>
                  </a:lnTo>
                  <a:lnTo>
                    <a:pt x="147" y="1610"/>
                  </a:lnTo>
                  <a:lnTo>
                    <a:pt x="14" y="1606"/>
                  </a:lnTo>
                  <a:lnTo>
                    <a:pt x="173" y="1590"/>
                  </a:lnTo>
                  <a:lnTo>
                    <a:pt x="292" y="1558"/>
                  </a:lnTo>
                  <a:lnTo>
                    <a:pt x="387" y="1524"/>
                  </a:lnTo>
                  <a:lnTo>
                    <a:pt x="427" y="1488"/>
                  </a:lnTo>
                  <a:lnTo>
                    <a:pt x="368" y="1337"/>
                  </a:lnTo>
                  <a:lnTo>
                    <a:pt x="338" y="1333"/>
                  </a:lnTo>
                  <a:lnTo>
                    <a:pt x="184" y="1004"/>
                  </a:lnTo>
                  <a:lnTo>
                    <a:pt x="217" y="977"/>
                  </a:lnTo>
                  <a:lnTo>
                    <a:pt x="232" y="936"/>
                  </a:lnTo>
                  <a:lnTo>
                    <a:pt x="232" y="892"/>
                  </a:lnTo>
                  <a:lnTo>
                    <a:pt x="214" y="839"/>
                  </a:lnTo>
                  <a:lnTo>
                    <a:pt x="242" y="826"/>
                  </a:lnTo>
                  <a:lnTo>
                    <a:pt x="268" y="788"/>
                  </a:lnTo>
                  <a:lnTo>
                    <a:pt x="273" y="755"/>
                  </a:lnTo>
                  <a:lnTo>
                    <a:pt x="261" y="698"/>
                  </a:lnTo>
                  <a:lnTo>
                    <a:pt x="239" y="651"/>
                  </a:lnTo>
                  <a:lnTo>
                    <a:pt x="314" y="685"/>
                  </a:lnTo>
                  <a:lnTo>
                    <a:pt x="354" y="682"/>
                  </a:lnTo>
                  <a:lnTo>
                    <a:pt x="379" y="666"/>
                  </a:lnTo>
                  <a:lnTo>
                    <a:pt x="403" y="622"/>
                  </a:lnTo>
                  <a:lnTo>
                    <a:pt x="403" y="580"/>
                  </a:lnTo>
                  <a:lnTo>
                    <a:pt x="442" y="599"/>
                  </a:lnTo>
                  <a:lnTo>
                    <a:pt x="473" y="584"/>
                  </a:lnTo>
                  <a:lnTo>
                    <a:pt x="481" y="545"/>
                  </a:lnTo>
                  <a:lnTo>
                    <a:pt x="481" y="508"/>
                  </a:lnTo>
                  <a:lnTo>
                    <a:pt x="314" y="142"/>
                  </a:lnTo>
                  <a:lnTo>
                    <a:pt x="260" y="101"/>
                  </a:lnTo>
                  <a:lnTo>
                    <a:pt x="59" y="4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57"/>
            <p:cNvSpPr>
              <a:spLocks/>
            </p:cNvSpPr>
            <p:nvPr/>
          </p:nvSpPr>
          <p:spPr bwMode="auto">
            <a:xfrm>
              <a:off x="4474" y="2777"/>
              <a:ext cx="184" cy="133"/>
            </a:xfrm>
            <a:custGeom>
              <a:avLst/>
              <a:gdLst>
                <a:gd name="T0" fmla="*/ 50 w 550"/>
                <a:gd name="T1" fmla="*/ 0 h 398"/>
                <a:gd name="T2" fmla="*/ 61 w 550"/>
                <a:gd name="T3" fmla="*/ 24 h 398"/>
                <a:gd name="T4" fmla="*/ 127 w 550"/>
                <a:gd name="T5" fmla="*/ 59 h 398"/>
                <a:gd name="T6" fmla="*/ 140 w 550"/>
                <a:gd name="T7" fmla="*/ 100 h 398"/>
                <a:gd name="T8" fmla="*/ 179 w 550"/>
                <a:gd name="T9" fmla="*/ 124 h 398"/>
                <a:gd name="T10" fmla="*/ 184 w 550"/>
                <a:gd name="T11" fmla="*/ 133 h 398"/>
                <a:gd name="T12" fmla="*/ 75 w 550"/>
                <a:gd name="T13" fmla="*/ 70 h 398"/>
                <a:gd name="T14" fmla="*/ 57 w 550"/>
                <a:gd name="T15" fmla="*/ 68 h 398"/>
                <a:gd name="T16" fmla="*/ 20 w 550"/>
                <a:gd name="T17" fmla="*/ 97 h 398"/>
                <a:gd name="T18" fmla="*/ 0 w 550"/>
                <a:gd name="T19" fmla="*/ 124 h 398"/>
                <a:gd name="T20" fmla="*/ 18 w 550"/>
                <a:gd name="T21" fmla="*/ 86 h 398"/>
                <a:gd name="T22" fmla="*/ 59 w 550"/>
                <a:gd name="T23" fmla="*/ 56 h 398"/>
                <a:gd name="T24" fmla="*/ 75 w 550"/>
                <a:gd name="T25" fmla="*/ 58 h 398"/>
                <a:gd name="T26" fmla="*/ 125 w 550"/>
                <a:gd name="T27" fmla="*/ 90 h 398"/>
                <a:gd name="T28" fmla="*/ 109 w 550"/>
                <a:gd name="T29" fmla="*/ 58 h 398"/>
                <a:gd name="T30" fmla="*/ 61 w 550"/>
                <a:gd name="T31" fmla="*/ 31 h 398"/>
                <a:gd name="T32" fmla="*/ 54 w 550"/>
                <a:gd name="T33" fmla="*/ 19 h 398"/>
                <a:gd name="T34" fmla="*/ 50 w 550"/>
                <a:gd name="T35" fmla="*/ 0 h 3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50"/>
                <a:gd name="T55" fmla="*/ 0 h 398"/>
                <a:gd name="T56" fmla="*/ 550 w 550"/>
                <a:gd name="T57" fmla="*/ 398 h 3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50" h="398">
                  <a:moveTo>
                    <a:pt x="150" y="0"/>
                  </a:moveTo>
                  <a:lnTo>
                    <a:pt x="181" y="73"/>
                  </a:lnTo>
                  <a:lnTo>
                    <a:pt x="381" y="176"/>
                  </a:lnTo>
                  <a:lnTo>
                    <a:pt x="419" y="299"/>
                  </a:lnTo>
                  <a:lnTo>
                    <a:pt x="536" y="372"/>
                  </a:lnTo>
                  <a:lnTo>
                    <a:pt x="550" y="398"/>
                  </a:lnTo>
                  <a:lnTo>
                    <a:pt x="225" y="208"/>
                  </a:lnTo>
                  <a:lnTo>
                    <a:pt x="169" y="204"/>
                  </a:lnTo>
                  <a:lnTo>
                    <a:pt x="60" y="289"/>
                  </a:lnTo>
                  <a:lnTo>
                    <a:pt x="0" y="372"/>
                  </a:lnTo>
                  <a:lnTo>
                    <a:pt x="55" y="257"/>
                  </a:lnTo>
                  <a:lnTo>
                    <a:pt x="177" y="169"/>
                  </a:lnTo>
                  <a:lnTo>
                    <a:pt x="225" y="173"/>
                  </a:lnTo>
                  <a:lnTo>
                    <a:pt x="375" y="270"/>
                  </a:lnTo>
                  <a:lnTo>
                    <a:pt x="327" y="173"/>
                  </a:lnTo>
                  <a:lnTo>
                    <a:pt x="181" y="93"/>
                  </a:lnTo>
                  <a:lnTo>
                    <a:pt x="160" y="58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58"/>
            <p:cNvSpPr>
              <a:spLocks/>
            </p:cNvSpPr>
            <p:nvPr/>
          </p:nvSpPr>
          <p:spPr bwMode="auto">
            <a:xfrm>
              <a:off x="4448" y="2919"/>
              <a:ext cx="172" cy="74"/>
            </a:xfrm>
            <a:custGeom>
              <a:avLst/>
              <a:gdLst>
                <a:gd name="T0" fmla="*/ 139 w 516"/>
                <a:gd name="T1" fmla="*/ 0 h 221"/>
                <a:gd name="T2" fmla="*/ 142 w 516"/>
                <a:gd name="T3" fmla="*/ 8 h 221"/>
                <a:gd name="T4" fmla="*/ 142 w 516"/>
                <a:gd name="T5" fmla="*/ 22 h 221"/>
                <a:gd name="T6" fmla="*/ 134 w 516"/>
                <a:gd name="T7" fmla="*/ 48 h 221"/>
                <a:gd name="T8" fmla="*/ 74 w 516"/>
                <a:gd name="T9" fmla="*/ 10 h 221"/>
                <a:gd name="T10" fmla="*/ 54 w 516"/>
                <a:gd name="T11" fmla="*/ 14 h 221"/>
                <a:gd name="T12" fmla="*/ 21 w 516"/>
                <a:gd name="T13" fmla="*/ 27 h 221"/>
                <a:gd name="T14" fmla="*/ 0 w 516"/>
                <a:gd name="T15" fmla="*/ 62 h 221"/>
                <a:gd name="T16" fmla="*/ 32 w 516"/>
                <a:gd name="T17" fmla="*/ 32 h 221"/>
                <a:gd name="T18" fmla="*/ 72 w 516"/>
                <a:gd name="T19" fmla="*/ 18 h 221"/>
                <a:gd name="T20" fmla="*/ 169 w 516"/>
                <a:gd name="T21" fmla="*/ 74 h 221"/>
                <a:gd name="T22" fmla="*/ 172 w 516"/>
                <a:gd name="T23" fmla="*/ 68 h 221"/>
                <a:gd name="T24" fmla="*/ 157 w 516"/>
                <a:gd name="T25" fmla="*/ 57 h 221"/>
                <a:gd name="T26" fmla="*/ 158 w 516"/>
                <a:gd name="T27" fmla="*/ 42 h 221"/>
                <a:gd name="T28" fmla="*/ 147 w 516"/>
                <a:gd name="T29" fmla="*/ 35 h 221"/>
                <a:gd name="T30" fmla="*/ 147 w 516"/>
                <a:gd name="T31" fmla="*/ 19 h 221"/>
                <a:gd name="T32" fmla="*/ 144 w 516"/>
                <a:gd name="T33" fmla="*/ 4 h 221"/>
                <a:gd name="T34" fmla="*/ 158 w 516"/>
                <a:gd name="T35" fmla="*/ 10 h 221"/>
                <a:gd name="T36" fmla="*/ 162 w 516"/>
                <a:gd name="T37" fmla="*/ 18 h 221"/>
                <a:gd name="T38" fmla="*/ 161 w 516"/>
                <a:gd name="T39" fmla="*/ 8 h 221"/>
                <a:gd name="T40" fmla="*/ 149 w 516"/>
                <a:gd name="T41" fmla="*/ 0 h 221"/>
                <a:gd name="T42" fmla="*/ 139 w 516"/>
                <a:gd name="T43" fmla="*/ 0 h 22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16"/>
                <a:gd name="T67" fmla="*/ 0 h 221"/>
                <a:gd name="T68" fmla="*/ 516 w 516"/>
                <a:gd name="T69" fmla="*/ 221 h 22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16" h="221">
                  <a:moveTo>
                    <a:pt x="418" y="0"/>
                  </a:moveTo>
                  <a:lnTo>
                    <a:pt x="425" y="25"/>
                  </a:lnTo>
                  <a:lnTo>
                    <a:pt x="425" y="66"/>
                  </a:lnTo>
                  <a:lnTo>
                    <a:pt x="403" y="142"/>
                  </a:lnTo>
                  <a:lnTo>
                    <a:pt x="223" y="30"/>
                  </a:lnTo>
                  <a:lnTo>
                    <a:pt x="161" y="41"/>
                  </a:lnTo>
                  <a:lnTo>
                    <a:pt x="64" y="81"/>
                  </a:lnTo>
                  <a:lnTo>
                    <a:pt x="0" y="186"/>
                  </a:lnTo>
                  <a:lnTo>
                    <a:pt x="95" y="97"/>
                  </a:lnTo>
                  <a:lnTo>
                    <a:pt x="215" y="53"/>
                  </a:lnTo>
                  <a:lnTo>
                    <a:pt x="508" y="221"/>
                  </a:lnTo>
                  <a:lnTo>
                    <a:pt x="516" y="202"/>
                  </a:lnTo>
                  <a:lnTo>
                    <a:pt x="470" y="170"/>
                  </a:lnTo>
                  <a:lnTo>
                    <a:pt x="473" y="125"/>
                  </a:lnTo>
                  <a:lnTo>
                    <a:pt x="440" y="106"/>
                  </a:lnTo>
                  <a:lnTo>
                    <a:pt x="440" y="57"/>
                  </a:lnTo>
                  <a:lnTo>
                    <a:pt x="432" y="11"/>
                  </a:lnTo>
                  <a:lnTo>
                    <a:pt x="473" y="30"/>
                  </a:lnTo>
                  <a:lnTo>
                    <a:pt x="485" y="53"/>
                  </a:lnTo>
                  <a:lnTo>
                    <a:pt x="482" y="25"/>
                  </a:lnTo>
                  <a:lnTo>
                    <a:pt x="448" y="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59"/>
            <p:cNvSpPr>
              <a:spLocks/>
            </p:cNvSpPr>
            <p:nvPr/>
          </p:nvSpPr>
          <p:spPr bwMode="auto">
            <a:xfrm>
              <a:off x="4610" y="2937"/>
              <a:ext cx="31" cy="20"/>
            </a:xfrm>
            <a:custGeom>
              <a:avLst/>
              <a:gdLst>
                <a:gd name="T0" fmla="*/ 4 w 95"/>
                <a:gd name="T1" fmla="*/ 0 h 61"/>
                <a:gd name="T2" fmla="*/ 28 w 95"/>
                <a:gd name="T3" fmla="*/ 12 h 61"/>
                <a:gd name="T4" fmla="*/ 31 w 95"/>
                <a:gd name="T5" fmla="*/ 20 h 61"/>
                <a:gd name="T6" fmla="*/ 0 w 95"/>
                <a:gd name="T7" fmla="*/ 2 h 61"/>
                <a:gd name="T8" fmla="*/ 4 w 95"/>
                <a:gd name="T9" fmla="*/ 0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61"/>
                <a:gd name="T17" fmla="*/ 95 w 9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61">
                  <a:moveTo>
                    <a:pt x="13" y="0"/>
                  </a:moveTo>
                  <a:lnTo>
                    <a:pt x="85" y="37"/>
                  </a:lnTo>
                  <a:lnTo>
                    <a:pt x="95" y="61"/>
                  </a:lnTo>
                  <a:lnTo>
                    <a:pt x="0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60"/>
            <p:cNvSpPr>
              <a:spLocks/>
            </p:cNvSpPr>
            <p:nvPr/>
          </p:nvSpPr>
          <p:spPr bwMode="auto">
            <a:xfrm>
              <a:off x="4367" y="2887"/>
              <a:ext cx="223" cy="148"/>
            </a:xfrm>
            <a:custGeom>
              <a:avLst/>
              <a:gdLst>
                <a:gd name="T0" fmla="*/ 223 w 669"/>
                <a:gd name="T1" fmla="*/ 38 h 444"/>
                <a:gd name="T2" fmla="*/ 169 w 669"/>
                <a:gd name="T3" fmla="*/ 5 h 444"/>
                <a:gd name="T4" fmla="*/ 153 w 669"/>
                <a:gd name="T5" fmla="*/ 4 h 444"/>
                <a:gd name="T6" fmla="*/ 96 w 669"/>
                <a:gd name="T7" fmla="*/ 47 h 444"/>
                <a:gd name="T8" fmla="*/ 91 w 669"/>
                <a:gd name="T9" fmla="*/ 79 h 444"/>
                <a:gd name="T10" fmla="*/ 81 w 669"/>
                <a:gd name="T11" fmla="*/ 94 h 444"/>
                <a:gd name="T12" fmla="*/ 78 w 669"/>
                <a:gd name="T13" fmla="*/ 123 h 444"/>
                <a:gd name="T14" fmla="*/ 81 w 669"/>
                <a:gd name="T15" fmla="*/ 132 h 444"/>
                <a:gd name="T16" fmla="*/ 121 w 669"/>
                <a:gd name="T17" fmla="*/ 104 h 444"/>
                <a:gd name="T18" fmla="*/ 126 w 669"/>
                <a:gd name="T19" fmla="*/ 111 h 444"/>
                <a:gd name="T20" fmla="*/ 65 w 669"/>
                <a:gd name="T21" fmla="*/ 148 h 444"/>
                <a:gd name="T22" fmla="*/ 0 w 669"/>
                <a:gd name="T23" fmla="*/ 122 h 444"/>
                <a:gd name="T24" fmla="*/ 19 w 669"/>
                <a:gd name="T25" fmla="*/ 106 h 444"/>
                <a:gd name="T26" fmla="*/ 63 w 669"/>
                <a:gd name="T27" fmla="*/ 54 h 444"/>
                <a:gd name="T28" fmla="*/ 106 w 669"/>
                <a:gd name="T29" fmla="*/ 19 h 444"/>
                <a:gd name="T30" fmla="*/ 106 w 669"/>
                <a:gd name="T31" fmla="*/ 29 h 444"/>
                <a:gd name="T32" fmla="*/ 150 w 669"/>
                <a:gd name="T33" fmla="*/ 0 h 444"/>
                <a:gd name="T34" fmla="*/ 163 w 669"/>
                <a:gd name="T35" fmla="*/ 0 h 444"/>
                <a:gd name="T36" fmla="*/ 221 w 669"/>
                <a:gd name="T37" fmla="*/ 32 h 444"/>
                <a:gd name="T38" fmla="*/ 223 w 669"/>
                <a:gd name="T39" fmla="*/ 38 h 4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69"/>
                <a:gd name="T61" fmla="*/ 0 h 444"/>
                <a:gd name="T62" fmla="*/ 669 w 669"/>
                <a:gd name="T63" fmla="*/ 444 h 4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69" h="444">
                  <a:moveTo>
                    <a:pt x="669" y="115"/>
                  </a:moveTo>
                  <a:lnTo>
                    <a:pt x="508" y="16"/>
                  </a:lnTo>
                  <a:lnTo>
                    <a:pt x="459" y="12"/>
                  </a:lnTo>
                  <a:lnTo>
                    <a:pt x="289" y="142"/>
                  </a:lnTo>
                  <a:lnTo>
                    <a:pt x="273" y="238"/>
                  </a:lnTo>
                  <a:lnTo>
                    <a:pt x="244" y="282"/>
                  </a:lnTo>
                  <a:lnTo>
                    <a:pt x="234" y="370"/>
                  </a:lnTo>
                  <a:lnTo>
                    <a:pt x="244" y="396"/>
                  </a:lnTo>
                  <a:lnTo>
                    <a:pt x="364" y="311"/>
                  </a:lnTo>
                  <a:lnTo>
                    <a:pt x="378" y="333"/>
                  </a:lnTo>
                  <a:lnTo>
                    <a:pt x="194" y="444"/>
                  </a:lnTo>
                  <a:lnTo>
                    <a:pt x="0" y="367"/>
                  </a:lnTo>
                  <a:lnTo>
                    <a:pt x="58" y="317"/>
                  </a:lnTo>
                  <a:lnTo>
                    <a:pt x="188" y="162"/>
                  </a:lnTo>
                  <a:lnTo>
                    <a:pt x="318" y="56"/>
                  </a:lnTo>
                  <a:lnTo>
                    <a:pt x="318" y="86"/>
                  </a:lnTo>
                  <a:lnTo>
                    <a:pt x="451" y="0"/>
                  </a:lnTo>
                  <a:lnTo>
                    <a:pt x="488" y="0"/>
                  </a:lnTo>
                  <a:lnTo>
                    <a:pt x="662" y="96"/>
                  </a:lnTo>
                  <a:lnTo>
                    <a:pt x="669" y="1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61"/>
            <p:cNvSpPr>
              <a:spLocks/>
            </p:cNvSpPr>
            <p:nvPr/>
          </p:nvSpPr>
          <p:spPr bwMode="auto">
            <a:xfrm>
              <a:off x="4488" y="2969"/>
              <a:ext cx="88" cy="334"/>
            </a:xfrm>
            <a:custGeom>
              <a:avLst/>
              <a:gdLst>
                <a:gd name="T0" fmla="*/ 6 w 264"/>
                <a:gd name="T1" fmla="*/ 6 h 1003"/>
                <a:gd name="T2" fmla="*/ 32 w 264"/>
                <a:gd name="T3" fmla="*/ 30 h 1003"/>
                <a:gd name="T4" fmla="*/ 48 w 264"/>
                <a:gd name="T5" fmla="*/ 36 h 1003"/>
                <a:gd name="T6" fmla="*/ 27 w 264"/>
                <a:gd name="T7" fmla="*/ 89 h 1003"/>
                <a:gd name="T8" fmla="*/ 17 w 264"/>
                <a:gd name="T9" fmla="*/ 121 h 1003"/>
                <a:gd name="T10" fmla="*/ 17 w 264"/>
                <a:gd name="T11" fmla="*/ 150 h 1003"/>
                <a:gd name="T12" fmla="*/ 27 w 264"/>
                <a:gd name="T13" fmla="*/ 182 h 1003"/>
                <a:gd name="T14" fmla="*/ 45 w 264"/>
                <a:gd name="T15" fmla="*/ 214 h 1003"/>
                <a:gd name="T16" fmla="*/ 81 w 264"/>
                <a:gd name="T17" fmla="*/ 255 h 1003"/>
                <a:gd name="T18" fmla="*/ 57 w 264"/>
                <a:gd name="T19" fmla="*/ 251 h 1003"/>
                <a:gd name="T20" fmla="*/ 88 w 264"/>
                <a:gd name="T21" fmla="*/ 332 h 1003"/>
                <a:gd name="T22" fmla="*/ 60 w 264"/>
                <a:gd name="T23" fmla="*/ 334 h 1003"/>
                <a:gd name="T24" fmla="*/ 37 w 264"/>
                <a:gd name="T25" fmla="*/ 239 h 1003"/>
                <a:gd name="T26" fmla="*/ 17 w 264"/>
                <a:gd name="T27" fmla="*/ 213 h 1003"/>
                <a:gd name="T28" fmla="*/ 5 w 264"/>
                <a:gd name="T29" fmla="*/ 177 h 1003"/>
                <a:gd name="T30" fmla="*/ 2 w 264"/>
                <a:gd name="T31" fmla="*/ 146 h 1003"/>
                <a:gd name="T32" fmla="*/ 9 w 264"/>
                <a:gd name="T33" fmla="*/ 104 h 1003"/>
                <a:gd name="T34" fmla="*/ 16 w 264"/>
                <a:gd name="T35" fmla="*/ 74 h 1003"/>
                <a:gd name="T36" fmla="*/ 32 w 264"/>
                <a:gd name="T37" fmla="*/ 36 h 1003"/>
                <a:gd name="T38" fmla="*/ 14 w 264"/>
                <a:gd name="T39" fmla="*/ 31 h 1003"/>
                <a:gd name="T40" fmla="*/ 2 w 264"/>
                <a:gd name="T41" fmla="*/ 21 h 1003"/>
                <a:gd name="T42" fmla="*/ 0 w 264"/>
                <a:gd name="T43" fmla="*/ 0 h 1003"/>
                <a:gd name="T44" fmla="*/ 6 w 264"/>
                <a:gd name="T45" fmla="*/ 6 h 100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64"/>
                <a:gd name="T70" fmla="*/ 0 h 1003"/>
                <a:gd name="T71" fmla="*/ 264 w 264"/>
                <a:gd name="T72" fmla="*/ 1003 h 100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64" h="1003">
                  <a:moveTo>
                    <a:pt x="19" y="19"/>
                  </a:moveTo>
                  <a:lnTo>
                    <a:pt x="95" y="89"/>
                  </a:lnTo>
                  <a:lnTo>
                    <a:pt x="144" y="107"/>
                  </a:lnTo>
                  <a:lnTo>
                    <a:pt x="81" y="266"/>
                  </a:lnTo>
                  <a:lnTo>
                    <a:pt x="51" y="362"/>
                  </a:lnTo>
                  <a:lnTo>
                    <a:pt x="51" y="451"/>
                  </a:lnTo>
                  <a:lnTo>
                    <a:pt x="80" y="547"/>
                  </a:lnTo>
                  <a:lnTo>
                    <a:pt x="136" y="644"/>
                  </a:lnTo>
                  <a:lnTo>
                    <a:pt x="242" y="765"/>
                  </a:lnTo>
                  <a:lnTo>
                    <a:pt x="172" y="753"/>
                  </a:lnTo>
                  <a:lnTo>
                    <a:pt x="264" y="996"/>
                  </a:lnTo>
                  <a:lnTo>
                    <a:pt x="179" y="1003"/>
                  </a:lnTo>
                  <a:lnTo>
                    <a:pt x="112" y="718"/>
                  </a:lnTo>
                  <a:lnTo>
                    <a:pt x="51" y="641"/>
                  </a:lnTo>
                  <a:lnTo>
                    <a:pt x="14" y="533"/>
                  </a:lnTo>
                  <a:lnTo>
                    <a:pt x="6" y="437"/>
                  </a:lnTo>
                  <a:lnTo>
                    <a:pt x="26" y="312"/>
                  </a:lnTo>
                  <a:lnTo>
                    <a:pt x="48" y="223"/>
                  </a:lnTo>
                  <a:lnTo>
                    <a:pt x="95" y="107"/>
                  </a:lnTo>
                  <a:lnTo>
                    <a:pt x="41" y="93"/>
                  </a:lnTo>
                  <a:lnTo>
                    <a:pt x="6" y="63"/>
                  </a:lnTo>
                  <a:lnTo>
                    <a:pt x="0" y="0"/>
                  </a:lnTo>
                  <a:lnTo>
                    <a:pt x="19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62"/>
            <p:cNvSpPr>
              <a:spLocks/>
            </p:cNvSpPr>
            <p:nvPr/>
          </p:nvSpPr>
          <p:spPr bwMode="auto">
            <a:xfrm>
              <a:off x="4128" y="3120"/>
              <a:ext cx="920" cy="897"/>
            </a:xfrm>
            <a:custGeom>
              <a:avLst/>
              <a:gdLst>
                <a:gd name="T0" fmla="*/ 848 w 2758"/>
                <a:gd name="T1" fmla="*/ 551 h 2691"/>
                <a:gd name="T2" fmla="*/ 899 w 2758"/>
                <a:gd name="T3" fmla="*/ 687 h 2691"/>
                <a:gd name="T4" fmla="*/ 920 w 2758"/>
                <a:gd name="T5" fmla="*/ 815 h 2691"/>
                <a:gd name="T6" fmla="*/ 692 w 2758"/>
                <a:gd name="T7" fmla="*/ 897 h 2691"/>
                <a:gd name="T8" fmla="*/ 615 w 2758"/>
                <a:gd name="T9" fmla="*/ 858 h 2691"/>
                <a:gd name="T10" fmla="*/ 559 w 2758"/>
                <a:gd name="T11" fmla="*/ 828 h 2691"/>
                <a:gd name="T12" fmla="*/ 518 w 2758"/>
                <a:gd name="T13" fmla="*/ 772 h 2691"/>
                <a:gd name="T14" fmla="*/ 474 w 2758"/>
                <a:gd name="T15" fmla="*/ 704 h 2691"/>
                <a:gd name="T16" fmla="*/ 462 w 2758"/>
                <a:gd name="T17" fmla="*/ 662 h 2691"/>
                <a:gd name="T18" fmla="*/ 469 w 2758"/>
                <a:gd name="T19" fmla="*/ 596 h 2691"/>
                <a:gd name="T20" fmla="*/ 412 w 2758"/>
                <a:gd name="T21" fmla="*/ 704 h 2691"/>
                <a:gd name="T22" fmla="*/ 347 w 2758"/>
                <a:gd name="T23" fmla="*/ 863 h 2691"/>
                <a:gd name="T24" fmla="*/ 60 w 2758"/>
                <a:gd name="T25" fmla="*/ 733 h 2691"/>
                <a:gd name="T26" fmla="*/ 228 w 2758"/>
                <a:gd name="T27" fmla="*/ 829 h 2691"/>
                <a:gd name="T28" fmla="*/ 167 w 2758"/>
                <a:gd name="T29" fmla="*/ 789 h 2691"/>
                <a:gd name="T30" fmla="*/ 243 w 2758"/>
                <a:gd name="T31" fmla="*/ 633 h 2691"/>
                <a:gd name="T32" fmla="*/ 300 w 2758"/>
                <a:gd name="T33" fmla="*/ 427 h 2691"/>
                <a:gd name="T34" fmla="*/ 257 w 2758"/>
                <a:gd name="T35" fmla="*/ 349 h 2691"/>
                <a:gd name="T36" fmla="*/ 234 w 2758"/>
                <a:gd name="T37" fmla="*/ 276 h 2691"/>
                <a:gd name="T38" fmla="*/ 141 w 2758"/>
                <a:gd name="T39" fmla="*/ 603 h 2691"/>
                <a:gd name="T40" fmla="*/ 138 w 2758"/>
                <a:gd name="T41" fmla="*/ 463 h 2691"/>
                <a:gd name="T42" fmla="*/ 0 w 2758"/>
                <a:gd name="T43" fmla="*/ 573 h 2691"/>
                <a:gd name="T44" fmla="*/ 153 w 2758"/>
                <a:gd name="T45" fmla="*/ 409 h 2691"/>
                <a:gd name="T46" fmla="*/ 243 w 2758"/>
                <a:gd name="T47" fmla="*/ 81 h 2691"/>
                <a:gd name="T48" fmla="*/ 208 w 2758"/>
                <a:gd name="T49" fmla="*/ 57 h 2691"/>
                <a:gd name="T50" fmla="*/ 261 w 2758"/>
                <a:gd name="T51" fmla="*/ 72 h 2691"/>
                <a:gd name="T52" fmla="*/ 361 w 2758"/>
                <a:gd name="T53" fmla="*/ 0 h 2691"/>
                <a:gd name="T54" fmla="*/ 430 w 2758"/>
                <a:gd name="T55" fmla="*/ 181 h 2691"/>
                <a:gd name="T56" fmla="*/ 412 w 2758"/>
                <a:gd name="T57" fmla="*/ 233 h 2691"/>
                <a:gd name="T58" fmla="*/ 438 w 2758"/>
                <a:gd name="T59" fmla="*/ 335 h 2691"/>
                <a:gd name="T60" fmla="*/ 518 w 2758"/>
                <a:gd name="T61" fmla="*/ 386 h 2691"/>
                <a:gd name="T62" fmla="*/ 622 w 2758"/>
                <a:gd name="T63" fmla="*/ 306 h 2691"/>
                <a:gd name="T64" fmla="*/ 571 w 2758"/>
                <a:gd name="T65" fmla="*/ 405 h 2691"/>
                <a:gd name="T66" fmla="*/ 674 w 2758"/>
                <a:gd name="T67" fmla="*/ 500 h 2691"/>
                <a:gd name="T68" fmla="*/ 740 w 2758"/>
                <a:gd name="T69" fmla="*/ 409 h 2691"/>
                <a:gd name="T70" fmla="*/ 725 w 2758"/>
                <a:gd name="T71" fmla="*/ 681 h 2691"/>
                <a:gd name="T72" fmla="*/ 765 w 2758"/>
                <a:gd name="T73" fmla="*/ 437 h 2691"/>
                <a:gd name="T74" fmla="*/ 708 w 2758"/>
                <a:gd name="T75" fmla="*/ 326 h 2691"/>
                <a:gd name="T76" fmla="*/ 773 w 2758"/>
                <a:gd name="T77" fmla="*/ 468 h 2691"/>
                <a:gd name="T78" fmla="*/ 744 w 2758"/>
                <a:gd name="T79" fmla="*/ 694 h 2691"/>
                <a:gd name="T80" fmla="*/ 794 w 2758"/>
                <a:gd name="T81" fmla="*/ 663 h 2691"/>
                <a:gd name="T82" fmla="*/ 799 w 2758"/>
                <a:gd name="T83" fmla="*/ 518 h 269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58"/>
                <a:gd name="T127" fmla="*/ 0 h 2691"/>
                <a:gd name="T128" fmla="*/ 2758 w 2758"/>
                <a:gd name="T129" fmla="*/ 2691 h 269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58" h="2691">
                  <a:moveTo>
                    <a:pt x="2342" y="1433"/>
                  </a:moveTo>
                  <a:lnTo>
                    <a:pt x="2456" y="1528"/>
                  </a:lnTo>
                  <a:lnTo>
                    <a:pt x="2543" y="1652"/>
                  </a:lnTo>
                  <a:lnTo>
                    <a:pt x="2597" y="1752"/>
                  </a:lnTo>
                  <a:lnTo>
                    <a:pt x="2653" y="1887"/>
                  </a:lnTo>
                  <a:lnTo>
                    <a:pt x="2694" y="2061"/>
                  </a:lnTo>
                  <a:lnTo>
                    <a:pt x="2736" y="2186"/>
                  </a:lnTo>
                  <a:lnTo>
                    <a:pt x="2758" y="2281"/>
                  </a:lnTo>
                  <a:lnTo>
                    <a:pt x="2758" y="2446"/>
                  </a:lnTo>
                  <a:lnTo>
                    <a:pt x="2730" y="2483"/>
                  </a:lnTo>
                  <a:lnTo>
                    <a:pt x="2201" y="2522"/>
                  </a:lnTo>
                  <a:lnTo>
                    <a:pt x="2073" y="2691"/>
                  </a:lnTo>
                  <a:lnTo>
                    <a:pt x="2003" y="2649"/>
                  </a:lnTo>
                  <a:lnTo>
                    <a:pt x="1887" y="2610"/>
                  </a:lnTo>
                  <a:lnTo>
                    <a:pt x="1845" y="2575"/>
                  </a:lnTo>
                  <a:lnTo>
                    <a:pt x="1790" y="2522"/>
                  </a:lnTo>
                  <a:lnTo>
                    <a:pt x="1747" y="2510"/>
                  </a:lnTo>
                  <a:lnTo>
                    <a:pt x="1677" y="2483"/>
                  </a:lnTo>
                  <a:lnTo>
                    <a:pt x="1614" y="2462"/>
                  </a:lnTo>
                  <a:lnTo>
                    <a:pt x="1570" y="2399"/>
                  </a:lnTo>
                  <a:lnTo>
                    <a:pt x="1553" y="2316"/>
                  </a:lnTo>
                  <a:lnTo>
                    <a:pt x="1543" y="2242"/>
                  </a:lnTo>
                  <a:lnTo>
                    <a:pt x="1515" y="2186"/>
                  </a:lnTo>
                  <a:lnTo>
                    <a:pt x="1422" y="2113"/>
                  </a:lnTo>
                  <a:lnTo>
                    <a:pt x="1386" y="2075"/>
                  </a:lnTo>
                  <a:lnTo>
                    <a:pt x="1378" y="2026"/>
                  </a:lnTo>
                  <a:lnTo>
                    <a:pt x="1386" y="1986"/>
                  </a:lnTo>
                  <a:lnTo>
                    <a:pt x="1429" y="1928"/>
                  </a:lnTo>
                  <a:lnTo>
                    <a:pt x="1429" y="1836"/>
                  </a:lnTo>
                  <a:lnTo>
                    <a:pt x="1405" y="1789"/>
                  </a:lnTo>
                  <a:lnTo>
                    <a:pt x="1359" y="1752"/>
                  </a:lnTo>
                  <a:lnTo>
                    <a:pt x="1283" y="1964"/>
                  </a:lnTo>
                  <a:lnTo>
                    <a:pt x="1236" y="2113"/>
                  </a:lnTo>
                  <a:lnTo>
                    <a:pt x="1164" y="2301"/>
                  </a:lnTo>
                  <a:lnTo>
                    <a:pt x="1093" y="2487"/>
                  </a:lnTo>
                  <a:lnTo>
                    <a:pt x="1039" y="2589"/>
                  </a:lnTo>
                  <a:lnTo>
                    <a:pt x="602" y="2589"/>
                  </a:lnTo>
                  <a:lnTo>
                    <a:pt x="485" y="2462"/>
                  </a:lnTo>
                  <a:lnTo>
                    <a:pt x="180" y="2198"/>
                  </a:lnTo>
                  <a:lnTo>
                    <a:pt x="500" y="2439"/>
                  </a:lnTo>
                  <a:lnTo>
                    <a:pt x="595" y="2544"/>
                  </a:lnTo>
                  <a:lnTo>
                    <a:pt x="685" y="2487"/>
                  </a:lnTo>
                  <a:lnTo>
                    <a:pt x="693" y="2446"/>
                  </a:lnTo>
                  <a:lnTo>
                    <a:pt x="685" y="2407"/>
                  </a:lnTo>
                  <a:lnTo>
                    <a:pt x="500" y="2366"/>
                  </a:lnTo>
                  <a:lnTo>
                    <a:pt x="395" y="2325"/>
                  </a:lnTo>
                  <a:lnTo>
                    <a:pt x="542" y="2337"/>
                  </a:lnTo>
                  <a:lnTo>
                    <a:pt x="728" y="1899"/>
                  </a:lnTo>
                  <a:lnTo>
                    <a:pt x="829" y="1604"/>
                  </a:lnTo>
                  <a:lnTo>
                    <a:pt x="893" y="1368"/>
                  </a:lnTo>
                  <a:lnTo>
                    <a:pt x="899" y="1281"/>
                  </a:lnTo>
                  <a:lnTo>
                    <a:pt x="893" y="1233"/>
                  </a:lnTo>
                  <a:lnTo>
                    <a:pt x="775" y="1082"/>
                  </a:lnTo>
                  <a:lnTo>
                    <a:pt x="769" y="1046"/>
                  </a:lnTo>
                  <a:lnTo>
                    <a:pt x="811" y="999"/>
                  </a:lnTo>
                  <a:lnTo>
                    <a:pt x="798" y="917"/>
                  </a:lnTo>
                  <a:lnTo>
                    <a:pt x="700" y="827"/>
                  </a:lnTo>
                  <a:lnTo>
                    <a:pt x="653" y="856"/>
                  </a:lnTo>
                  <a:lnTo>
                    <a:pt x="528" y="1395"/>
                  </a:lnTo>
                  <a:lnTo>
                    <a:pt x="423" y="1809"/>
                  </a:lnTo>
                  <a:lnTo>
                    <a:pt x="304" y="2212"/>
                  </a:lnTo>
                  <a:lnTo>
                    <a:pt x="367" y="1850"/>
                  </a:lnTo>
                  <a:lnTo>
                    <a:pt x="415" y="1390"/>
                  </a:lnTo>
                  <a:lnTo>
                    <a:pt x="222" y="1590"/>
                  </a:lnTo>
                  <a:lnTo>
                    <a:pt x="81" y="1679"/>
                  </a:lnTo>
                  <a:lnTo>
                    <a:pt x="0" y="1719"/>
                  </a:lnTo>
                  <a:lnTo>
                    <a:pt x="184" y="1567"/>
                  </a:lnTo>
                  <a:lnTo>
                    <a:pt x="374" y="1363"/>
                  </a:lnTo>
                  <a:lnTo>
                    <a:pt x="458" y="1227"/>
                  </a:lnTo>
                  <a:lnTo>
                    <a:pt x="555" y="898"/>
                  </a:lnTo>
                  <a:lnTo>
                    <a:pt x="680" y="544"/>
                  </a:lnTo>
                  <a:lnTo>
                    <a:pt x="728" y="244"/>
                  </a:lnTo>
                  <a:lnTo>
                    <a:pt x="561" y="170"/>
                  </a:lnTo>
                  <a:lnTo>
                    <a:pt x="430" y="82"/>
                  </a:lnTo>
                  <a:lnTo>
                    <a:pt x="624" y="170"/>
                  </a:lnTo>
                  <a:lnTo>
                    <a:pt x="747" y="202"/>
                  </a:lnTo>
                  <a:lnTo>
                    <a:pt x="852" y="15"/>
                  </a:lnTo>
                  <a:lnTo>
                    <a:pt x="782" y="216"/>
                  </a:lnTo>
                  <a:lnTo>
                    <a:pt x="922" y="129"/>
                  </a:lnTo>
                  <a:lnTo>
                    <a:pt x="1033" y="47"/>
                  </a:lnTo>
                  <a:lnTo>
                    <a:pt x="1083" y="0"/>
                  </a:lnTo>
                  <a:lnTo>
                    <a:pt x="1121" y="162"/>
                  </a:lnTo>
                  <a:lnTo>
                    <a:pt x="1194" y="281"/>
                  </a:lnTo>
                  <a:lnTo>
                    <a:pt x="1290" y="544"/>
                  </a:lnTo>
                  <a:lnTo>
                    <a:pt x="1194" y="565"/>
                  </a:lnTo>
                  <a:lnTo>
                    <a:pt x="1181" y="617"/>
                  </a:lnTo>
                  <a:lnTo>
                    <a:pt x="1236" y="700"/>
                  </a:lnTo>
                  <a:lnTo>
                    <a:pt x="1283" y="808"/>
                  </a:lnTo>
                  <a:lnTo>
                    <a:pt x="1303" y="930"/>
                  </a:lnTo>
                  <a:lnTo>
                    <a:pt x="1312" y="1005"/>
                  </a:lnTo>
                  <a:lnTo>
                    <a:pt x="1378" y="1075"/>
                  </a:lnTo>
                  <a:lnTo>
                    <a:pt x="1457" y="1130"/>
                  </a:lnTo>
                  <a:lnTo>
                    <a:pt x="1553" y="1158"/>
                  </a:lnTo>
                  <a:lnTo>
                    <a:pt x="1677" y="1171"/>
                  </a:lnTo>
                  <a:lnTo>
                    <a:pt x="1781" y="1060"/>
                  </a:lnTo>
                  <a:lnTo>
                    <a:pt x="1864" y="917"/>
                  </a:lnTo>
                  <a:lnTo>
                    <a:pt x="1920" y="764"/>
                  </a:lnTo>
                  <a:lnTo>
                    <a:pt x="1845" y="1005"/>
                  </a:lnTo>
                  <a:lnTo>
                    <a:pt x="1711" y="1214"/>
                  </a:lnTo>
                  <a:lnTo>
                    <a:pt x="1864" y="1590"/>
                  </a:lnTo>
                  <a:lnTo>
                    <a:pt x="1943" y="1583"/>
                  </a:lnTo>
                  <a:lnTo>
                    <a:pt x="2022" y="1501"/>
                  </a:lnTo>
                  <a:lnTo>
                    <a:pt x="2142" y="1325"/>
                  </a:lnTo>
                  <a:lnTo>
                    <a:pt x="2218" y="1186"/>
                  </a:lnTo>
                  <a:lnTo>
                    <a:pt x="2218" y="1227"/>
                  </a:lnTo>
                  <a:lnTo>
                    <a:pt x="2107" y="1652"/>
                  </a:lnTo>
                  <a:lnTo>
                    <a:pt x="2161" y="1850"/>
                  </a:lnTo>
                  <a:lnTo>
                    <a:pt x="2174" y="2042"/>
                  </a:lnTo>
                  <a:lnTo>
                    <a:pt x="2257" y="1734"/>
                  </a:lnTo>
                  <a:lnTo>
                    <a:pt x="2301" y="1466"/>
                  </a:lnTo>
                  <a:lnTo>
                    <a:pt x="2292" y="1310"/>
                  </a:lnTo>
                  <a:lnTo>
                    <a:pt x="2257" y="1195"/>
                  </a:lnTo>
                  <a:lnTo>
                    <a:pt x="2201" y="1082"/>
                  </a:lnTo>
                  <a:lnTo>
                    <a:pt x="2121" y="977"/>
                  </a:lnTo>
                  <a:lnTo>
                    <a:pt x="2239" y="1103"/>
                  </a:lnTo>
                  <a:lnTo>
                    <a:pt x="2301" y="1268"/>
                  </a:lnTo>
                  <a:lnTo>
                    <a:pt x="2318" y="1405"/>
                  </a:lnTo>
                  <a:lnTo>
                    <a:pt x="2312" y="1548"/>
                  </a:lnTo>
                  <a:lnTo>
                    <a:pt x="2285" y="1780"/>
                  </a:lnTo>
                  <a:lnTo>
                    <a:pt x="2229" y="2081"/>
                  </a:lnTo>
                  <a:lnTo>
                    <a:pt x="2245" y="2176"/>
                  </a:lnTo>
                  <a:lnTo>
                    <a:pt x="2312" y="2122"/>
                  </a:lnTo>
                  <a:lnTo>
                    <a:pt x="2380" y="1990"/>
                  </a:lnTo>
                  <a:lnTo>
                    <a:pt x="2406" y="1850"/>
                  </a:lnTo>
                  <a:lnTo>
                    <a:pt x="2412" y="1712"/>
                  </a:lnTo>
                  <a:lnTo>
                    <a:pt x="2394" y="1555"/>
                  </a:lnTo>
                  <a:lnTo>
                    <a:pt x="2359" y="1472"/>
                  </a:lnTo>
                  <a:lnTo>
                    <a:pt x="2342" y="14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63"/>
            <p:cNvSpPr>
              <a:spLocks/>
            </p:cNvSpPr>
            <p:nvPr/>
          </p:nvSpPr>
          <p:spPr bwMode="auto">
            <a:xfrm>
              <a:off x="4422" y="3054"/>
              <a:ext cx="81" cy="71"/>
            </a:xfrm>
            <a:custGeom>
              <a:avLst/>
              <a:gdLst>
                <a:gd name="T0" fmla="*/ 11 w 243"/>
                <a:gd name="T1" fmla="*/ 58 h 214"/>
                <a:gd name="T2" fmla="*/ 46 w 243"/>
                <a:gd name="T3" fmla="*/ 31 h 214"/>
                <a:gd name="T4" fmla="*/ 81 w 243"/>
                <a:gd name="T5" fmla="*/ 0 h 214"/>
                <a:gd name="T6" fmla="*/ 81 w 243"/>
                <a:gd name="T7" fmla="*/ 6 h 214"/>
                <a:gd name="T8" fmla="*/ 41 w 243"/>
                <a:gd name="T9" fmla="*/ 39 h 214"/>
                <a:gd name="T10" fmla="*/ 0 w 243"/>
                <a:gd name="T11" fmla="*/ 71 h 214"/>
                <a:gd name="T12" fmla="*/ 11 w 243"/>
                <a:gd name="T13" fmla="*/ 58 h 2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3"/>
                <a:gd name="T22" fmla="*/ 0 h 214"/>
                <a:gd name="T23" fmla="*/ 243 w 243"/>
                <a:gd name="T24" fmla="*/ 214 h 2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3" h="214">
                  <a:moveTo>
                    <a:pt x="32" y="174"/>
                  </a:moveTo>
                  <a:lnTo>
                    <a:pt x="137" y="92"/>
                  </a:lnTo>
                  <a:lnTo>
                    <a:pt x="243" y="0"/>
                  </a:lnTo>
                  <a:lnTo>
                    <a:pt x="243" y="17"/>
                  </a:lnTo>
                  <a:lnTo>
                    <a:pt x="122" y="119"/>
                  </a:lnTo>
                  <a:lnTo>
                    <a:pt x="0" y="214"/>
                  </a:lnTo>
                  <a:lnTo>
                    <a:pt x="32" y="17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64"/>
            <p:cNvSpPr>
              <a:spLocks/>
            </p:cNvSpPr>
            <p:nvPr/>
          </p:nvSpPr>
          <p:spPr bwMode="auto">
            <a:xfrm>
              <a:off x="3679" y="2926"/>
              <a:ext cx="506" cy="991"/>
            </a:xfrm>
            <a:custGeom>
              <a:avLst/>
              <a:gdLst>
                <a:gd name="T0" fmla="*/ 411 w 1516"/>
                <a:gd name="T1" fmla="*/ 37 h 2973"/>
                <a:gd name="T2" fmla="*/ 390 w 1516"/>
                <a:gd name="T3" fmla="*/ 105 h 2973"/>
                <a:gd name="T4" fmla="*/ 408 w 1516"/>
                <a:gd name="T5" fmla="*/ 176 h 2973"/>
                <a:gd name="T6" fmla="*/ 431 w 1516"/>
                <a:gd name="T7" fmla="*/ 289 h 2973"/>
                <a:gd name="T8" fmla="*/ 439 w 1516"/>
                <a:gd name="T9" fmla="*/ 544 h 2973"/>
                <a:gd name="T10" fmla="*/ 411 w 1516"/>
                <a:gd name="T11" fmla="*/ 791 h 2973"/>
                <a:gd name="T12" fmla="*/ 506 w 1516"/>
                <a:gd name="T13" fmla="*/ 910 h 2973"/>
                <a:gd name="T14" fmla="*/ 393 w 1516"/>
                <a:gd name="T15" fmla="*/ 882 h 2973"/>
                <a:gd name="T16" fmla="*/ 349 w 1516"/>
                <a:gd name="T17" fmla="*/ 913 h 2973"/>
                <a:gd name="T18" fmla="*/ 309 w 1516"/>
                <a:gd name="T19" fmla="*/ 951 h 2973"/>
                <a:gd name="T20" fmla="*/ 315 w 1516"/>
                <a:gd name="T21" fmla="*/ 991 h 2973"/>
                <a:gd name="T22" fmla="*/ 300 w 1516"/>
                <a:gd name="T23" fmla="*/ 951 h 2973"/>
                <a:gd name="T24" fmla="*/ 281 w 1516"/>
                <a:gd name="T25" fmla="*/ 933 h 2973"/>
                <a:gd name="T26" fmla="*/ 195 w 1516"/>
                <a:gd name="T27" fmla="*/ 976 h 2973"/>
                <a:gd name="T28" fmla="*/ 303 w 1516"/>
                <a:gd name="T29" fmla="*/ 901 h 2973"/>
                <a:gd name="T30" fmla="*/ 343 w 1516"/>
                <a:gd name="T31" fmla="*/ 908 h 2973"/>
                <a:gd name="T32" fmla="*/ 386 w 1516"/>
                <a:gd name="T33" fmla="*/ 864 h 2973"/>
                <a:gd name="T34" fmla="*/ 416 w 1516"/>
                <a:gd name="T35" fmla="*/ 612 h 2973"/>
                <a:gd name="T36" fmla="*/ 423 w 1516"/>
                <a:gd name="T37" fmla="*/ 366 h 2973"/>
                <a:gd name="T38" fmla="*/ 403 w 1516"/>
                <a:gd name="T39" fmla="*/ 225 h 2973"/>
                <a:gd name="T40" fmla="*/ 367 w 1516"/>
                <a:gd name="T41" fmla="*/ 225 h 2973"/>
                <a:gd name="T42" fmla="*/ 362 w 1516"/>
                <a:gd name="T43" fmla="*/ 267 h 2973"/>
                <a:gd name="T44" fmla="*/ 334 w 1516"/>
                <a:gd name="T45" fmla="*/ 246 h 2973"/>
                <a:gd name="T46" fmla="*/ 300 w 1516"/>
                <a:gd name="T47" fmla="*/ 151 h 2973"/>
                <a:gd name="T48" fmla="*/ 278 w 1516"/>
                <a:gd name="T49" fmla="*/ 130 h 2973"/>
                <a:gd name="T50" fmla="*/ 278 w 1516"/>
                <a:gd name="T51" fmla="*/ 108 h 2973"/>
                <a:gd name="T52" fmla="*/ 248 w 1516"/>
                <a:gd name="T53" fmla="*/ 61 h 2973"/>
                <a:gd name="T54" fmla="*/ 179 w 1516"/>
                <a:gd name="T55" fmla="*/ 39 h 2973"/>
                <a:gd name="T56" fmla="*/ 43 w 1516"/>
                <a:gd name="T57" fmla="*/ 9 h 2973"/>
                <a:gd name="T58" fmla="*/ 69 w 1516"/>
                <a:gd name="T59" fmla="*/ 4 h 2973"/>
                <a:gd name="T60" fmla="*/ 225 w 1516"/>
                <a:gd name="T61" fmla="*/ 21 h 2973"/>
                <a:gd name="T62" fmla="*/ 315 w 1516"/>
                <a:gd name="T63" fmla="*/ 31 h 2973"/>
                <a:gd name="T64" fmla="*/ 404 w 1516"/>
                <a:gd name="T65" fmla="*/ 13 h 2973"/>
                <a:gd name="T66" fmla="*/ 423 w 1516"/>
                <a:gd name="T67" fmla="*/ 13 h 297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16"/>
                <a:gd name="T103" fmla="*/ 0 h 2973"/>
                <a:gd name="T104" fmla="*/ 1516 w 1516"/>
                <a:gd name="T105" fmla="*/ 2973 h 297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16" h="2973">
                  <a:moveTo>
                    <a:pt x="1266" y="38"/>
                  </a:moveTo>
                  <a:lnTo>
                    <a:pt x="1231" y="110"/>
                  </a:lnTo>
                  <a:lnTo>
                    <a:pt x="1183" y="212"/>
                  </a:lnTo>
                  <a:lnTo>
                    <a:pt x="1167" y="314"/>
                  </a:lnTo>
                  <a:lnTo>
                    <a:pt x="1177" y="405"/>
                  </a:lnTo>
                  <a:lnTo>
                    <a:pt x="1222" y="528"/>
                  </a:lnTo>
                  <a:lnTo>
                    <a:pt x="1266" y="685"/>
                  </a:lnTo>
                  <a:lnTo>
                    <a:pt x="1291" y="866"/>
                  </a:lnTo>
                  <a:lnTo>
                    <a:pt x="1314" y="1147"/>
                  </a:lnTo>
                  <a:lnTo>
                    <a:pt x="1314" y="1631"/>
                  </a:lnTo>
                  <a:lnTo>
                    <a:pt x="1275" y="2039"/>
                  </a:lnTo>
                  <a:lnTo>
                    <a:pt x="1231" y="2372"/>
                  </a:lnTo>
                  <a:lnTo>
                    <a:pt x="1196" y="2601"/>
                  </a:lnTo>
                  <a:lnTo>
                    <a:pt x="1516" y="2729"/>
                  </a:lnTo>
                  <a:lnTo>
                    <a:pt x="1238" y="2646"/>
                  </a:lnTo>
                  <a:lnTo>
                    <a:pt x="1177" y="2646"/>
                  </a:lnTo>
                  <a:lnTo>
                    <a:pt x="1121" y="2703"/>
                  </a:lnTo>
                  <a:lnTo>
                    <a:pt x="1046" y="2740"/>
                  </a:lnTo>
                  <a:lnTo>
                    <a:pt x="955" y="2798"/>
                  </a:lnTo>
                  <a:lnTo>
                    <a:pt x="927" y="2852"/>
                  </a:lnTo>
                  <a:lnTo>
                    <a:pt x="927" y="2897"/>
                  </a:lnTo>
                  <a:lnTo>
                    <a:pt x="943" y="2973"/>
                  </a:lnTo>
                  <a:lnTo>
                    <a:pt x="908" y="2918"/>
                  </a:lnTo>
                  <a:lnTo>
                    <a:pt x="899" y="2852"/>
                  </a:lnTo>
                  <a:lnTo>
                    <a:pt x="899" y="2805"/>
                  </a:lnTo>
                  <a:lnTo>
                    <a:pt x="843" y="2798"/>
                  </a:lnTo>
                  <a:lnTo>
                    <a:pt x="751" y="2805"/>
                  </a:lnTo>
                  <a:lnTo>
                    <a:pt x="585" y="2927"/>
                  </a:lnTo>
                  <a:lnTo>
                    <a:pt x="761" y="2759"/>
                  </a:lnTo>
                  <a:lnTo>
                    <a:pt x="908" y="2703"/>
                  </a:lnTo>
                  <a:lnTo>
                    <a:pt x="1019" y="2703"/>
                  </a:lnTo>
                  <a:lnTo>
                    <a:pt x="1028" y="2724"/>
                  </a:lnTo>
                  <a:lnTo>
                    <a:pt x="1121" y="2656"/>
                  </a:lnTo>
                  <a:lnTo>
                    <a:pt x="1155" y="2591"/>
                  </a:lnTo>
                  <a:lnTo>
                    <a:pt x="1222" y="2179"/>
                  </a:lnTo>
                  <a:lnTo>
                    <a:pt x="1247" y="1837"/>
                  </a:lnTo>
                  <a:lnTo>
                    <a:pt x="1259" y="1548"/>
                  </a:lnTo>
                  <a:lnTo>
                    <a:pt x="1266" y="1098"/>
                  </a:lnTo>
                  <a:lnTo>
                    <a:pt x="1231" y="801"/>
                  </a:lnTo>
                  <a:lnTo>
                    <a:pt x="1206" y="674"/>
                  </a:lnTo>
                  <a:lnTo>
                    <a:pt x="1139" y="656"/>
                  </a:lnTo>
                  <a:lnTo>
                    <a:pt x="1100" y="674"/>
                  </a:lnTo>
                  <a:lnTo>
                    <a:pt x="1084" y="700"/>
                  </a:lnTo>
                  <a:lnTo>
                    <a:pt x="1084" y="801"/>
                  </a:lnTo>
                  <a:lnTo>
                    <a:pt x="1127" y="1005"/>
                  </a:lnTo>
                  <a:lnTo>
                    <a:pt x="1000" y="738"/>
                  </a:lnTo>
                  <a:lnTo>
                    <a:pt x="943" y="563"/>
                  </a:lnTo>
                  <a:lnTo>
                    <a:pt x="899" y="452"/>
                  </a:lnTo>
                  <a:lnTo>
                    <a:pt x="860" y="415"/>
                  </a:lnTo>
                  <a:lnTo>
                    <a:pt x="832" y="389"/>
                  </a:lnTo>
                  <a:lnTo>
                    <a:pt x="666" y="592"/>
                  </a:lnTo>
                  <a:lnTo>
                    <a:pt x="832" y="325"/>
                  </a:lnTo>
                  <a:lnTo>
                    <a:pt x="805" y="250"/>
                  </a:lnTo>
                  <a:lnTo>
                    <a:pt x="742" y="183"/>
                  </a:lnTo>
                  <a:lnTo>
                    <a:pt x="658" y="138"/>
                  </a:lnTo>
                  <a:lnTo>
                    <a:pt x="536" y="117"/>
                  </a:lnTo>
                  <a:lnTo>
                    <a:pt x="333" y="84"/>
                  </a:lnTo>
                  <a:lnTo>
                    <a:pt x="130" y="28"/>
                  </a:lnTo>
                  <a:lnTo>
                    <a:pt x="0" y="11"/>
                  </a:lnTo>
                  <a:lnTo>
                    <a:pt x="206" y="11"/>
                  </a:lnTo>
                  <a:lnTo>
                    <a:pt x="454" y="73"/>
                  </a:lnTo>
                  <a:lnTo>
                    <a:pt x="675" y="63"/>
                  </a:lnTo>
                  <a:lnTo>
                    <a:pt x="832" y="56"/>
                  </a:lnTo>
                  <a:lnTo>
                    <a:pt x="943" y="92"/>
                  </a:lnTo>
                  <a:lnTo>
                    <a:pt x="1075" y="92"/>
                  </a:lnTo>
                  <a:lnTo>
                    <a:pt x="1211" y="38"/>
                  </a:lnTo>
                  <a:lnTo>
                    <a:pt x="1266" y="0"/>
                  </a:lnTo>
                  <a:lnTo>
                    <a:pt x="1266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Freeform 65"/>
            <p:cNvSpPr>
              <a:spLocks/>
            </p:cNvSpPr>
            <p:nvPr/>
          </p:nvSpPr>
          <p:spPr bwMode="auto">
            <a:xfrm>
              <a:off x="3901" y="3141"/>
              <a:ext cx="49" cy="104"/>
            </a:xfrm>
            <a:custGeom>
              <a:avLst/>
              <a:gdLst>
                <a:gd name="T0" fmla="*/ 6 w 147"/>
                <a:gd name="T1" fmla="*/ 0 h 312"/>
                <a:gd name="T2" fmla="*/ 37 w 147"/>
                <a:gd name="T3" fmla="*/ 52 h 312"/>
                <a:gd name="T4" fmla="*/ 49 w 147"/>
                <a:gd name="T5" fmla="*/ 79 h 312"/>
                <a:gd name="T6" fmla="*/ 0 w 147"/>
                <a:gd name="T7" fmla="*/ 104 h 312"/>
                <a:gd name="T8" fmla="*/ 34 w 147"/>
                <a:gd name="T9" fmla="*/ 77 h 312"/>
                <a:gd name="T10" fmla="*/ 0 w 147"/>
                <a:gd name="T11" fmla="*/ 13 h 312"/>
                <a:gd name="T12" fmla="*/ 6 w 147"/>
                <a:gd name="T13" fmla="*/ 0 h 3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7"/>
                <a:gd name="T22" fmla="*/ 0 h 312"/>
                <a:gd name="T23" fmla="*/ 147 w 147"/>
                <a:gd name="T24" fmla="*/ 312 h 3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7" h="312">
                  <a:moveTo>
                    <a:pt x="19" y="0"/>
                  </a:moveTo>
                  <a:lnTo>
                    <a:pt x="111" y="155"/>
                  </a:lnTo>
                  <a:lnTo>
                    <a:pt x="147" y="238"/>
                  </a:lnTo>
                  <a:lnTo>
                    <a:pt x="0" y="312"/>
                  </a:lnTo>
                  <a:lnTo>
                    <a:pt x="102" y="231"/>
                  </a:lnTo>
                  <a:lnTo>
                    <a:pt x="0" y="39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3" name="Freeform 66"/>
            <p:cNvSpPr>
              <a:spLocks/>
            </p:cNvSpPr>
            <p:nvPr/>
          </p:nvSpPr>
          <p:spPr bwMode="auto">
            <a:xfrm>
              <a:off x="3772" y="3202"/>
              <a:ext cx="250" cy="628"/>
            </a:xfrm>
            <a:custGeom>
              <a:avLst/>
              <a:gdLst>
                <a:gd name="T0" fmla="*/ 132 w 751"/>
                <a:gd name="T1" fmla="*/ 71 h 1885"/>
                <a:gd name="T2" fmla="*/ 176 w 751"/>
                <a:gd name="T3" fmla="*/ 191 h 1885"/>
                <a:gd name="T4" fmla="*/ 203 w 751"/>
                <a:gd name="T5" fmla="*/ 306 h 1885"/>
                <a:gd name="T6" fmla="*/ 229 w 751"/>
                <a:gd name="T7" fmla="*/ 429 h 1885"/>
                <a:gd name="T8" fmla="*/ 241 w 751"/>
                <a:gd name="T9" fmla="*/ 555 h 1885"/>
                <a:gd name="T10" fmla="*/ 250 w 751"/>
                <a:gd name="T11" fmla="*/ 628 h 1885"/>
                <a:gd name="T12" fmla="*/ 237 w 751"/>
                <a:gd name="T13" fmla="*/ 600 h 1885"/>
                <a:gd name="T14" fmla="*/ 207 w 751"/>
                <a:gd name="T15" fmla="*/ 595 h 1885"/>
                <a:gd name="T16" fmla="*/ 158 w 751"/>
                <a:gd name="T17" fmla="*/ 572 h 1885"/>
                <a:gd name="T18" fmla="*/ 103 w 751"/>
                <a:gd name="T19" fmla="*/ 576 h 1885"/>
                <a:gd name="T20" fmla="*/ 152 w 751"/>
                <a:gd name="T21" fmla="*/ 555 h 1885"/>
                <a:gd name="T22" fmla="*/ 93 w 751"/>
                <a:gd name="T23" fmla="*/ 505 h 1885"/>
                <a:gd name="T24" fmla="*/ 25 w 751"/>
                <a:gd name="T25" fmla="*/ 431 h 1885"/>
                <a:gd name="T26" fmla="*/ 50 w 751"/>
                <a:gd name="T27" fmla="*/ 431 h 1885"/>
                <a:gd name="T28" fmla="*/ 66 w 751"/>
                <a:gd name="T29" fmla="*/ 418 h 1885"/>
                <a:gd name="T30" fmla="*/ 66 w 751"/>
                <a:gd name="T31" fmla="*/ 394 h 1885"/>
                <a:gd name="T32" fmla="*/ 59 w 751"/>
                <a:gd name="T33" fmla="*/ 358 h 1885"/>
                <a:gd name="T34" fmla="*/ 32 w 751"/>
                <a:gd name="T35" fmla="*/ 290 h 1885"/>
                <a:gd name="T36" fmla="*/ 0 w 751"/>
                <a:gd name="T37" fmla="*/ 0 h 1885"/>
                <a:gd name="T38" fmla="*/ 43 w 751"/>
                <a:gd name="T39" fmla="*/ 207 h 1885"/>
                <a:gd name="T40" fmla="*/ 112 w 751"/>
                <a:gd name="T41" fmla="*/ 348 h 1885"/>
                <a:gd name="T42" fmla="*/ 170 w 751"/>
                <a:gd name="T43" fmla="*/ 496 h 1885"/>
                <a:gd name="T44" fmla="*/ 178 w 751"/>
                <a:gd name="T45" fmla="*/ 397 h 1885"/>
                <a:gd name="T46" fmla="*/ 176 w 751"/>
                <a:gd name="T47" fmla="*/ 313 h 1885"/>
                <a:gd name="T48" fmla="*/ 163 w 751"/>
                <a:gd name="T49" fmla="*/ 225 h 1885"/>
                <a:gd name="T50" fmla="*/ 145 w 751"/>
                <a:gd name="T51" fmla="*/ 143 h 1885"/>
                <a:gd name="T52" fmla="*/ 127 w 751"/>
                <a:gd name="T53" fmla="*/ 78 h 1885"/>
                <a:gd name="T54" fmla="*/ 132 w 751"/>
                <a:gd name="T55" fmla="*/ 71 h 188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51"/>
                <a:gd name="T85" fmla="*/ 0 h 1885"/>
                <a:gd name="T86" fmla="*/ 751 w 751"/>
                <a:gd name="T87" fmla="*/ 1885 h 1885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51" h="1885">
                  <a:moveTo>
                    <a:pt x="398" y="214"/>
                  </a:moveTo>
                  <a:lnTo>
                    <a:pt x="528" y="574"/>
                  </a:lnTo>
                  <a:lnTo>
                    <a:pt x="611" y="917"/>
                  </a:lnTo>
                  <a:lnTo>
                    <a:pt x="687" y="1287"/>
                  </a:lnTo>
                  <a:lnTo>
                    <a:pt x="723" y="1665"/>
                  </a:lnTo>
                  <a:lnTo>
                    <a:pt x="751" y="1885"/>
                  </a:lnTo>
                  <a:lnTo>
                    <a:pt x="713" y="1801"/>
                  </a:lnTo>
                  <a:lnTo>
                    <a:pt x="622" y="1785"/>
                  </a:lnTo>
                  <a:lnTo>
                    <a:pt x="474" y="1717"/>
                  </a:lnTo>
                  <a:lnTo>
                    <a:pt x="308" y="1729"/>
                  </a:lnTo>
                  <a:lnTo>
                    <a:pt x="456" y="1665"/>
                  </a:lnTo>
                  <a:lnTo>
                    <a:pt x="279" y="1516"/>
                  </a:lnTo>
                  <a:lnTo>
                    <a:pt x="75" y="1295"/>
                  </a:lnTo>
                  <a:lnTo>
                    <a:pt x="151" y="1295"/>
                  </a:lnTo>
                  <a:lnTo>
                    <a:pt x="197" y="1256"/>
                  </a:lnTo>
                  <a:lnTo>
                    <a:pt x="197" y="1183"/>
                  </a:lnTo>
                  <a:lnTo>
                    <a:pt x="177" y="1075"/>
                  </a:lnTo>
                  <a:lnTo>
                    <a:pt x="95" y="871"/>
                  </a:lnTo>
                  <a:lnTo>
                    <a:pt x="0" y="0"/>
                  </a:lnTo>
                  <a:lnTo>
                    <a:pt x="130" y="621"/>
                  </a:lnTo>
                  <a:lnTo>
                    <a:pt x="335" y="1044"/>
                  </a:lnTo>
                  <a:lnTo>
                    <a:pt x="510" y="1488"/>
                  </a:lnTo>
                  <a:lnTo>
                    <a:pt x="536" y="1193"/>
                  </a:lnTo>
                  <a:lnTo>
                    <a:pt x="528" y="938"/>
                  </a:lnTo>
                  <a:lnTo>
                    <a:pt x="491" y="676"/>
                  </a:lnTo>
                  <a:lnTo>
                    <a:pt x="437" y="428"/>
                  </a:lnTo>
                  <a:lnTo>
                    <a:pt x="381" y="234"/>
                  </a:lnTo>
                  <a:lnTo>
                    <a:pt x="398" y="21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Freeform 67"/>
            <p:cNvSpPr>
              <a:spLocks/>
            </p:cNvSpPr>
            <p:nvPr/>
          </p:nvSpPr>
          <p:spPr bwMode="auto">
            <a:xfrm>
              <a:off x="4101" y="3547"/>
              <a:ext cx="133" cy="336"/>
            </a:xfrm>
            <a:custGeom>
              <a:avLst/>
              <a:gdLst>
                <a:gd name="T0" fmla="*/ 3 w 399"/>
                <a:gd name="T1" fmla="*/ 0 h 1007"/>
                <a:gd name="T2" fmla="*/ 18 w 399"/>
                <a:gd name="T3" fmla="*/ 77 h 1007"/>
                <a:gd name="T4" fmla="*/ 34 w 399"/>
                <a:gd name="T5" fmla="*/ 123 h 1007"/>
                <a:gd name="T6" fmla="*/ 50 w 399"/>
                <a:gd name="T7" fmla="*/ 160 h 1007"/>
                <a:gd name="T8" fmla="*/ 77 w 399"/>
                <a:gd name="T9" fmla="*/ 223 h 1007"/>
                <a:gd name="T10" fmla="*/ 115 w 399"/>
                <a:gd name="T11" fmla="*/ 292 h 1007"/>
                <a:gd name="T12" fmla="*/ 130 w 399"/>
                <a:gd name="T13" fmla="*/ 324 h 1007"/>
                <a:gd name="T14" fmla="*/ 133 w 399"/>
                <a:gd name="T15" fmla="*/ 336 h 1007"/>
                <a:gd name="T16" fmla="*/ 109 w 399"/>
                <a:gd name="T17" fmla="*/ 307 h 1007"/>
                <a:gd name="T18" fmla="*/ 65 w 399"/>
                <a:gd name="T19" fmla="*/ 227 h 1007"/>
                <a:gd name="T20" fmla="*/ 30 w 399"/>
                <a:gd name="T21" fmla="*/ 148 h 1007"/>
                <a:gd name="T22" fmla="*/ 8 w 399"/>
                <a:gd name="T23" fmla="*/ 80 h 1007"/>
                <a:gd name="T24" fmla="*/ 0 w 399"/>
                <a:gd name="T25" fmla="*/ 40 h 1007"/>
                <a:gd name="T26" fmla="*/ 3 w 399"/>
                <a:gd name="T27" fmla="*/ 0 h 10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9"/>
                <a:gd name="T43" fmla="*/ 0 h 1007"/>
                <a:gd name="T44" fmla="*/ 399 w 399"/>
                <a:gd name="T45" fmla="*/ 1007 h 100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9" h="1007">
                  <a:moveTo>
                    <a:pt x="9" y="0"/>
                  </a:moveTo>
                  <a:lnTo>
                    <a:pt x="54" y="230"/>
                  </a:lnTo>
                  <a:lnTo>
                    <a:pt x="102" y="370"/>
                  </a:lnTo>
                  <a:lnTo>
                    <a:pt x="149" y="480"/>
                  </a:lnTo>
                  <a:lnTo>
                    <a:pt x="232" y="667"/>
                  </a:lnTo>
                  <a:lnTo>
                    <a:pt x="345" y="876"/>
                  </a:lnTo>
                  <a:lnTo>
                    <a:pt x="390" y="972"/>
                  </a:lnTo>
                  <a:lnTo>
                    <a:pt x="399" y="1007"/>
                  </a:lnTo>
                  <a:lnTo>
                    <a:pt x="326" y="921"/>
                  </a:lnTo>
                  <a:lnTo>
                    <a:pt x="194" y="681"/>
                  </a:lnTo>
                  <a:lnTo>
                    <a:pt x="91" y="443"/>
                  </a:lnTo>
                  <a:lnTo>
                    <a:pt x="25" y="240"/>
                  </a:lnTo>
                  <a:lnTo>
                    <a:pt x="0" y="11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68"/>
            <p:cNvSpPr>
              <a:spLocks/>
            </p:cNvSpPr>
            <p:nvPr/>
          </p:nvSpPr>
          <p:spPr bwMode="auto">
            <a:xfrm>
              <a:off x="3565" y="2926"/>
              <a:ext cx="155" cy="298"/>
            </a:xfrm>
            <a:custGeom>
              <a:avLst/>
              <a:gdLst>
                <a:gd name="T0" fmla="*/ 106 w 464"/>
                <a:gd name="T1" fmla="*/ 4 h 894"/>
                <a:gd name="T2" fmla="*/ 130 w 464"/>
                <a:gd name="T3" fmla="*/ 42 h 894"/>
                <a:gd name="T4" fmla="*/ 143 w 464"/>
                <a:gd name="T5" fmla="*/ 105 h 894"/>
                <a:gd name="T6" fmla="*/ 146 w 464"/>
                <a:gd name="T7" fmla="*/ 169 h 894"/>
                <a:gd name="T8" fmla="*/ 148 w 464"/>
                <a:gd name="T9" fmla="*/ 225 h 894"/>
                <a:gd name="T10" fmla="*/ 136 w 464"/>
                <a:gd name="T11" fmla="*/ 169 h 894"/>
                <a:gd name="T12" fmla="*/ 121 w 464"/>
                <a:gd name="T13" fmla="*/ 148 h 894"/>
                <a:gd name="T14" fmla="*/ 106 w 464"/>
                <a:gd name="T15" fmla="*/ 141 h 894"/>
                <a:gd name="T16" fmla="*/ 86 w 464"/>
                <a:gd name="T17" fmla="*/ 127 h 894"/>
                <a:gd name="T18" fmla="*/ 69 w 464"/>
                <a:gd name="T19" fmla="*/ 113 h 894"/>
                <a:gd name="T20" fmla="*/ 63 w 464"/>
                <a:gd name="T21" fmla="*/ 108 h 894"/>
                <a:gd name="T22" fmla="*/ 60 w 464"/>
                <a:gd name="T23" fmla="*/ 127 h 894"/>
                <a:gd name="T24" fmla="*/ 67 w 464"/>
                <a:gd name="T25" fmla="*/ 151 h 894"/>
                <a:gd name="T26" fmla="*/ 88 w 464"/>
                <a:gd name="T27" fmla="*/ 188 h 894"/>
                <a:gd name="T28" fmla="*/ 121 w 464"/>
                <a:gd name="T29" fmla="*/ 239 h 894"/>
                <a:gd name="T30" fmla="*/ 155 w 464"/>
                <a:gd name="T31" fmla="*/ 298 h 894"/>
                <a:gd name="T32" fmla="*/ 76 w 464"/>
                <a:gd name="T33" fmla="*/ 195 h 894"/>
                <a:gd name="T34" fmla="*/ 41 w 464"/>
                <a:gd name="T35" fmla="*/ 154 h 894"/>
                <a:gd name="T36" fmla="*/ 41 w 464"/>
                <a:gd name="T37" fmla="*/ 176 h 894"/>
                <a:gd name="T38" fmla="*/ 60 w 464"/>
                <a:gd name="T39" fmla="*/ 206 h 894"/>
                <a:gd name="T40" fmla="*/ 22 w 464"/>
                <a:gd name="T41" fmla="*/ 169 h 894"/>
                <a:gd name="T42" fmla="*/ 6 w 464"/>
                <a:gd name="T43" fmla="*/ 148 h 894"/>
                <a:gd name="T44" fmla="*/ 0 w 464"/>
                <a:gd name="T45" fmla="*/ 123 h 894"/>
                <a:gd name="T46" fmla="*/ 6 w 464"/>
                <a:gd name="T47" fmla="*/ 113 h 894"/>
                <a:gd name="T48" fmla="*/ 22 w 464"/>
                <a:gd name="T49" fmla="*/ 101 h 894"/>
                <a:gd name="T50" fmla="*/ 32 w 464"/>
                <a:gd name="T51" fmla="*/ 77 h 894"/>
                <a:gd name="T52" fmla="*/ 72 w 464"/>
                <a:gd name="T53" fmla="*/ 9 h 894"/>
                <a:gd name="T54" fmla="*/ 93 w 464"/>
                <a:gd name="T55" fmla="*/ 0 h 894"/>
                <a:gd name="T56" fmla="*/ 106 w 464"/>
                <a:gd name="T57" fmla="*/ 4 h 89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4"/>
                <a:gd name="T88" fmla="*/ 0 h 894"/>
                <a:gd name="T89" fmla="*/ 464 w 464"/>
                <a:gd name="T90" fmla="*/ 894 h 89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4" h="894">
                  <a:moveTo>
                    <a:pt x="318" y="11"/>
                  </a:moveTo>
                  <a:lnTo>
                    <a:pt x="390" y="127"/>
                  </a:lnTo>
                  <a:lnTo>
                    <a:pt x="427" y="314"/>
                  </a:lnTo>
                  <a:lnTo>
                    <a:pt x="438" y="507"/>
                  </a:lnTo>
                  <a:lnTo>
                    <a:pt x="444" y="674"/>
                  </a:lnTo>
                  <a:lnTo>
                    <a:pt x="408" y="507"/>
                  </a:lnTo>
                  <a:lnTo>
                    <a:pt x="362" y="443"/>
                  </a:lnTo>
                  <a:lnTo>
                    <a:pt x="318" y="424"/>
                  </a:lnTo>
                  <a:lnTo>
                    <a:pt x="256" y="380"/>
                  </a:lnTo>
                  <a:lnTo>
                    <a:pt x="207" y="339"/>
                  </a:lnTo>
                  <a:lnTo>
                    <a:pt x="188" y="325"/>
                  </a:lnTo>
                  <a:lnTo>
                    <a:pt x="180" y="380"/>
                  </a:lnTo>
                  <a:lnTo>
                    <a:pt x="200" y="452"/>
                  </a:lnTo>
                  <a:lnTo>
                    <a:pt x="263" y="563"/>
                  </a:lnTo>
                  <a:lnTo>
                    <a:pt x="362" y="717"/>
                  </a:lnTo>
                  <a:lnTo>
                    <a:pt x="464" y="894"/>
                  </a:lnTo>
                  <a:lnTo>
                    <a:pt x="228" y="585"/>
                  </a:lnTo>
                  <a:lnTo>
                    <a:pt x="124" y="462"/>
                  </a:lnTo>
                  <a:lnTo>
                    <a:pt x="124" y="528"/>
                  </a:lnTo>
                  <a:lnTo>
                    <a:pt x="180" y="618"/>
                  </a:lnTo>
                  <a:lnTo>
                    <a:pt x="67" y="507"/>
                  </a:lnTo>
                  <a:lnTo>
                    <a:pt x="19" y="443"/>
                  </a:lnTo>
                  <a:lnTo>
                    <a:pt x="0" y="368"/>
                  </a:lnTo>
                  <a:lnTo>
                    <a:pt x="19" y="339"/>
                  </a:lnTo>
                  <a:lnTo>
                    <a:pt x="67" y="304"/>
                  </a:lnTo>
                  <a:lnTo>
                    <a:pt x="96" y="231"/>
                  </a:lnTo>
                  <a:lnTo>
                    <a:pt x="216" y="28"/>
                  </a:lnTo>
                  <a:lnTo>
                    <a:pt x="279" y="0"/>
                  </a:lnTo>
                  <a:lnTo>
                    <a:pt x="318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69"/>
            <p:cNvSpPr>
              <a:spLocks/>
            </p:cNvSpPr>
            <p:nvPr/>
          </p:nvSpPr>
          <p:spPr bwMode="auto">
            <a:xfrm>
              <a:off x="3492" y="3098"/>
              <a:ext cx="194" cy="225"/>
            </a:xfrm>
            <a:custGeom>
              <a:avLst/>
              <a:gdLst>
                <a:gd name="T0" fmla="*/ 78 w 582"/>
                <a:gd name="T1" fmla="*/ 0 h 676"/>
                <a:gd name="T2" fmla="*/ 46 w 582"/>
                <a:gd name="T3" fmla="*/ 61 h 676"/>
                <a:gd name="T4" fmla="*/ 39 w 582"/>
                <a:gd name="T5" fmla="*/ 104 h 676"/>
                <a:gd name="T6" fmla="*/ 31 w 582"/>
                <a:gd name="T7" fmla="*/ 135 h 676"/>
                <a:gd name="T8" fmla="*/ 9 w 582"/>
                <a:gd name="T9" fmla="*/ 147 h 676"/>
                <a:gd name="T10" fmla="*/ 0 w 582"/>
                <a:gd name="T11" fmla="*/ 175 h 676"/>
                <a:gd name="T12" fmla="*/ 3 w 582"/>
                <a:gd name="T13" fmla="*/ 203 h 676"/>
                <a:gd name="T14" fmla="*/ 9 w 582"/>
                <a:gd name="T15" fmla="*/ 225 h 676"/>
                <a:gd name="T16" fmla="*/ 24 w 582"/>
                <a:gd name="T17" fmla="*/ 206 h 676"/>
                <a:gd name="T18" fmla="*/ 55 w 582"/>
                <a:gd name="T19" fmla="*/ 191 h 676"/>
                <a:gd name="T20" fmla="*/ 87 w 582"/>
                <a:gd name="T21" fmla="*/ 188 h 676"/>
                <a:gd name="T22" fmla="*/ 145 w 582"/>
                <a:gd name="T23" fmla="*/ 188 h 676"/>
                <a:gd name="T24" fmla="*/ 194 w 582"/>
                <a:gd name="T25" fmla="*/ 203 h 676"/>
                <a:gd name="T26" fmla="*/ 152 w 582"/>
                <a:gd name="T27" fmla="*/ 173 h 676"/>
                <a:gd name="T28" fmla="*/ 105 w 582"/>
                <a:gd name="T29" fmla="*/ 147 h 676"/>
                <a:gd name="T30" fmla="*/ 62 w 582"/>
                <a:gd name="T31" fmla="*/ 135 h 676"/>
                <a:gd name="T32" fmla="*/ 65 w 582"/>
                <a:gd name="T33" fmla="*/ 110 h 676"/>
                <a:gd name="T34" fmla="*/ 80 w 582"/>
                <a:gd name="T35" fmla="*/ 101 h 676"/>
                <a:gd name="T36" fmla="*/ 142 w 582"/>
                <a:gd name="T37" fmla="*/ 129 h 676"/>
                <a:gd name="T38" fmla="*/ 99 w 582"/>
                <a:gd name="T39" fmla="*/ 95 h 676"/>
                <a:gd name="T40" fmla="*/ 96 w 582"/>
                <a:gd name="T41" fmla="*/ 76 h 676"/>
                <a:gd name="T42" fmla="*/ 108 w 582"/>
                <a:gd name="T43" fmla="*/ 65 h 676"/>
                <a:gd name="T44" fmla="*/ 136 w 582"/>
                <a:gd name="T45" fmla="*/ 67 h 676"/>
                <a:gd name="T46" fmla="*/ 177 w 582"/>
                <a:gd name="T47" fmla="*/ 88 h 676"/>
                <a:gd name="T48" fmla="*/ 112 w 582"/>
                <a:gd name="T49" fmla="*/ 46 h 676"/>
                <a:gd name="T50" fmla="*/ 83 w 582"/>
                <a:gd name="T51" fmla="*/ 15 h 676"/>
                <a:gd name="T52" fmla="*/ 78 w 582"/>
                <a:gd name="T53" fmla="*/ 0 h 67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82"/>
                <a:gd name="T82" fmla="*/ 0 h 676"/>
                <a:gd name="T83" fmla="*/ 582 w 582"/>
                <a:gd name="T84" fmla="*/ 676 h 67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82" h="676">
                  <a:moveTo>
                    <a:pt x="233" y="0"/>
                  </a:moveTo>
                  <a:lnTo>
                    <a:pt x="137" y="183"/>
                  </a:lnTo>
                  <a:lnTo>
                    <a:pt x="118" y="311"/>
                  </a:lnTo>
                  <a:lnTo>
                    <a:pt x="93" y="406"/>
                  </a:lnTo>
                  <a:lnTo>
                    <a:pt x="27" y="441"/>
                  </a:lnTo>
                  <a:lnTo>
                    <a:pt x="0" y="525"/>
                  </a:lnTo>
                  <a:lnTo>
                    <a:pt x="10" y="609"/>
                  </a:lnTo>
                  <a:lnTo>
                    <a:pt x="27" y="676"/>
                  </a:lnTo>
                  <a:lnTo>
                    <a:pt x="73" y="619"/>
                  </a:lnTo>
                  <a:lnTo>
                    <a:pt x="166" y="574"/>
                  </a:lnTo>
                  <a:lnTo>
                    <a:pt x="261" y="565"/>
                  </a:lnTo>
                  <a:lnTo>
                    <a:pt x="436" y="565"/>
                  </a:lnTo>
                  <a:lnTo>
                    <a:pt x="582" y="609"/>
                  </a:lnTo>
                  <a:lnTo>
                    <a:pt x="455" y="519"/>
                  </a:lnTo>
                  <a:lnTo>
                    <a:pt x="316" y="441"/>
                  </a:lnTo>
                  <a:lnTo>
                    <a:pt x="185" y="406"/>
                  </a:lnTo>
                  <a:lnTo>
                    <a:pt x="194" y="330"/>
                  </a:lnTo>
                  <a:lnTo>
                    <a:pt x="239" y="304"/>
                  </a:lnTo>
                  <a:lnTo>
                    <a:pt x="427" y="387"/>
                  </a:lnTo>
                  <a:lnTo>
                    <a:pt x="296" y="284"/>
                  </a:lnTo>
                  <a:lnTo>
                    <a:pt x="287" y="228"/>
                  </a:lnTo>
                  <a:lnTo>
                    <a:pt x="325" y="195"/>
                  </a:lnTo>
                  <a:lnTo>
                    <a:pt x="408" y="200"/>
                  </a:lnTo>
                  <a:lnTo>
                    <a:pt x="530" y="265"/>
                  </a:lnTo>
                  <a:lnTo>
                    <a:pt x="337" y="139"/>
                  </a:lnTo>
                  <a:lnTo>
                    <a:pt x="249" y="4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Freeform 70"/>
            <p:cNvSpPr>
              <a:spLocks/>
            </p:cNvSpPr>
            <p:nvPr/>
          </p:nvSpPr>
          <p:spPr bwMode="auto">
            <a:xfrm>
              <a:off x="3628" y="3230"/>
              <a:ext cx="182" cy="412"/>
            </a:xfrm>
            <a:custGeom>
              <a:avLst/>
              <a:gdLst>
                <a:gd name="T0" fmla="*/ 150 w 545"/>
                <a:gd name="T1" fmla="*/ 9 h 1238"/>
                <a:gd name="T2" fmla="*/ 123 w 545"/>
                <a:gd name="T3" fmla="*/ 0 h 1238"/>
                <a:gd name="T4" fmla="*/ 113 w 545"/>
                <a:gd name="T5" fmla="*/ 38 h 1238"/>
                <a:gd name="T6" fmla="*/ 123 w 545"/>
                <a:gd name="T7" fmla="*/ 88 h 1238"/>
                <a:gd name="T8" fmla="*/ 120 w 545"/>
                <a:gd name="T9" fmla="*/ 121 h 1238"/>
                <a:gd name="T10" fmla="*/ 107 w 545"/>
                <a:gd name="T11" fmla="*/ 163 h 1238"/>
                <a:gd name="T12" fmla="*/ 132 w 545"/>
                <a:gd name="T13" fmla="*/ 195 h 1238"/>
                <a:gd name="T14" fmla="*/ 141 w 545"/>
                <a:gd name="T15" fmla="*/ 228 h 1238"/>
                <a:gd name="T16" fmla="*/ 141 w 545"/>
                <a:gd name="T17" fmla="*/ 250 h 1238"/>
                <a:gd name="T18" fmla="*/ 123 w 545"/>
                <a:gd name="T19" fmla="*/ 237 h 1238"/>
                <a:gd name="T20" fmla="*/ 51 w 545"/>
                <a:gd name="T21" fmla="*/ 212 h 1238"/>
                <a:gd name="T22" fmla="*/ 102 w 545"/>
                <a:gd name="T23" fmla="*/ 243 h 1238"/>
                <a:gd name="T24" fmla="*/ 126 w 545"/>
                <a:gd name="T25" fmla="*/ 275 h 1238"/>
                <a:gd name="T26" fmla="*/ 132 w 545"/>
                <a:gd name="T27" fmla="*/ 311 h 1238"/>
                <a:gd name="T28" fmla="*/ 130 w 545"/>
                <a:gd name="T29" fmla="*/ 335 h 1238"/>
                <a:gd name="T30" fmla="*/ 112 w 545"/>
                <a:gd name="T31" fmla="*/ 311 h 1238"/>
                <a:gd name="T32" fmla="*/ 83 w 545"/>
                <a:gd name="T33" fmla="*/ 302 h 1238"/>
                <a:gd name="T34" fmla="*/ 49 w 545"/>
                <a:gd name="T35" fmla="*/ 302 h 1238"/>
                <a:gd name="T36" fmla="*/ 0 w 545"/>
                <a:gd name="T37" fmla="*/ 317 h 1238"/>
                <a:gd name="T38" fmla="*/ 47 w 545"/>
                <a:gd name="T39" fmla="*/ 311 h 1238"/>
                <a:gd name="T40" fmla="*/ 70 w 545"/>
                <a:gd name="T41" fmla="*/ 314 h 1238"/>
                <a:gd name="T42" fmla="*/ 25 w 545"/>
                <a:gd name="T43" fmla="*/ 332 h 1238"/>
                <a:gd name="T44" fmla="*/ 64 w 545"/>
                <a:gd name="T45" fmla="*/ 330 h 1238"/>
                <a:gd name="T46" fmla="*/ 88 w 545"/>
                <a:gd name="T47" fmla="*/ 335 h 1238"/>
                <a:gd name="T48" fmla="*/ 107 w 545"/>
                <a:gd name="T49" fmla="*/ 345 h 1238"/>
                <a:gd name="T50" fmla="*/ 126 w 545"/>
                <a:gd name="T51" fmla="*/ 360 h 1238"/>
                <a:gd name="T52" fmla="*/ 136 w 545"/>
                <a:gd name="T53" fmla="*/ 378 h 1238"/>
                <a:gd name="T54" fmla="*/ 182 w 545"/>
                <a:gd name="T55" fmla="*/ 412 h 1238"/>
                <a:gd name="T56" fmla="*/ 173 w 545"/>
                <a:gd name="T57" fmla="*/ 384 h 1238"/>
                <a:gd name="T58" fmla="*/ 166 w 545"/>
                <a:gd name="T59" fmla="*/ 354 h 1238"/>
                <a:gd name="T60" fmla="*/ 158 w 545"/>
                <a:gd name="T61" fmla="*/ 335 h 1238"/>
                <a:gd name="T62" fmla="*/ 158 w 545"/>
                <a:gd name="T63" fmla="*/ 323 h 1238"/>
                <a:gd name="T64" fmla="*/ 163 w 545"/>
                <a:gd name="T65" fmla="*/ 302 h 1238"/>
                <a:gd name="T66" fmla="*/ 169 w 545"/>
                <a:gd name="T67" fmla="*/ 271 h 1238"/>
                <a:gd name="T68" fmla="*/ 176 w 545"/>
                <a:gd name="T69" fmla="*/ 243 h 1238"/>
                <a:gd name="T70" fmla="*/ 173 w 545"/>
                <a:gd name="T71" fmla="*/ 195 h 1238"/>
                <a:gd name="T72" fmla="*/ 163 w 545"/>
                <a:gd name="T73" fmla="*/ 81 h 1238"/>
                <a:gd name="T74" fmla="*/ 150 w 545"/>
                <a:gd name="T75" fmla="*/ 9 h 123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45"/>
                <a:gd name="T115" fmla="*/ 0 h 1238"/>
                <a:gd name="T116" fmla="*/ 545 w 545"/>
                <a:gd name="T117" fmla="*/ 1238 h 123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45" h="1238">
                  <a:moveTo>
                    <a:pt x="450" y="27"/>
                  </a:moveTo>
                  <a:lnTo>
                    <a:pt x="367" y="0"/>
                  </a:lnTo>
                  <a:lnTo>
                    <a:pt x="339" y="115"/>
                  </a:lnTo>
                  <a:lnTo>
                    <a:pt x="367" y="264"/>
                  </a:lnTo>
                  <a:lnTo>
                    <a:pt x="360" y="365"/>
                  </a:lnTo>
                  <a:lnTo>
                    <a:pt x="320" y="490"/>
                  </a:lnTo>
                  <a:lnTo>
                    <a:pt x="395" y="585"/>
                  </a:lnTo>
                  <a:lnTo>
                    <a:pt x="423" y="684"/>
                  </a:lnTo>
                  <a:lnTo>
                    <a:pt x="423" y="750"/>
                  </a:lnTo>
                  <a:lnTo>
                    <a:pt x="367" y="712"/>
                  </a:lnTo>
                  <a:lnTo>
                    <a:pt x="154" y="636"/>
                  </a:lnTo>
                  <a:lnTo>
                    <a:pt x="304" y="730"/>
                  </a:lnTo>
                  <a:lnTo>
                    <a:pt x="376" y="825"/>
                  </a:lnTo>
                  <a:lnTo>
                    <a:pt x="395" y="934"/>
                  </a:lnTo>
                  <a:lnTo>
                    <a:pt x="389" y="1006"/>
                  </a:lnTo>
                  <a:lnTo>
                    <a:pt x="335" y="934"/>
                  </a:lnTo>
                  <a:lnTo>
                    <a:pt x="250" y="906"/>
                  </a:lnTo>
                  <a:lnTo>
                    <a:pt x="148" y="906"/>
                  </a:lnTo>
                  <a:lnTo>
                    <a:pt x="0" y="952"/>
                  </a:lnTo>
                  <a:lnTo>
                    <a:pt x="141" y="934"/>
                  </a:lnTo>
                  <a:lnTo>
                    <a:pt x="209" y="944"/>
                  </a:lnTo>
                  <a:lnTo>
                    <a:pt x="75" y="998"/>
                  </a:lnTo>
                  <a:lnTo>
                    <a:pt x="192" y="991"/>
                  </a:lnTo>
                  <a:lnTo>
                    <a:pt x="265" y="1006"/>
                  </a:lnTo>
                  <a:lnTo>
                    <a:pt x="320" y="1036"/>
                  </a:lnTo>
                  <a:lnTo>
                    <a:pt x="376" y="1082"/>
                  </a:lnTo>
                  <a:lnTo>
                    <a:pt x="406" y="1137"/>
                  </a:lnTo>
                  <a:lnTo>
                    <a:pt x="545" y="1238"/>
                  </a:lnTo>
                  <a:lnTo>
                    <a:pt x="517" y="1155"/>
                  </a:lnTo>
                  <a:lnTo>
                    <a:pt x="498" y="1064"/>
                  </a:lnTo>
                  <a:lnTo>
                    <a:pt x="472" y="1006"/>
                  </a:lnTo>
                  <a:lnTo>
                    <a:pt x="472" y="972"/>
                  </a:lnTo>
                  <a:lnTo>
                    <a:pt x="487" y="906"/>
                  </a:lnTo>
                  <a:lnTo>
                    <a:pt x="506" y="814"/>
                  </a:lnTo>
                  <a:lnTo>
                    <a:pt x="526" y="730"/>
                  </a:lnTo>
                  <a:lnTo>
                    <a:pt x="517" y="585"/>
                  </a:lnTo>
                  <a:lnTo>
                    <a:pt x="487" y="242"/>
                  </a:lnTo>
                  <a:lnTo>
                    <a:pt x="45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8" name="Freeform 71"/>
            <p:cNvSpPr>
              <a:spLocks/>
            </p:cNvSpPr>
            <p:nvPr/>
          </p:nvSpPr>
          <p:spPr bwMode="auto">
            <a:xfrm>
              <a:off x="3391" y="3333"/>
              <a:ext cx="462" cy="691"/>
            </a:xfrm>
            <a:custGeom>
              <a:avLst/>
              <a:gdLst>
                <a:gd name="T0" fmla="*/ 175 w 1387"/>
                <a:gd name="T1" fmla="*/ 0 h 2075"/>
                <a:gd name="T2" fmla="*/ 80 w 1387"/>
                <a:gd name="T3" fmla="*/ 15 h 2075"/>
                <a:gd name="T4" fmla="*/ 44 w 1387"/>
                <a:gd name="T5" fmla="*/ 70 h 2075"/>
                <a:gd name="T6" fmla="*/ 62 w 1387"/>
                <a:gd name="T7" fmla="*/ 125 h 2075"/>
                <a:gd name="T8" fmla="*/ 34 w 1387"/>
                <a:gd name="T9" fmla="*/ 174 h 2075"/>
                <a:gd name="T10" fmla="*/ 16 w 1387"/>
                <a:gd name="T11" fmla="*/ 257 h 2075"/>
                <a:gd name="T12" fmla="*/ 0 w 1387"/>
                <a:gd name="T13" fmla="*/ 319 h 2075"/>
                <a:gd name="T14" fmla="*/ 98 w 1387"/>
                <a:gd name="T15" fmla="*/ 478 h 2075"/>
                <a:gd name="T16" fmla="*/ 161 w 1387"/>
                <a:gd name="T17" fmla="*/ 494 h 2075"/>
                <a:gd name="T18" fmla="*/ 286 w 1387"/>
                <a:gd name="T19" fmla="*/ 590 h 2075"/>
                <a:gd name="T20" fmla="*/ 378 w 1387"/>
                <a:gd name="T21" fmla="*/ 653 h 2075"/>
                <a:gd name="T22" fmla="*/ 421 w 1387"/>
                <a:gd name="T23" fmla="*/ 653 h 2075"/>
                <a:gd name="T24" fmla="*/ 372 w 1387"/>
                <a:gd name="T25" fmla="*/ 641 h 2075"/>
                <a:gd name="T26" fmla="*/ 354 w 1387"/>
                <a:gd name="T27" fmla="*/ 580 h 2075"/>
                <a:gd name="T28" fmla="*/ 394 w 1387"/>
                <a:gd name="T29" fmla="*/ 502 h 2075"/>
                <a:gd name="T30" fmla="*/ 394 w 1387"/>
                <a:gd name="T31" fmla="*/ 487 h 2075"/>
                <a:gd name="T32" fmla="*/ 210 w 1387"/>
                <a:gd name="T33" fmla="*/ 377 h 2075"/>
                <a:gd name="T34" fmla="*/ 195 w 1387"/>
                <a:gd name="T35" fmla="*/ 337 h 2075"/>
                <a:gd name="T36" fmla="*/ 150 w 1387"/>
                <a:gd name="T37" fmla="*/ 334 h 2075"/>
                <a:gd name="T38" fmla="*/ 145 w 1387"/>
                <a:gd name="T39" fmla="*/ 298 h 2075"/>
                <a:gd name="T40" fmla="*/ 135 w 1387"/>
                <a:gd name="T41" fmla="*/ 263 h 2075"/>
                <a:gd name="T42" fmla="*/ 71 w 1387"/>
                <a:gd name="T43" fmla="*/ 294 h 2075"/>
                <a:gd name="T44" fmla="*/ 80 w 1387"/>
                <a:gd name="T45" fmla="*/ 245 h 2075"/>
                <a:gd name="T46" fmla="*/ 80 w 1387"/>
                <a:gd name="T47" fmla="*/ 211 h 2075"/>
                <a:gd name="T48" fmla="*/ 74 w 1387"/>
                <a:gd name="T49" fmla="*/ 174 h 2075"/>
                <a:gd name="T50" fmla="*/ 101 w 1387"/>
                <a:gd name="T51" fmla="*/ 147 h 2075"/>
                <a:gd name="T52" fmla="*/ 200 w 1387"/>
                <a:gd name="T53" fmla="*/ 113 h 2075"/>
                <a:gd name="T54" fmla="*/ 110 w 1387"/>
                <a:gd name="T55" fmla="*/ 101 h 2075"/>
                <a:gd name="T56" fmla="*/ 126 w 1387"/>
                <a:gd name="T57" fmla="*/ 70 h 2075"/>
                <a:gd name="T58" fmla="*/ 129 w 1387"/>
                <a:gd name="T59" fmla="*/ 54 h 2075"/>
                <a:gd name="T60" fmla="*/ 120 w 1387"/>
                <a:gd name="T61" fmla="*/ 24 h 2075"/>
                <a:gd name="T62" fmla="*/ 172 w 1387"/>
                <a:gd name="T63" fmla="*/ 9 h 207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87"/>
                <a:gd name="T97" fmla="*/ 0 h 2075"/>
                <a:gd name="T98" fmla="*/ 1387 w 1387"/>
                <a:gd name="T99" fmla="*/ 2075 h 207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87" h="2075">
                  <a:moveTo>
                    <a:pt x="731" y="35"/>
                  </a:moveTo>
                  <a:lnTo>
                    <a:pt x="524" y="0"/>
                  </a:lnTo>
                  <a:lnTo>
                    <a:pt x="359" y="0"/>
                  </a:lnTo>
                  <a:lnTo>
                    <a:pt x="239" y="45"/>
                  </a:lnTo>
                  <a:lnTo>
                    <a:pt x="150" y="142"/>
                  </a:lnTo>
                  <a:lnTo>
                    <a:pt x="133" y="209"/>
                  </a:lnTo>
                  <a:lnTo>
                    <a:pt x="140" y="283"/>
                  </a:lnTo>
                  <a:lnTo>
                    <a:pt x="185" y="375"/>
                  </a:lnTo>
                  <a:lnTo>
                    <a:pt x="214" y="410"/>
                  </a:lnTo>
                  <a:lnTo>
                    <a:pt x="101" y="524"/>
                  </a:lnTo>
                  <a:lnTo>
                    <a:pt x="57" y="625"/>
                  </a:lnTo>
                  <a:lnTo>
                    <a:pt x="48" y="773"/>
                  </a:lnTo>
                  <a:lnTo>
                    <a:pt x="27" y="863"/>
                  </a:lnTo>
                  <a:lnTo>
                    <a:pt x="0" y="958"/>
                  </a:lnTo>
                  <a:lnTo>
                    <a:pt x="0" y="1043"/>
                  </a:lnTo>
                  <a:lnTo>
                    <a:pt x="295" y="1435"/>
                  </a:lnTo>
                  <a:lnTo>
                    <a:pt x="397" y="1473"/>
                  </a:lnTo>
                  <a:lnTo>
                    <a:pt x="482" y="1482"/>
                  </a:lnTo>
                  <a:lnTo>
                    <a:pt x="620" y="1564"/>
                  </a:lnTo>
                  <a:lnTo>
                    <a:pt x="860" y="1771"/>
                  </a:lnTo>
                  <a:lnTo>
                    <a:pt x="1127" y="2018"/>
                  </a:lnTo>
                  <a:lnTo>
                    <a:pt x="1135" y="1961"/>
                  </a:lnTo>
                  <a:lnTo>
                    <a:pt x="1387" y="2075"/>
                  </a:lnTo>
                  <a:lnTo>
                    <a:pt x="1265" y="1961"/>
                  </a:lnTo>
                  <a:lnTo>
                    <a:pt x="1190" y="1933"/>
                  </a:lnTo>
                  <a:lnTo>
                    <a:pt x="1118" y="1925"/>
                  </a:lnTo>
                  <a:lnTo>
                    <a:pt x="1079" y="1854"/>
                  </a:lnTo>
                  <a:lnTo>
                    <a:pt x="1062" y="1742"/>
                  </a:lnTo>
                  <a:lnTo>
                    <a:pt x="1088" y="1621"/>
                  </a:lnTo>
                  <a:lnTo>
                    <a:pt x="1184" y="1508"/>
                  </a:lnTo>
                  <a:lnTo>
                    <a:pt x="1340" y="1380"/>
                  </a:lnTo>
                  <a:lnTo>
                    <a:pt x="1184" y="1463"/>
                  </a:lnTo>
                  <a:lnTo>
                    <a:pt x="1072" y="1519"/>
                  </a:lnTo>
                  <a:lnTo>
                    <a:pt x="629" y="1132"/>
                  </a:lnTo>
                  <a:lnTo>
                    <a:pt x="600" y="1059"/>
                  </a:lnTo>
                  <a:lnTo>
                    <a:pt x="584" y="1013"/>
                  </a:lnTo>
                  <a:lnTo>
                    <a:pt x="537" y="1003"/>
                  </a:lnTo>
                  <a:lnTo>
                    <a:pt x="450" y="1003"/>
                  </a:lnTo>
                  <a:lnTo>
                    <a:pt x="422" y="958"/>
                  </a:lnTo>
                  <a:lnTo>
                    <a:pt x="435" y="894"/>
                  </a:lnTo>
                  <a:lnTo>
                    <a:pt x="498" y="745"/>
                  </a:lnTo>
                  <a:lnTo>
                    <a:pt x="406" y="790"/>
                  </a:lnTo>
                  <a:lnTo>
                    <a:pt x="248" y="929"/>
                  </a:lnTo>
                  <a:lnTo>
                    <a:pt x="214" y="883"/>
                  </a:lnTo>
                  <a:lnTo>
                    <a:pt x="214" y="818"/>
                  </a:lnTo>
                  <a:lnTo>
                    <a:pt x="239" y="735"/>
                  </a:lnTo>
                  <a:lnTo>
                    <a:pt x="276" y="651"/>
                  </a:lnTo>
                  <a:lnTo>
                    <a:pt x="239" y="635"/>
                  </a:lnTo>
                  <a:lnTo>
                    <a:pt x="222" y="587"/>
                  </a:lnTo>
                  <a:lnTo>
                    <a:pt x="222" y="524"/>
                  </a:lnTo>
                  <a:lnTo>
                    <a:pt x="248" y="478"/>
                  </a:lnTo>
                  <a:lnTo>
                    <a:pt x="304" y="441"/>
                  </a:lnTo>
                  <a:lnTo>
                    <a:pt x="461" y="355"/>
                  </a:lnTo>
                  <a:lnTo>
                    <a:pt x="600" y="339"/>
                  </a:lnTo>
                  <a:lnTo>
                    <a:pt x="387" y="327"/>
                  </a:lnTo>
                  <a:lnTo>
                    <a:pt x="331" y="304"/>
                  </a:lnTo>
                  <a:lnTo>
                    <a:pt x="331" y="256"/>
                  </a:lnTo>
                  <a:lnTo>
                    <a:pt x="377" y="209"/>
                  </a:lnTo>
                  <a:lnTo>
                    <a:pt x="517" y="197"/>
                  </a:lnTo>
                  <a:lnTo>
                    <a:pt x="387" y="162"/>
                  </a:lnTo>
                  <a:lnTo>
                    <a:pt x="359" y="114"/>
                  </a:lnTo>
                  <a:lnTo>
                    <a:pt x="359" y="73"/>
                  </a:lnTo>
                  <a:lnTo>
                    <a:pt x="422" y="35"/>
                  </a:lnTo>
                  <a:lnTo>
                    <a:pt x="517" y="28"/>
                  </a:lnTo>
                  <a:lnTo>
                    <a:pt x="731" y="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Freeform 72"/>
            <p:cNvSpPr>
              <a:spLocks/>
            </p:cNvSpPr>
            <p:nvPr/>
          </p:nvSpPr>
          <p:spPr bwMode="auto">
            <a:xfrm>
              <a:off x="3473" y="3815"/>
              <a:ext cx="192" cy="162"/>
            </a:xfrm>
            <a:custGeom>
              <a:avLst/>
              <a:gdLst>
                <a:gd name="T0" fmla="*/ 63 w 574"/>
                <a:gd name="T1" fmla="*/ 0 h 486"/>
                <a:gd name="T2" fmla="*/ 0 w 574"/>
                <a:gd name="T3" fmla="*/ 162 h 486"/>
                <a:gd name="T4" fmla="*/ 192 w 574"/>
                <a:gd name="T5" fmla="*/ 162 h 486"/>
                <a:gd name="T6" fmla="*/ 169 w 574"/>
                <a:gd name="T7" fmla="*/ 151 h 486"/>
                <a:gd name="T8" fmla="*/ 146 w 574"/>
                <a:gd name="T9" fmla="*/ 127 h 486"/>
                <a:gd name="T10" fmla="*/ 131 w 574"/>
                <a:gd name="T11" fmla="*/ 98 h 486"/>
                <a:gd name="T12" fmla="*/ 124 w 574"/>
                <a:gd name="T13" fmla="*/ 68 h 486"/>
                <a:gd name="T14" fmla="*/ 118 w 574"/>
                <a:gd name="T15" fmla="*/ 5 h 486"/>
                <a:gd name="T16" fmla="*/ 63 w 574"/>
                <a:gd name="T17" fmla="*/ 0 h 4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74"/>
                <a:gd name="T28" fmla="*/ 0 h 486"/>
                <a:gd name="T29" fmla="*/ 574 w 574"/>
                <a:gd name="T30" fmla="*/ 486 h 4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74" h="486">
                  <a:moveTo>
                    <a:pt x="187" y="0"/>
                  </a:moveTo>
                  <a:lnTo>
                    <a:pt x="0" y="486"/>
                  </a:lnTo>
                  <a:lnTo>
                    <a:pt x="574" y="486"/>
                  </a:lnTo>
                  <a:lnTo>
                    <a:pt x="504" y="454"/>
                  </a:lnTo>
                  <a:lnTo>
                    <a:pt x="437" y="380"/>
                  </a:lnTo>
                  <a:lnTo>
                    <a:pt x="393" y="295"/>
                  </a:lnTo>
                  <a:lnTo>
                    <a:pt x="372" y="203"/>
                  </a:lnTo>
                  <a:lnTo>
                    <a:pt x="352" y="1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Freeform 73"/>
            <p:cNvSpPr>
              <a:spLocks/>
            </p:cNvSpPr>
            <p:nvPr/>
          </p:nvSpPr>
          <p:spPr bwMode="auto">
            <a:xfrm>
              <a:off x="4293" y="3135"/>
              <a:ext cx="82" cy="198"/>
            </a:xfrm>
            <a:custGeom>
              <a:avLst/>
              <a:gdLst>
                <a:gd name="T0" fmla="*/ 33 w 246"/>
                <a:gd name="T1" fmla="*/ 13 h 593"/>
                <a:gd name="T2" fmla="*/ 42 w 246"/>
                <a:gd name="T3" fmla="*/ 0 h 593"/>
                <a:gd name="T4" fmla="*/ 55 w 246"/>
                <a:gd name="T5" fmla="*/ 0 h 593"/>
                <a:gd name="T6" fmla="*/ 58 w 246"/>
                <a:gd name="T7" fmla="*/ 13 h 593"/>
                <a:gd name="T8" fmla="*/ 51 w 246"/>
                <a:gd name="T9" fmla="*/ 30 h 593"/>
                <a:gd name="T10" fmla="*/ 42 w 246"/>
                <a:gd name="T11" fmla="*/ 48 h 593"/>
                <a:gd name="T12" fmla="*/ 30 w 246"/>
                <a:gd name="T13" fmla="*/ 58 h 593"/>
                <a:gd name="T14" fmla="*/ 18 w 246"/>
                <a:gd name="T15" fmla="*/ 83 h 593"/>
                <a:gd name="T16" fmla="*/ 18 w 246"/>
                <a:gd name="T17" fmla="*/ 102 h 593"/>
                <a:gd name="T18" fmla="*/ 24 w 246"/>
                <a:gd name="T19" fmla="*/ 104 h 593"/>
                <a:gd name="T20" fmla="*/ 49 w 246"/>
                <a:gd name="T21" fmla="*/ 108 h 593"/>
                <a:gd name="T22" fmla="*/ 60 w 246"/>
                <a:gd name="T23" fmla="*/ 108 h 593"/>
                <a:gd name="T24" fmla="*/ 64 w 246"/>
                <a:gd name="T25" fmla="*/ 120 h 593"/>
                <a:gd name="T26" fmla="*/ 55 w 246"/>
                <a:gd name="T27" fmla="*/ 148 h 593"/>
                <a:gd name="T28" fmla="*/ 42 w 246"/>
                <a:gd name="T29" fmla="*/ 176 h 593"/>
                <a:gd name="T30" fmla="*/ 76 w 246"/>
                <a:gd name="T31" fmla="*/ 176 h 593"/>
                <a:gd name="T32" fmla="*/ 82 w 246"/>
                <a:gd name="T33" fmla="*/ 189 h 593"/>
                <a:gd name="T34" fmla="*/ 36 w 246"/>
                <a:gd name="T35" fmla="*/ 198 h 593"/>
                <a:gd name="T36" fmla="*/ 18 w 246"/>
                <a:gd name="T37" fmla="*/ 185 h 593"/>
                <a:gd name="T38" fmla="*/ 36 w 246"/>
                <a:gd name="T39" fmla="*/ 157 h 593"/>
                <a:gd name="T40" fmla="*/ 45 w 246"/>
                <a:gd name="T41" fmla="*/ 129 h 593"/>
                <a:gd name="T42" fmla="*/ 11 w 246"/>
                <a:gd name="T43" fmla="*/ 129 h 593"/>
                <a:gd name="T44" fmla="*/ 0 w 246"/>
                <a:gd name="T45" fmla="*/ 114 h 593"/>
                <a:gd name="T46" fmla="*/ 0 w 246"/>
                <a:gd name="T47" fmla="*/ 92 h 593"/>
                <a:gd name="T48" fmla="*/ 8 w 246"/>
                <a:gd name="T49" fmla="*/ 61 h 593"/>
                <a:gd name="T50" fmla="*/ 21 w 246"/>
                <a:gd name="T51" fmla="*/ 46 h 593"/>
                <a:gd name="T52" fmla="*/ 18 w 246"/>
                <a:gd name="T53" fmla="*/ 22 h 593"/>
                <a:gd name="T54" fmla="*/ 27 w 246"/>
                <a:gd name="T55" fmla="*/ 15 h 593"/>
                <a:gd name="T56" fmla="*/ 33 w 246"/>
                <a:gd name="T57" fmla="*/ 13 h 59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46"/>
                <a:gd name="T88" fmla="*/ 0 h 593"/>
                <a:gd name="T89" fmla="*/ 246 w 246"/>
                <a:gd name="T90" fmla="*/ 593 h 59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46" h="593">
                  <a:moveTo>
                    <a:pt x="99" y="40"/>
                  </a:moveTo>
                  <a:lnTo>
                    <a:pt x="125" y="0"/>
                  </a:lnTo>
                  <a:lnTo>
                    <a:pt x="165" y="0"/>
                  </a:lnTo>
                  <a:lnTo>
                    <a:pt x="173" y="40"/>
                  </a:lnTo>
                  <a:lnTo>
                    <a:pt x="154" y="89"/>
                  </a:lnTo>
                  <a:lnTo>
                    <a:pt x="125" y="145"/>
                  </a:lnTo>
                  <a:lnTo>
                    <a:pt x="90" y="173"/>
                  </a:lnTo>
                  <a:lnTo>
                    <a:pt x="54" y="249"/>
                  </a:lnTo>
                  <a:lnTo>
                    <a:pt x="54" y="304"/>
                  </a:lnTo>
                  <a:lnTo>
                    <a:pt x="73" y="311"/>
                  </a:lnTo>
                  <a:lnTo>
                    <a:pt x="146" y="322"/>
                  </a:lnTo>
                  <a:lnTo>
                    <a:pt x="181" y="322"/>
                  </a:lnTo>
                  <a:lnTo>
                    <a:pt x="191" y="358"/>
                  </a:lnTo>
                  <a:lnTo>
                    <a:pt x="165" y="443"/>
                  </a:lnTo>
                  <a:lnTo>
                    <a:pt x="125" y="526"/>
                  </a:lnTo>
                  <a:lnTo>
                    <a:pt x="229" y="526"/>
                  </a:lnTo>
                  <a:lnTo>
                    <a:pt x="246" y="565"/>
                  </a:lnTo>
                  <a:lnTo>
                    <a:pt x="109" y="593"/>
                  </a:lnTo>
                  <a:lnTo>
                    <a:pt x="54" y="555"/>
                  </a:lnTo>
                  <a:lnTo>
                    <a:pt x="109" y="470"/>
                  </a:lnTo>
                  <a:lnTo>
                    <a:pt x="135" y="387"/>
                  </a:lnTo>
                  <a:lnTo>
                    <a:pt x="33" y="387"/>
                  </a:lnTo>
                  <a:lnTo>
                    <a:pt x="0" y="342"/>
                  </a:lnTo>
                  <a:lnTo>
                    <a:pt x="0" y="276"/>
                  </a:lnTo>
                  <a:lnTo>
                    <a:pt x="24" y="183"/>
                  </a:lnTo>
                  <a:lnTo>
                    <a:pt x="62" y="138"/>
                  </a:lnTo>
                  <a:lnTo>
                    <a:pt x="54" y="65"/>
                  </a:lnTo>
                  <a:lnTo>
                    <a:pt x="80" y="46"/>
                  </a:lnTo>
                  <a:lnTo>
                    <a:pt x="99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1" name="Freeform 74"/>
            <p:cNvSpPr>
              <a:spLocks/>
            </p:cNvSpPr>
            <p:nvPr/>
          </p:nvSpPr>
          <p:spPr bwMode="auto">
            <a:xfrm>
              <a:off x="4141" y="3141"/>
              <a:ext cx="167" cy="136"/>
            </a:xfrm>
            <a:custGeom>
              <a:avLst/>
              <a:gdLst>
                <a:gd name="T0" fmla="*/ 0 w 499"/>
                <a:gd name="T1" fmla="*/ 127 h 409"/>
                <a:gd name="T2" fmla="*/ 21 w 499"/>
                <a:gd name="T3" fmla="*/ 79 h 409"/>
                <a:gd name="T4" fmla="*/ 49 w 499"/>
                <a:gd name="T5" fmla="*/ 42 h 409"/>
                <a:gd name="T6" fmla="*/ 84 w 499"/>
                <a:gd name="T7" fmla="*/ 13 h 409"/>
                <a:gd name="T8" fmla="*/ 96 w 499"/>
                <a:gd name="T9" fmla="*/ 0 h 409"/>
                <a:gd name="T10" fmla="*/ 119 w 499"/>
                <a:gd name="T11" fmla="*/ 7 h 409"/>
                <a:gd name="T12" fmla="*/ 137 w 499"/>
                <a:gd name="T13" fmla="*/ 27 h 409"/>
                <a:gd name="T14" fmla="*/ 167 w 499"/>
                <a:gd name="T15" fmla="*/ 70 h 409"/>
                <a:gd name="T16" fmla="*/ 159 w 499"/>
                <a:gd name="T17" fmla="*/ 77 h 409"/>
                <a:gd name="T18" fmla="*/ 146 w 499"/>
                <a:gd name="T19" fmla="*/ 64 h 409"/>
                <a:gd name="T20" fmla="*/ 109 w 499"/>
                <a:gd name="T21" fmla="*/ 132 h 409"/>
                <a:gd name="T22" fmla="*/ 100 w 499"/>
                <a:gd name="T23" fmla="*/ 132 h 409"/>
                <a:gd name="T24" fmla="*/ 119 w 499"/>
                <a:gd name="T25" fmla="*/ 61 h 409"/>
                <a:gd name="T26" fmla="*/ 115 w 499"/>
                <a:gd name="T27" fmla="*/ 31 h 409"/>
                <a:gd name="T28" fmla="*/ 103 w 499"/>
                <a:gd name="T29" fmla="*/ 31 h 409"/>
                <a:gd name="T30" fmla="*/ 78 w 499"/>
                <a:gd name="T31" fmla="*/ 42 h 409"/>
                <a:gd name="T32" fmla="*/ 78 w 499"/>
                <a:gd name="T33" fmla="*/ 88 h 409"/>
                <a:gd name="T34" fmla="*/ 78 w 499"/>
                <a:gd name="T35" fmla="*/ 130 h 409"/>
                <a:gd name="T36" fmla="*/ 65 w 499"/>
                <a:gd name="T37" fmla="*/ 136 h 409"/>
                <a:gd name="T38" fmla="*/ 59 w 499"/>
                <a:gd name="T39" fmla="*/ 101 h 409"/>
                <a:gd name="T40" fmla="*/ 49 w 499"/>
                <a:gd name="T41" fmla="*/ 67 h 409"/>
                <a:gd name="T42" fmla="*/ 25 w 499"/>
                <a:gd name="T43" fmla="*/ 92 h 409"/>
                <a:gd name="T44" fmla="*/ 0 w 499"/>
                <a:gd name="T45" fmla="*/ 127 h 40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99"/>
                <a:gd name="T70" fmla="*/ 0 h 409"/>
                <a:gd name="T71" fmla="*/ 499 w 499"/>
                <a:gd name="T72" fmla="*/ 409 h 40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99" h="409">
                  <a:moveTo>
                    <a:pt x="0" y="381"/>
                  </a:moveTo>
                  <a:lnTo>
                    <a:pt x="64" y="238"/>
                  </a:lnTo>
                  <a:lnTo>
                    <a:pt x="146" y="127"/>
                  </a:lnTo>
                  <a:lnTo>
                    <a:pt x="252" y="39"/>
                  </a:lnTo>
                  <a:lnTo>
                    <a:pt x="288" y="0"/>
                  </a:lnTo>
                  <a:lnTo>
                    <a:pt x="355" y="22"/>
                  </a:lnTo>
                  <a:lnTo>
                    <a:pt x="410" y="80"/>
                  </a:lnTo>
                  <a:lnTo>
                    <a:pt x="499" y="210"/>
                  </a:lnTo>
                  <a:lnTo>
                    <a:pt x="474" y="231"/>
                  </a:lnTo>
                  <a:lnTo>
                    <a:pt x="437" y="191"/>
                  </a:lnTo>
                  <a:lnTo>
                    <a:pt x="327" y="396"/>
                  </a:lnTo>
                  <a:lnTo>
                    <a:pt x="299" y="396"/>
                  </a:lnTo>
                  <a:lnTo>
                    <a:pt x="355" y="182"/>
                  </a:lnTo>
                  <a:lnTo>
                    <a:pt x="345" y="92"/>
                  </a:lnTo>
                  <a:lnTo>
                    <a:pt x="307" y="92"/>
                  </a:lnTo>
                  <a:lnTo>
                    <a:pt x="234" y="127"/>
                  </a:lnTo>
                  <a:lnTo>
                    <a:pt x="234" y="266"/>
                  </a:lnTo>
                  <a:lnTo>
                    <a:pt x="234" y="390"/>
                  </a:lnTo>
                  <a:lnTo>
                    <a:pt x="194" y="409"/>
                  </a:lnTo>
                  <a:lnTo>
                    <a:pt x="177" y="304"/>
                  </a:lnTo>
                  <a:lnTo>
                    <a:pt x="146" y="201"/>
                  </a:lnTo>
                  <a:lnTo>
                    <a:pt x="74" y="277"/>
                  </a:lnTo>
                  <a:lnTo>
                    <a:pt x="0" y="38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Freeform 75"/>
            <p:cNvSpPr>
              <a:spLocks/>
            </p:cNvSpPr>
            <p:nvPr/>
          </p:nvSpPr>
          <p:spPr bwMode="auto">
            <a:xfrm>
              <a:off x="4104" y="3261"/>
              <a:ext cx="180" cy="314"/>
            </a:xfrm>
            <a:custGeom>
              <a:avLst/>
              <a:gdLst>
                <a:gd name="T0" fmla="*/ 130 w 539"/>
                <a:gd name="T1" fmla="*/ 0 h 943"/>
                <a:gd name="T2" fmla="*/ 150 w 539"/>
                <a:gd name="T3" fmla="*/ 10 h 943"/>
                <a:gd name="T4" fmla="*/ 159 w 539"/>
                <a:gd name="T5" fmla="*/ 81 h 943"/>
                <a:gd name="T6" fmla="*/ 180 w 539"/>
                <a:gd name="T7" fmla="*/ 289 h 943"/>
                <a:gd name="T8" fmla="*/ 164 w 539"/>
                <a:gd name="T9" fmla="*/ 304 h 943"/>
                <a:gd name="T10" fmla="*/ 159 w 539"/>
                <a:gd name="T11" fmla="*/ 222 h 943"/>
                <a:gd name="T12" fmla="*/ 150 w 539"/>
                <a:gd name="T13" fmla="*/ 129 h 943"/>
                <a:gd name="T14" fmla="*/ 133 w 539"/>
                <a:gd name="T15" fmla="*/ 22 h 943"/>
                <a:gd name="T16" fmla="*/ 124 w 539"/>
                <a:gd name="T17" fmla="*/ 31 h 943"/>
                <a:gd name="T18" fmla="*/ 127 w 539"/>
                <a:gd name="T19" fmla="*/ 84 h 943"/>
                <a:gd name="T20" fmla="*/ 102 w 539"/>
                <a:gd name="T21" fmla="*/ 136 h 943"/>
                <a:gd name="T22" fmla="*/ 94 w 539"/>
                <a:gd name="T23" fmla="*/ 119 h 943"/>
                <a:gd name="T24" fmla="*/ 118 w 539"/>
                <a:gd name="T25" fmla="*/ 74 h 943"/>
                <a:gd name="T26" fmla="*/ 115 w 539"/>
                <a:gd name="T27" fmla="*/ 26 h 943"/>
                <a:gd name="T28" fmla="*/ 96 w 539"/>
                <a:gd name="T29" fmla="*/ 54 h 943"/>
                <a:gd name="T30" fmla="*/ 43 w 539"/>
                <a:gd name="T31" fmla="*/ 185 h 943"/>
                <a:gd name="T32" fmla="*/ 0 w 539"/>
                <a:gd name="T33" fmla="*/ 314 h 943"/>
                <a:gd name="T34" fmla="*/ 5 w 539"/>
                <a:gd name="T35" fmla="*/ 265 h 943"/>
                <a:gd name="T36" fmla="*/ 86 w 539"/>
                <a:gd name="T37" fmla="*/ 47 h 943"/>
                <a:gd name="T38" fmla="*/ 109 w 539"/>
                <a:gd name="T39" fmla="*/ 7 h 943"/>
                <a:gd name="T40" fmla="*/ 130 w 539"/>
                <a:gd name="T41" fmla="*/ 0 h 9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39"/>
                <a:gd name="T64" fmla="*/ 0 h 943"/>
                <a:gd name="T65" fmla="*/ 539 w 539"/>
                <a:gd name="T66" fmla="*/ 943 h 9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39" h="943">
                  <a:moveTo>
                    <a:pt x="390" y="0"/>
                  </a:moveTo>
                  <a:lnTo>
                    <a:pt x="448" y="31"/>
                  </a:lnTo>
                  <a:lnTo>
                    <a:pt x="476" y="244"/>
                  </a:lnTo>
                  <a:lnTo>
                    <a:pt x="539" y="867"/>
                  </a:lnTo>
                  <a:lnTo>
                    <a:pt x="492" y="913"/>
                  </a:lnTo>
                  <a:lnTo>
                    <a:pt x="476" y="666"/>
                  </a:lnTo>
                  <a:lnTo>
                    <a:pt x="448" y="387"/>
                  </a:lnTo>
                  <a:lnTo>
                    <a:pt x="399" y="66"/>
                  </a:lnTo>
                  <a:lnTo>
                    <a:pt x="372" y="93"/>
                  </a:lnTo>
                  <a:lnTo>
                    <a:pt x="381" y="251"/>
                  </a:lnTo>
                  <a:lnTo>
                    <a:pt x="305" y="407"/>
                  </a:lnTo>
                  <a:lnTo>
                    <a:pt x="280" y="358"/>
                  </a:lnTo>
                  <a:lnTo>
                    <a:pt x="353" y="223"/>
                  </a:lnTo>
                  <a:lnTo>
                    <a:pt x="345" y="77"/>
                  </a:lnTo>
                  <a:lnTo>
                    <a:pt x="288" y="161"/>
                  </a:lnTo>
                  <a:lnTo>
                    <a:pt x="130" y="555"/>
                  </a:lnTo>
                  <a:lnTo>
                    <a:pt x="0" y="943"/>
                  </a:lnTo>
                  <a:lnTo>
                    <a:pt x="16" y="796"/>
                  </a:lnTo>
                  <a:lnTo>
                    <a:pt x="257" y="142"/>
                  </a:lnTo>
                  <a:lnTo>
                    <a:pt x="326" y="22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Freeform 76"/>
            <p:cNvSpPr>
              <a:spLocks/>
            </p:cNvSpPr>
            <p:nvPr/>
          </p:nvSpPr>
          <p:spPr bwMode="auto">
            <a:xfrm>
              <a:off x="3665" y="4012"/>
              <a:ext cx="1210" cy="129"/>
            </a:xfrm>
            <a:custGeom>
              <a:avLst/>
              <a:gdLst>
                <a:gd name="T0" fmla="*/ 686 w 3631"/>
                <a:gd name="T1" fmla="*/ 0 h 388"/>
                <a:gd name="T2" fmla="*/ 864 w 3631"/>
                <a:gd name="T3" fmla="*/ 0 h 388"/>
                <a:gd name="T4" fmla="*/ 1210 w 3631"/>
                <a:gd name="T5" fmla="*/ 129 h 388"/>
                <a:gd name="T6" fmla="*/ 213 w 3631"/>
                <a:gd name="T7" fmla="*/ 129 h 388"/>
                <a:gd name="T8" fmla="*/ 0 w 3631"/>
                <a:gd name="T9" fmla="*/ 0 h 388"/>
                <a:gd name="T10" fmla="*/ 163 w 3631"/>
                <a:gd name="T11" fmla="*/ 0 h 3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31"/>
                <a:gd name="T19" fmla="*/ 0 h 388"/>
                <a:gd name="T20" fmla="*/ 3631 w 3631"/>
                <a:gd name="T21" fmla="*/ 388 h 3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31" h="388">
                  <a:moveTo>
                    <a:pt x="2059" y="0"/>
                  </a:moveTo>
                  <a:lnTo>
                    <a:pt x="2594" y="0"/>
                  </a:lnTo>
                  <a:lnTo>
                    <a:pt x="3631" y="388"/>
                  </a:lnTo>
                  <a:lnTo>
                    <a:pt x="638" y="388"/>
                  </a:lnTo>
                  <a:lnTo>
                    <a:pt x="0" y="0"/>
                  </a:lnTo>
                  <a:lnTo>
                    <a:pt x="48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4" name="Freeform 77"/>
            <p:cNvSpPr>
              <a:spLocks/>
            </p:cNvSpPr>
            <p:nvPr/>
          </p:nvSpPr>
          <p:spPr bwMode="auto">
            <a:xfrm>
              <a:off x="3865" y="3887"/>
              <a:ext cx="490" cy="223"/>
            </a:xfrm>
            <a:custGeom>
              <a:avLst/>
              <a:gdLst>
                <a:gd name="T0" fmla="*/ 102 w 1472"/>
                <a:gd name="T1" fmla="*/ 67 h 670"/>
                <a:gd name="T2" fmla="*/ 107 w 1472"/>
                <a:gd name="T3" fmla="*/ 93 h 670"/>
                <a:gd name="T4" fmla="*/ 131 w 1472"/>
                <a:gd name="T5" fmla="*/ 125 h 670"/>
                <a:gd name="T6" fmla="*/ 125 w 1472"/>
                <a:gd name="T7" fmla="*/ 155 h 670"/>
                <a:gd name="T8" fmla="*/ 140 w 1472"/>
                <a:gd name="T9" fmla="*/ 183 h 670"/>
                <a:gd name="T10" fmla="*/ 242 w 1472"/>
                <a:gd name="T11" fmla="*/ 211 h 670"/>
                <a:gd name="T12" fmla="*/ 286 w 1472"/>
                <a:gd name="T13" fmla="*/ 207 h 670"/>
                <a:gd name="T14" fmla="*/ 258 w 1472"/>
                <a:gd name="T15" fmla="*/ 186 h 670"/>
                <a:gd name="T16" fmla="*/ 165 w 1472"/>
                <a:gd name="T17" fmla="*/ 131 h 670"/>
                <a:gd name="T18" fmla="*/ 272 w 1472"/>
                <a:gd name="T19" fmla="*/ 181 h 670"/>
                <a:gd name="T20" fmla="*/ 353 w 1472"/>
                <a:gd name="T21" fmla="*/ 191 h 670"/>
                <a:gd name="T22" fmla="*/ 315 w 1472"/>
                <a:gd name="T23" fmla="*/ 170 h 670"/>
                <a:gd name="T24" fmla="*/ 259 w 1472"/>
                <a:gd name="T25" fmla="*/ 136 h 670"/>
                <a:gd name="T26" fmla="*/ 328 w 1472"/>
                <a:gd name="T27" fmla="*/ 161 h 670"/>
                <a:gd name="T28" fmla="*/ 423 w 1472"/>
                <a:gd name="T29" fmla="*/ 173 h 670"/>
                <a:gd name="T30" fmla="*/ 421 w 1472"/>
                <a:gd name="T31" fmla="*/ 133 h 670"/>
                <a:gd name="T32" fmla="*/ 343 w 1472"/>
                <a:gd name="T33" fmla="*/ 80 h 670"/>
                <a:gd name="T34" fmla="*/ 276 w 1472"/>
                <a:gd name="T35" fmla="*/ 42 h 670"/>
                <a:gd name="T36" fmla="*/ 226 w 1472"/>
                <a:gd name="T37" fmla="*/ 0 h 670"/>
                <a:gd name="T38" fmla="*/ 321 w 1472"/>
                <a:gd name="T39" fmla="*/ 46 h 670"/>
                <a:gd name="T40" fmla="*/ 413 w 1472"/>
                <a:gd name="T41" fmla="*/ 112 h 670"/>
                <a:gd name="T42" fmla="*/ 474 w 1472"/>
                <a:gd name="T43" fmla="*/ 134 h 670"/>
                <a:gd name="T44" fmla="*/ 477 w 1472"/>
                <a:gd name="T45" fmla="*/ 102 h 670"/>
                <a:gd name="T46" fmla="*/ 481 w 1472"/>
                <a:gd name="T47" fmla="*/ 89 h 670"/>
                <a:gd name="T48" fmla="*/ 488 w 1472"/>
                <a:gd name="T49" fmla="*/ 131 h 670"/>
                <a:gd name="T50" fmla="*/ 460 w 1472"/>
                <a:gd name="T51" fmla="*/ 151 h 670"/>
                <a:gd name="T52" fmla="*/ 435 w 1472"/>
                <a:gd name="T53" fmla="*/ 173 h 670"/>
                <a:gd name="T54" fmla="*/ 404 w 1472"/>
                <a:gd name="T55" fmla="*/ 200 h 670"/>
                <a:gd name="T56" fmla="*/ 362 w 1472"/>
                <a:gd name="T57" fmla="*/ 215 h 670"/>
                <a:gd name="T58" fmla="*/ 286 w 1472"/>
                <a:gd name="T59" fmla="*/ 223 h 670"/>
                <a:gd name="T60" fmla="*/ 150 w 1472"/>
                <a:gd name="T61" fmla="*/ 200 h 670"/>
                <a:gd name="T62" fmla="*/ 120 w 1472"/>
                <a:gd name="T63" fmla="*/ 179 h 670"/>
                <a:gd name="T64" fmla="*/ 57 w 1472"/>
                <a:gd name="T65" fmla="*/ 158 h 670"/>
                <a:gd name="T66" fmla="*/ 15 w 1472"/>
                <a:gd name="T67" fmla="*/ 130 h 670"/>
                <a:gd name="T68" fmla="*/ 0 w 1472"/>
                <a:gd name="T69" fmla="*/ 80 h 670"/>
                <a:gd name="T70" fmla="*/ 2 w 1472"/>
                <a:gd name="T71" fmla="*/ 80 h 670"/>
                <a:gd name="T72" fmla="*/ 27 w 1472"/>
                <a:gd name="T73" fmla="*/ 134 h 670"/>
                <a:gd name="T74" fmla="*/ 61 w 1472"/>
                <a:gd name="T75" fmla="*/ 144 h 670"/>
                <a:gd name="T76" fmla="*/ 111 w 1472"/>
                <a:gd name="T77" fmla="*/ 164 h 670"/>
                <a:gd name="T78" fmla="*/ 107 w 1472"/>
                <a:gd name="T79" fmla="*/ 129 h 670"/>
                <a:gd name="T80" fmla="*/ 98 w 1472"/>
                <a:gd name="T81" fmla="*/ 89 h 670"/>
                <a:gd name="T82" fmla="*/ 104 w 1472"/>
                <a:gd name="T83" fmla="*/ 48 h 67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72"/>
                <a:gd name="T127" fmla="*/ 0 h 670"/>
                <a:gd name="T128" fmla="*/ 1472 w 1472"/>
                <a:gd name="T129" fmla="*/ 670 h 67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72" h="670">
                  <a:moveTo>
                    <a:pt x="313" y="143"/>
                  </a:moveTo>
                  <a:lnTo>
                    <a:pt x="307" y="200"/>
                  </a:lnTo>
                  <a:lnTo>
                    <a:pt x="307" y="236"/>
                  </a:lnTo>
                  <a:lnTo>
                    <a:pt x="322" y="279"/>
                  </a:lnTo>
                  <a:lnTo>
                    <a:pt x="355" y="333"/>
                  </a:lnTo>
                  <a:lnTo>
                    <a:pt x="393" y="376"/>
                  </a:lnTo>
                  <a:lnTo>
                    <a:pt x="376" y="426"/>
                  </a:lnTo>
                  <a:lnTo>
                    <a:pt x="376" y="465"/>
                  </a:lnTo>
                  <a:lnTo>
                    <a:pt x="393" y="511"/>
                  </a:lnTo>
                  <a:lnTo>
                    <a:pt x="421" y="550"/>
                  </a:lnTo>
                  <a:lnTo>
                    <a:pt x="450" y="588"/>
                  </a:lnTo>
                  <a:lnTo>
                    <a:pt x="728" y="633"/>
                  </a:lnTo>
                  <a:lnTo>
                    <a:pt x="842" y="638"/>
                  </a:lnTo>
                  <a:lnTo>
                    <a:pt x="859" y="623"/>
                  </a:lnTo>
                  <a:lnTo>
                    <a:pt x="859" y="604"/>
                  </a:lnTo>
                  <a:lnTo>
                    <a:pt x="774" y="560"/>
                  </a:lnTo>
                  <a:lnTo>
                    <a:pt x="682" y="480"/>
                  </a:lnTo>
                  <a:lnTo>
                    <a:pt x="495" y="395"/>
                  </a:lnTo>
                  <a:lnTo>
                    <a:pt x="698" y="458"/>
                  </a:lnTo>
                  <a:lnTo>
                    <a:pt x="818" y="543"/>
                  </a:lnTo>
                  <a:lnTo>
                    <a:pt x="1018" y="590"/>
                  </a:lnTo>
                  <a:lnTo>
                    <a:pt x="1059" y="575"/>
                  </a:lnTo>
                  <a:lnTo>
                    <a:pt x="1072" y="560"/>
                  </a:lnTo>
                  <a:lnTo>
                    <a:pt x="945" y="511"/>
                  </a:lnTo>
                  <a:lnTo>
                    <a:pt x="878" y="447"/>
                  </a:lnTo>
                  <a:lnTo>
                    <a:pt x="779" y="409"/>
                  </a:lnTo>
                  <a:lnTo>
                    <a:pt x="896" y="436"/>
                  </a:lnTo>
                  <a:lnTo>
                    <a:pt x="986" y="484"/>
                  </a:lnTo>
                  <a:lnTo>
                    <a:pt x="1176" y="527"/>
                  </a:lnTo>
                  <a:lnTo>
                    <a:pt x="1272" y="521"/>
                  </a:lnTo>
                  <a:lnTo>
                    <a:pt x="1309" y="458"/>
                  </a:lnTo>
                  <a:lnTo>
                    <a:pt x="1264" y="400"/>
                  </a:lnTo>
                  <a:lnTo>
                    <a:pt x="1131" y="292"/>
                  </a:lnTo>
                  <a:lnTo>
                    <a:pt x="1030" y="241"/>
                  </a:lnTo>
                  <a:lnTo>
                    <a:pt x="939" y="166"/>
                  </a:lnTo>
                  <a:lnTo>
                    <a:pt x="828" y="127"/>
                  </a:lnTo>
                  <a:lnTo>
                    <a:pt x="728" y="52"/>
                  </a:lnTo>
                  <a:lnTo>
                    <a:pt x="679" y="0"/>
                  </a:lnTo>
                  <a:lnTo>
                    <a:pt x="779" y="73"/>
                  </a:lnTo>
                  <a:lnTo>
                    <a:pt x="963" y="138"/>
                  </a:lnTo>
                  <a:lnTo>
                    <a:pt x="1096" y="251"/>
                  </a:lnTo>
                  <a:lnTo>
                    <a:pt x="1242" y="337"/>
                  </a:lnTo>
                  <a:lnTo>
                    <a:pt x="1325" y="413"/>
                  </a:lnTo>
                  <a:lnTo>
                    <a:pt x="1423" y="404"/>
                  </a:lnTo>
                  <a:lnTo>
                    <a:pt x="1451" y="356"/>
                  </a:lnTo>
                  <a:lnTo>
                    <a:pt x="1432" y="306"/>
                  </a:lnTo>
                  <a:lnTo>
                    <a:pt x="1398" y="263"/>
                  </a:lnTo>
                  <a:lnTo>
                    <a:pt x="1445" y="268"/>
                  </a:lnTo>
                  <a:lnTo>
                    <a:pt x="1472" y="337"/>
                  </a:lnTo>
                  <a:lnTo>
                    <a:pt x="1467" y="395"/>
                  </a:lnTo>
                  <a:lnTo>
                    <a:pt x="1436" y="436"/>
                  </a:lnTo>
                  <a:lnTo>
                    <a:pt x="1382" y="454"/>
                  </a:lnTo>
                  <a:lnTo>
                    <a:pt x="1337" y="458"/>
                  </a:lnTo>
                  <a:lnTo>
                    <a:pt x="1306" y="521"/>
                  </a:lnTo>
                  <a:lnTo>
                    <a:pt x="1245" y="546"/>
                  </a:lnTo>
                  <a:lnTo>
                    <a:pt x="1214" y="601"/>
                  </a:lnTo>
                  <a:lnTo>
                    <a:pt x="1166" y="633"/>
                  </a:lnTo>
                  <a:lnTo>
                    <a:pt x="1087" y="645"/>
                  </a:lnTo>
                  <a:lnTo>
                    <a:pt x="1007" y="660"/>
                  </a:lnTo>
                  <a:lnTo>
                    <a:pt x="859" y="670"/>
                  </a:lnTo>
                  <a:lnTo>
                    <a:pt x="745" y="664"/>
                  </a:lnTo>
                  <a:lnTo>
                    <a:pt x="450" y="601"/>
                  </a:lnTo>
                  <a:lnTo>
                    <a:pt x="408" y="571"/>
                  </a:lnTo>
                  <a:lnTo>
                    <a:pt x="360" y="538"/>
                  </a:lnTo>
                  <a:lnTo>
                    <a:pt x="256" y="517"/>
                  </a:lnTo>
                  <a:lnTo>
                    <a:pt x="170" y="474"/>
                  </a:lnTo>
                  <a:lnTo>
                    <a:pt x="94" y="447"/>
                  </a:lnTo>
                  <a:lnTo>
                    <a:pt x="44" y="391"/>
                  </a:lnTo>
                  <a:lnTo>
                    <a:pt x="18" y="324"/>
                  </a:lnTo>
                  <a:lnTo>
                    <a:pt x="0" y="241"/>
                  </a:lnTo>
                  <a:lnTo>
                    <a:pt x="9" y="115"/>
                  </a:lnTo>
                  <a:lnTo>
                    <a:pt x="6" y="241"/>
                  </a:lnTo>
                  <a:lnTo>
                    <a:pt x="31" y="337"/>
                  </a:lnTo>
                  <a:lnTo>
                    <a:pt x="81" y="404"/>
                  </a:lnTo>
                  <a:lnTo>
                    <a:pt x="123" y="432"/>
                  </a:lnTo>
                  <a:lnTo>
                    <a:pt x="184" y="432"/>
                  </a:lnTo>
                  <a:lnTo>
                    <a:pt x="272" y="458"/>
                  </a:lnTo>
                  <a:lnTo>
                    <a:pt x="332" y="492"/>
                  </a:lnTo>
                  <a:lnTo>
                    <a:pt x="284" y="363"/>
                  </a:lnTo>
                  <a:lnTo>
                    <a:pt x="322" y="388"/>
                  </a:lnTo>
                  <a:lnTo>
                    <a:pt x="322" y="324"/>
                  </a:lnTo>
                  <a:lnTo>
                    <a:pt x="295" y="267"/>
                  </a:lnTo>
                  <a:lnTo>
                    <a:pt x="295" y="198"/>
                  </a:lnTo>
                  <a:lnTo>
                    <a:pt x="313" y="14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5" name="Freeform 78"/>
            <p:cNvSpPr>
              <a:spLocks/>
            </p:cNvSpPr>
            <p:nvPr/>
          </p:nvSpPr>
          <p:spPr bwMode="auto">
            <a:xfrm>
              <a:off x="4029" y="3949"/>
              <a:ext cx="84" cy="74"/>
            </a:xfrm>
            <a:custGeom>
              <a:avLst/>
              <a:gdLst>
                <a:gd name="T0" fmla="*/ 0 w 253"/>
                <a:gd name="T1" fmla="*/ 0 h 222"/>
                <a:gd name="T2" fmla="*/ 24 w 253"/>
                <a:gd name="T3" fmla="*/ 13 h 222"/>
                <a:gd name="T4" fmla="*/ 52 w 253"/>
                <a:gd name="T5" fmla="*/ 32 h 222"/>
                <a:gd name="T6" fmla="*/ 68 w 253"/>
                <a:gd name="T7" fmla="*/ 50 h 222"/>
                <a:gd name="T8" fmla="*/ 84 w 253"/>
                <a:gd name="T9" fmla="*/ 71 h 222"/>
                <a:gd name="T10" fmla="*/ 84 w 253"/>
                <a:gd name="T11" fmla="*/ 74 h 222"/>
                <a:gd name="T12" fmla="*/ 75 w 253"/>
                <a:gd name="T13" fmla="*/ 72 h 222"/>
                <a:gd name="T14" fmla="*/ 50 w 253"/>
                <a:gd name="T15" fmla="*/ 55 h 222"/>
                <a:gd name="T16" fmla="*/ 31 w 253"/>
                <a:gd name="T17" fmla="*/ 36 h 222"/>
                <a:gd name="T18" fmla="*/ 12 w 253"/>
                <a:gd name="T19" fmla="*/ 16 h 222"/>
                <a:gd name="T20" fmla="*/ 0 w 253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3"/>
                <a:gd name="T34" fmla="*/ 0 h 222"/>
                <a:gd name="T35" fmla="*/ 253 w 253"/>
                <a:gd name="T36" fmla="*/ 222 h 22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3" h="222">
                  <a:moveTo>
                    <a:pt x="0" y="0"/>
                  </a:moveTo>
                  <a:lnTo>
                    <a:pt x="73" y="39"/>
                  </a:lnTo>
                  <a:lnTo>
                    <a:pt x="158" y="95"/>
                  </a:lnTo>
                  <a:lnTo>
                    <a:pt x="206" y="150"/>
                  </a:lnTo>
                  <a:lnTo>
                    <a:pt x="253" y="213"/>
                  </a:lnTo>
                  <a:lnTo>
                    <a:pt x="253" y="222"/>
                  </a:lnTo>
                  <a:lnTo>
                    <a:pt x="225" y="217"/>
                  </a:lnTo>
                  <a:lnTo>
                    <a:pt x="151" y="166"/>
                  </a:lnTo>
                  <a:lnTo>
                    <a:pt x="94" y="109"/>
                  </a:lnTo>
                  <a:lnTo>
                    <a:pt x="37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Freeform 79"/>
            <p:cNvSpPr>
              <a:spLocks/>
            </p:cNvSpPr>
            <p:nvPr/>
          </p:nvSpPr>
          <p:spPr bwMode="auto">
            <a:xfrm>
              <a:off x="4318" y="4029"/>
              <a:ext cx="70" cy="77"/>
            </a:xfrm>
            <a:custGeom>
              <a:avLst/>
              <a:gdLst>
                <a:gd name="T0" fmla="*/ 25 w 209"/>
                <a:gd name="T1" fmla="*/ 0 h 231"/>
                <a:gd name="T2" fmla="*/ 47 w 209"/>
                <a:gd name="T3" fmla="*/ 30 h 231"/>
                <a:gd name="T4" fmla="*/ 70 w 209"/>
                <a:gd name="T5" fmla="*/ 77 h 231"/>
                <a:gd name="T6" fmla="*/ 21 w 209"/>
                <a:gd name="T7" fmla="*/ 37 h 231"/>
                <a:gd name="T8" fmla="*/ 0 w 209"/>
                <a:gd name="T9" fmla="*/ 9 h 231"/>
                <a:gd name="T10" fmla="*/ 6 w 209"/>
                <a:gd name="T11" fmla="*/ 7 h 231"/>
                <a:gd name="T12" fmla="*/ 28 w 209"/>
                <a:gd name="T13" fmla="*/ 35 h 231"/>
                <a:gd name="T14" fmla="*/ 62 w 209"/>
                <a:gd name="T15" fmla="*/ 69 h 231"/>
                <a:gd name="T16" fmla="*/ 39 w 209"/>
                <a:gd name="T17" fmla="*/ 27 h 231"/>
                <a:gd name="T18" fmla="*/ 19 w 209"/>
                <a:gd name="T19" fmla="*/ 2 h 231"/>
                <a:gd name="T20" fmla="*/ 25 w 209"/>
                <a:gd name="T21" fmla="*/ 0 h 2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9"/>
                <a:gd name="T34" fmla="*/ 0 h 231"/>
                <a:gd name="T35" fmla="*/ 209 w 209"/>
                <a:gd name="T36" fmla="*/ 231 h 23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9" h="231">
                  <a:moveTo>
                    <a:pt x="76" y="0"/>
                  </a:moveTo>
                  <a:lnTo>
                    <a:pt x="139" y="91"/>
                  </a:lnTo>
                  <a:lnTo>
                    <a:pt x="209" y="231"/>
                  </a:lnTo>
                  <a:lnTo>
                    <a:pt x="63" y="110"/>
                  </a:lnTo>
                  <a:lnTo>
                    <a:pt x="0" y="28"/>
                  </a:lnTo>
                  <a:lnTo>
                    <a:pt x="18" y="21"/>
                  </a:lnTo>
                  <a:lnTo>
                    <a:pt x="85" y="105"/>
                  </a:lnTo>
                  <a:lnTo>
                    <a:pt x="184" y="207"/>
                  </a:lnTo>
                  <a:lnTo>
                    <a:pt x="115" y="82"/>
                  </a:lnTo>
                  <a:lnTo>
                    <a:pt x="58" y="6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7" name="Freeform 80"/>
            <p:cNvSpPr>
              <a:spLocks/>
            </p:cNvSpPr>
            <p:nvPr/>
          </p:nvSpPr>
          <p:spPr bwMode="auto">
            <a:xfrm>
              <a:off x="4090" y="3734"/>
              <a:ext cx="118" cy="122"/>
            </a:xfrm>
            <a:custGeom>
              <a:avLst/>
              <a:gdLst>
                <a:gd name="T0" fmla="*/ 58 w 355"/>
                <a:gd name="T1" fmla="*/ 89 h 368"/>
                <a:gd name="T2" fmla="*/ 0 w 355"/>
                <a:gd name="T3" fmla="*/ 13 h 368"/>
                <a:gd name="T4" fmla="*/ 0 w 355"/>
                <a:gd name="T5" fmla="*/ 6 h 368"/>
                <a:gd name="T6" fmla="*/ 5 w 355"/>
                <a:gd name="T7" fmla="*/ 0 h 368"/>
                <a:gd name="T8" fmla="*/ 18 w 355"/>
                <a:gd name="T9" fmla="*/ 1 h 368"/>
                <a:gd name="T10" fmla="*/ 118 w 355"/>
                <a:gd name="T11" fmla="*/ 122 h 368"/>
                <a:gd name="T12" fmla="*/ 105 w 355"/>
                <a:gd name="T13" fmla="*/ 118 h 368"/>
                <a:gd name="T14" fmla="*/ 90 w 355"/>
                <a:gd name="T15" fmla="*/ 100 h 368"/>
                <a:gd name="T16" fmla="*/ 14 w 355"/>
                <a:gd name="T17" fmla="*/ 7 h 368"/>
                <a:gd name="T18" fmla="*/ 9 w 355"/>
                <a:gd name="T19" fmla="*/ 7 h 368"/>
                <a:gd name="T20" fmla="*/ 6 w 355"/>
                <a:gd name="T21" fmla="*/ 12 h 368"/>
                <a:gd name="T22" fmla="*/ 70 w 355"/>
                <a:gd name="T23" fmla="*/ 92 h 368"/>
                <a:gd name="T24" fmla="*/ 58 w 355"/>
                <a:gd name="T25" fmla="*/ 89 h 3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5"/>
                <a:gd name="T40" fmla="*/ 0 h 368"/>
                <a:gd name="T41" fmla="*/ 355 w 355"/>
                <a:gd name="T42" fmla="*/ 368 h 36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5" h="368">
                  <a:moveTo>
                    <a:pt x="174" y="269"/>
                  </a:moveTo>
                  <a:lnTo>
                    <a:pt x="0" y="40"/>
                  </a:lnTo>
                  <a:lnTo>
                    <a:pt x="0" y="19"/>
                  </a:lnTo>
                  <a:lnTo>
                    <a:pt x="16" y="0"/>
                  </a:lnTo>
                  <a:lnTo>
                    <a:pt x="53" y="3"/>
                  </a:lnTo>
                  <a:lnTo>
                    <a:pt x="355" y="368"/>
                  </a:lnTo>
                  <a:lnTo>
                    <a:pt x="315" y="355"/>
                  </a:lnTo>
                  <a:lnTo>
                    <a:pt x="270" y="302"/>
                  </a:lnTo>
                  <a:lnTo>
                    <a:pt x="42" y="22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212" y="279"/>
                  </a:lnTo>
                  <a:lnTo>
                    <a:pt x="174" y="2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8" name="Freeform 81"/>
            <p:cNvSpPr>
              <a:spLocks/>
            </p:cNvSpPr>
            <p:nvPr/>
          </p:nvSpPr>
          <p:spPr bwMode="auto">
            <a:xfrm>
              <a:off x="4260" y="4077"/>
              <a:ext cx="128" cy="29"/>
            </a:xfrm>
            <a:custGeom>
              <a:avLst/>
              <a:gdLst>
                <a:gd name="T0" fmla="*/ 128 w 384"/>
                <a:gd name="T1" fmla="*/ 29 h 86"/>
                <a:gd name="T2" fmla="*/ 0 w 384"/>
                <a:gd name="T3" fmla="*/ 15 h 86"/>
                <a:gd name="T4" fmla="*/ 14 w 384"/>
                <a:gd name="T5" fmla="*/ 0 h 86"/>
                <a:gd name="T6" fmla="*/ 128 w 384"/>
                <a:gd name="T7" fmla="*/ 29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86"/>
                <a:gd name="T14" fmla="*/ 384 w 384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86">
                  <a:moveTo>
                    <a:pt x="384" y="86"/>
                  </a:moveTo>
                  <a:lnTo>
                    <a:pt x="0" y="45"/>
                  </a:lnTo>
                  <a:lnTo>
                    <a:pt x="41" y="0"/>
                  </a:lnTo>
                  <a:lnTo>
                    <a:pt x="384" y="8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79" name="Freeform 82"/>
            <p:cNvSpPr>
              <a:spLocks/>
            </p:cNvSpPr>
            <p:nvPr/>
          </p:nvSpPr>
          <p:spPr bwMode="auto">
            <a:xfrm>
              <a:off x="3358" y="3661"/>
              <a:ext cx="40" cy="319"/>
            </a:xfrm>
            <a:custGeom>
              <a:avLst/>
              <a:gdLst>
                <a:gd name="T0" fmla="*/ 40 w 120"/>
                <a:gd name="T1" fmla="*/ 0 h 957"/>
                <a:gd name="T2" fmla="*/ 14 w 120"/>
                <a:gd name="T3" fmla="*/ 15 h 957"/>
                <a:gd name="T4" fmla="*/ 5 w 120"/>
                <a:gd name="T5" fmla="*/ 32 h 957"/>
                <a:gd name="T6" fmla="*/ 0 w 120"/>
                <a:gd name="T7" fmla="*/ 63 h 957"/>
                <a:gd name="T8" fmla="*/ 0 w 120"/>
                <a:gd name="T9" fmla="*/ 319 h 957"/>
                <a:gd name="T10" fmla="*/ 18 w 120"/>
                <a:gd name="T11" fmla="*/ 319 h 957"/>
                <a:gd name="T12" fmla="*/ 18 w 120"/>
                <a:gd name="T13" fmla="*/ 53 h 957"/>
                <a:gd name="T14" fmla="*/ 26 w 120"/>
                <a:gd name="T15" fmla="*/ 24 h 957"/>
                <a:gd name="T16" fmla="*/ 40 w 120"/>
                <a:gd name="T17" fmla="*/ 15 h 957"/>
                <a:gd name="T18" fmla="*/ 40 w 120"/>
                <a:gd name="T19" fmla="*/ 0 h 9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0"/>
                <a:gd name="T31" fmla="*/ 0 h 957"/>
                <a:gd name="T32" fmla="*/ 120 w 120"/>
                <a:gd name="T33" fmla="*/ 957 h 95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0" h="957">
                  <a:moveTo>
                    <a:pt x="120" y="0"/>
                  </a:moveTo>
                  <a:lnTo>
                    <a:pt x="42" y="44"/>
                  </a:lnTo>
                  <a:lnTo>
                    <a:pt x="14" y="97"/>
                  </a:lnTo>
                  <a:lnTo>
                    <a:pt x="0" y="190"/>
                  </a:lnTo>
                  <a:lnTo>
                    <a:pt x="0" y="957"/>
                  </a:lnTo>
                  <a:lnTo>
                    <a:pt x="54" y="957"/>
                  </a:lnTo>
                  <a:lnTo>
                    <a:pt x="54" y="158"/>
                  </a:lnTo>
                  <a:lnTo>
                    <a:pt x="79" y="72"/>
                  </a:lnTo>
                  <a:lnTo>
                    <a:pt x="120" y="44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0" name="Line 83"/>
            <p:cNvSpPr>
              <a:spLocks noChangeShapeType="1"/>
            </p:cNvSpPr>
            <p:nvPr/>
          </p:nvSpPr>
          <p:spPr bwMode="auto">
            <a:xfrm>
              <a:off x="3264" y="3980"/>
              <a:ext cx="48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Line 84"/>
            <p:cNvSpPr>
              <a:spLocks noChangeShapeType="1"/>
            </p:cNvSpPr>
            <p:nvPr/>
          </p:nvSpPr>
          <p:spPr bwMode="auto">
            <a:xfrm>
              <a:off x="4346" y="3980"/>
              <a:ext cx="41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Freeform 85"/>
            <p:cNvSpPr>
              <a:spLocks/>
            </p:cNvSpPr>
            <p:nvPr/>
          </p:nvSpPr>
          <p:spPr bwMode="auto">
            <a:xfrm>
              <a:off x="5039" y="3827"/>
              <a:ext cx="166" cy="106"/>
            </a:xfrm>
            <a:custGeom>
              <a:avLst/>
              <a:gdLst>
                <a:gd name="T0" fmla="*/ 4 w 498"/>
                <a:gd name="T1" fmla="*/ 11 h 316"/>
                <a:gd name="T2" fmla="*/ 25 w 498"/>
                <a:gd name="T3" fmla="*/ 0 h 316"/>
                <a:gd name="T4" fmla="*/ 37 w 498"/>
                <a:gd name="T5" fmla="*/ 9 h 316"/>
                <a:gd name="T6" fmla="*/ 39 w 498"/>
                <a:gd name="T7" fmla="*/ 59 h 316"/>
                <a:gd name="T8" fmla="*/ 77 w 498"/>
                <a:gd name="T9" fmla="*/ 25 h 316"/>
                <a:gd name="T10" fmla="*/ 93 w 498"/>
                <a:gd name="T11" fmla="*/ 30 h 316"/>
                <a:gd name="T12" fmla="*/ 105 w 498"/>
                <a:gd name="T13" fmla="*/ 87 h 316"/>
                <a:gd name="T14" fmla="*/ 132 w 498"/>
                <a:gd name="T15" fmla="*/ 46 h 316"/>
                <a:gd name="T16" fmla="*/ 151 w 498"/>
                <a:gd name="T17" fmla="*/ 49 h 316"/>
                <a:gd name="T18" fmla="*/ 166 w 498"/>
                <a:gd name="T19" fmla="*/ 98 h 316"/>
                <a:gd name="T20" fmla="*/ 141 w 498"/>
                <a:gd name="T21" fmla="*/ 104 h 316"/>
                <a:gd name="T22" fmla="*/ 136 w 498"/>
                <a:gd name="T23" fmla="*/ 64 h 316"/>
                <a:gd name="T24" fmla="*/ 105 w 498"/>
                <a:gd name="T25" fmla="*/ 105 h 316"/>
                <a:gd name="T26" fmla="*/ 93 w 498"/>
                <a:gd name="T27" fmla="*/ 106 h 316"/>
                <a:gd name="T28" fmla="*/ 78 w 498"/>
                <a:gd name="T29" fmla="*/ 45 h 316"/>
                <a:gd name="T30" fmla="*/ 37 w 498"/>
                <a:gd name="T31" fmla="*/ 94 h 316"/>
                <a:gd name="T32" fmla="*/ 26 w 498"/>
                <a:gd name="T33" fmla="*/ 89 h 316"/>
                <a:gd name="T34" fmla="*/ 22 w 498"/>
                <a:gd name="T35" fmla="*/ 23 h 316"/>
                <a:gd name="T36" fmla="*/ 0 w 498"/>
                <a:gd name="T37" fmla="*/ 41 h 316"/>
                <a:gd name="T38" fmla="*/ 4 w 498"/>
                <a:gd name="T39" fmla="*/ 11 h 31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98"/>
                <a:gd name="T61" fmla="*/ 0 h 316"/>
                <a:gd name="T62" fmla="*/ 498 w 498"/>
                <a:gd name="T63" fmla="*/ 316 h 31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98" h="316">
                  <a:moveTo>
                    <a:pt x="11" y="32"/>
                  </a:moveTo>
                  <a:lnTo>
                    <a:pt x="75" y="0"/>
                  </a:lnTo>
                  <a:lnTo>
                    <a:pt x="111" y="26"/>
                  </a:lnTo>
                  <a:lnTo>
                    <a:pt x="118" y="176"/>
                  </a:lnTo>
                  <a:lnTo>
                    <a:pt x="232" y="74"/>
                  </a:lnTo>
                  <a:lnTo>
                    <a:pt x="278" y="90"/>
                  </a:lnTo>
                  <a:lnTo>
                    <a:pt x="314" y="258"/>
                  </a:lnTo>
                  <a:lnTo>
                    <a:pt x="397" y="137"/>
                  </a:lnTo>
                  <a:lnTo>
                    <a:pt x="452" y="146"/>
                  </a:lnTo>
                  <a:lnTo>
                    <a:pt x="498" y="293"/>
                  </a:lnTo>
                  <a:lnTo>
                    <a:pt x="423" y="309"/>
                  </a:lnTo>
                  <a:lnTo>
                    <a:pt x="407" y="192"/>
                  </a:lnTo>
                  <a:lnTo>
                    <a:pt x="316" y="312"/>
                  </a:lnTo>
                  <a:lnTo>
                    <a:pt x="278" y="316"/>
                  </a:lnTo>
                  <a:lnTo>
                    <a:pt x="233" y="134"/>
                  </a:lnTo>
                  <a:lnTo>
                    <a:pt x="111" y="280"/>
                  </a:lnTo>
                  <a:lnTo>
                    <a:pt x="78" y="264"/>
                  </a:lnTo>
                  <a:lnTo>
                    <a:pt x="65" y="70"/>
                  </a:lnTo>
                  <a:lnTo>
                    <a:pt x="0" y="121"/>
                  </a:lnTo>
                  <a:lnTo>
                    <a:pt x="11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4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Communication of Content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B0A48-75C6-4395-B0DF-76095CC9128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Channel choices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In person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Telephone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Email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Written</a:t>
            </a:r>
          </a:p>
          <a:p>
            <a:pPr lvl="1"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Third party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7EEEA0-9EBE-4E4C-B31F-F1C7323D2EC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990600" y="4572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ndara" pitchFamily="34" charset="0"/>
              </a:rPr>
              <a:t>Supportive Communication</a:t>
            </a:r>
            <a:endParaRPr lang="en-US" sz="44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andara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28625" y="1752600"/>
            <a:ext cx="81057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3200" dirty="0">
                <a:latin typeface="Candara" pitchFamily="34" charset="0"/>
              </a:rPr>
              <a:t>A  focus on processes.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Tx/>
              <a:buChar char="•"/>
            </a:pPr>
            <a:r>
              <a:rPr lang="en-US" sz="3200" dirty="0">
                <a:latin typeface="Candara" pitchFamily="34" charset="0"/>
              </a:rPr>
              <a:t>Two categories: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AutoNum type="arabicPeriod"/>
            </a:pPr>
            <a:r>
              <a:rPr lang="en-US" sz="3200" dirty="0">
                <a:latin typeface="Candara" pitchFamily="34" charset="0"/>
              </a:rPr>
              <a:t>Coaching: giving advice, direction or information to improve performance… focus on </a:t>
            </a:r>
            <a:r>
              <a:rPr lang="en-US" sz="3200" b="1" dirty="0">
                <a:latin typeface="Candara" pitchFamily="34" charset="0"/>
              </a:rPr>
              <a:t>abilities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Font typeface="Wingdings" pitchFamily="2" charset="2"/>
              <a:buAutoNum type="arabicPeriod"/>
            </a:pPr>
            <a:r>
              <a:rPr lang="en-US" sz="3200" dirty="0" smtClean="0">
                <a:latin typeface="Candara" pitchFamily="34" charset="0"/>
              </a:rPr>
              <a:t>Counseling: </a:t>
            </a:r>
            <a:r>
              <a:rPr lang="en-US" sz="3200" dirty="0">
                <a:latin typeface="Candara" pitchFamily="34" charset="0"/>
              </a:rPr>
              <a:t>helping the person understand and resolve a problem themselves by displaying understanding… focus on </a:t>
            </a:r>
            <a:r>
              <a:rPr lang="en-US" sz="3200" b="1" dirty="0">
                <a:latin typeface="Candara" pitchFamily="34" charset="0"/>
              </a:rPr>
              <a:t>attitudes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0" dirty="0" smtClean="0"/>
              <a:t>What Is the Interpersonal Communication Process?</a:t>
            </a:r>
            <a:endParaRPr lang="en-US" sz="4000" b="0" dirty="0" smtClean="0"/>
          </a:p>
        </p:txBody>
      </p:sp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3B88A9-1308-4159-9579-1782DE1267C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057400" y="2057400"/>
            <a:ext cx="5867400" cy="4114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Communication between two or more people.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Interactive in nature</a:t>
            </a:r>
            <a:endParaRPr lang="en-US" dirty="0" smtClean="0">
              <a:latin typeface="Candara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Goes through these sequential steps</a:t>
            </a:r>
            <a:endParaRPr lang="en-US" dirty="0" smtClean="0">
              <a:latin typeface="Candara" pitchFamily="34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Encoded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Transmitted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Decoding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Noise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latin typeface="Candara" pitchFamily="34" charset="0"/>
              </a:rPr>
              <a:t>Feedback</a:t>
            </a:r>
          </a:p>
        </p:txBody>
      </p:sp>
      <p:grpSp>
        <p:nvGrpSpPr>
          <p:cNvPr id="7173" name="Group 4"/>
          <p:cNvGrpSpPr>
            <a:grpSpLocks/>
          </p:cNvGrpSpPr>
          <p:nvPr/>
        </p:nvGrpSpPr>
        <p:grpSpPr bwMode="auto">
          <a:xfrm>
            <a:off x="5257800" y="4038600"/>
            <a:ext cx="3157538" cy="2286000"/>
            <a:chOff x="2784" y="2160"/>
            <a:chExt cx="2709" cy="1968"/>
          </a:xfrm>
        </p:grpSpPr>
        <p:sp>
          <p:nvSpPr>
            <p:cNvPr id="7174" name="Freeform 5"/>
            <p:cNvSpPr>
              <a:spLocks/>
            </p:cNvSpPr>
            <p:nvPr/>
          </p:nvSpPr>
          <p:spPr bwMode="auto">
            <a:xfrm>
              <a:off x="4377" y="2462"/>
              <a:ext cx="982" cy="915"/>
            </a:xfrm>
            <a:custGeom>
              <a:avLst/>
              <a:gdLst>
                <a:gd name="T0" fmla="*/ 738 w 1963"/>
                <a:gd name="T1" fmla="*/ 445 h 1831"/>
                <a:gd name="T2" fmla="*/ 703 w 1963"/>
                <a:gd name="T3" fmla="*/ 408 h 1831"/>
                <a:gd name="T4" fmla="*/ 628 w 1963"/>
                <a:gd name="T5" fmla="*/ 355 h 1831"/>
                <a:gd name="T6" fmla="*/ 680 w 1963"/>
                <a:gd name="T7" fmla="*/ 551 h 1831"/>
                <a:gd name="T8" fmla="*/ 628 w 1963"/>
                <a:gd name="T9" fmla="*/ 915 h 1831"/>
                <a:gd name="T10" fmla="*/ 279 w 1963"/>
                <a:gd name="T11" fmla="*/ 906 h 1831"/>
                <a:gd name="T12" fmla="*/ 166 w 1963"/>
                <a:gd name="T13" fmla="*/ 822 h 1831"/>
                <a:gd name="T14" fmla="*/ 133 w 1963"/>
                <a:gd name="T15" fmla="*/ 806 h 1831"/>
                <a:gd name="T16" fmla="*/ 73 w 1963"/>
                <a:gd name="T17" fmla="*/ 624 h 1831"/>
                <a:gd name="T18" fmla="*/ 28 w 1963"/>
                <a:gd name="T19" fmla="*/ 521 h 1831"/>
                <a:gd name="T20" fmla="*/ 4 w 1963"/>
                <a:gd name="T21" fmla="*/ 427 h 1831"/>
                <a:gd name="T22" fmla="*/ 0 w 1963"/>
                <a:gd name="T23" fmla="*/ 337 h 1831"/>
                <a:gd name="T24" fmla="*/ 10 w 1963"/>
                <a:gd name="T25" fmla="*/ 243 h 1831"/>
                <a:gd name="T26" fmla="*/ 72 w 1963"/>
                <a:gd name="T27" fmla="*/ 188 h 1831"/>
                <a:gd name="T28" fmla="*/ 118 w 1963"/>
                <a:gd name="T29" fmla="*/ 137 h 1831"/>
                <a:gd name="T30" fmla="*/ 159 w 1963"/>
                <a:gd name="T31" fmla="*/ 83 h 1831"/>
                <a:gd name="T32" fmla="*/ 365 w 1963"/>
                <a:gd name="T33" fmla="*/ 0 h 1831"/>
                <a:gd name="T34" fmla="*/ 415 w 1963"/>
                <a:gd name="T35" fmla="*/ 14 h 1831"/>
                <a:gd name="T36" fmla="*/ 503 w 1963"/>
                <a:gd name="T37" fmla="*/ 9 h 1831"/>
                <a:gd name="T38" fmla="*/ 606 w 1963"/>
                <a:gd name="T39" fmla="*/ 31 h 1831"/>
                <a:gd name="T40" fmla="*/ 713 w 1963"/>
                <a:gd name="T41" fmla="*/ 93 h 1831"/>
                <a:gd name="T42" fmla="*/ 733 w 1963"/>
                <a:gd name="T43" fmla="*/ 156 h 1831"/>
                <a:gd name="T44" fmla="*/ 760 w 1963"/>
                <a:gd name="T45" fmla="*/ 199 h 1831"/>
                <a:gd name="T46" fmla="*/ 810 w 1963"/>
                <a:gd name="T47" fmla="*/ 230 h 1831"/>
                <a:gd name="T48" fmla="*/ 834 w 1963"/>
                <a:gd name="T49" fmla="*/ 263 h 1831"/>
                <a:gd name="T50" fmla="*/ 892 w 1963"/>
                <a:gd name="T51" fmla="*/ 291 h 1831"/>
                <a:gd name="T52" fmla="*/ 946 w 1963"/>
                <a:gd name="T53" fmla="*/ 361 h 1831"/>
                <a:gd name="T54" fmla="*/ 982 w 1963"/>
                <a:gd name="T55" fmla="*/ 469 h 1831"/>
                <a:gd name="T56" fmla="*/ 816 w 1963"/>
                <a:gd name="T57" fmla="*/ 508 h 1831"/>
                <a:gd name="T58" fmla="*/ 765 w 1963"/>
                <a:gd name="T59" fmla="*/ 471 h 1831"/>
                <a:gd name="T60" fmla="*/ 738 w 1963"/>
                <a:gd name="T61" fmla="*/ 445 h 183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963"/>
                <a:gd name="T94" fmla="*/ 0 h 1831"/>
                <a:gd name="T95" fmla="*/ 1963 w 1963"/>
                <a:gd name="T96" fmla="*/ 1831 h 183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963" h="1831">
                  <a:moveTo>
                    <a:pt x="1476" y="890"/>
                  </a:moveTo>
                  <a:lnTo>
                    <a:pt x="1406" y="816"/>
                  </a:lnTo>
                  <a:lnTo>
                    <a:pt x="1255" y="710"/>
                  </a:lnTo>
                  <a:lnTo>
                    <a:pt x="1360" y="1102"/>
                  </a:lnTo>
                  <a:lnTo>
                    <a:pt x="1255" y="1831"/>
                  </a:lnTo>
                  <a:lnTo>
                    <a:pt x="558" y="1813"/>
                  </a:lnTo>
                  <a:lnTo>
                    <a:pt x="331" y="1644"/>
                  </a:lnTo>
                  <a:lnTo>
                    <a:pt x="266" y="1613"/>
                  </a:lnTo>
                  <a:lnTo>
                    <a:pt x="146" y="1248"/>
                  </a:lnTo>
                  <a:lnTo>
                    <a:pt x="55" y="1042"/>
                  </a:lnTo>
                  <a:lnTo>
                    <a:pt x="8" y="855"/>
                  </a:lnTo>
                  <a:lnTo>
                    <a:pt x="0" y="674"/>
                  </a:lnTo>
                  <a:lnTo>
                    <a:pt x="20" y="487"/>
                  </a:lnTo>
                  <a:lnTo>
                    <a:pt x="143" y="376"/>
                  </a:lnTo>
                  <a:lnTo>
                    <a:pt x="235" y="274"/>
                  </a:lnTo>
                  <a:lnTo>
                    <a:pt x="317" y="167"/>
                  </a:lnTo>
                  <a:lnTo>
                    <a:pt x="730" y="0"/>
                  </a:lnTo>
                  <a:lnTo>
                    <a:pt x="829" y="28"/>
                  </a:lnTo>
                  <a:lnTo>
                    <a:pt x="1005" y="18"/>
                  </a:lnTo>
                  <a:lnTo>
                    <a:pt x="1211" y="62"/>
                  </a:lnTo>
                  <a:lnTo>
                    <a:pt x="1426" y="187"/>
                  </a:lnTo>
                  <a:lnTo>
                    <a:pt x="1466" y="313"/>
                  </a:lnTo>
                  <a:lnTo>
                    <a:pt x="1519" y="399"/>
                  </a:lnTo>
                  <a:lnTo>
                    <a:pt x="1620" y="461"/>
                  </a:lnTo>
                  <a:lnTo>
                    <a:pt x="1667" y="526"/>
                  </a:lnTo>
                  <a:lnTo>
                    <a:pt x="1784" y="582"/>
                  </a:lnTo>
                  <a:lnTo>
                    <a:pt x="1891" y="723"/>
                  </a:lnTo>
                  <a:lnTo>
                    <a:pt x="1963" y="939"/>
                  </a:lnTo>
                  <a:lnTo>
                    <a:pt x="1632" y="1017"/>
                  </a:lnTo>
                  <a:lnTo>
                    <a:pt x="1529" y="942"/>
                  </a:lnTo>
                  <a:lnTo>
                    <a:pt x="1476" y="89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Freeform 6"/>
            <p:cNvSpPr>
              <a:spLocks/>
            </p:cNvSpPr>
            <p:nvPr/>
          </p:nvSpPr>
          <p:spPr bwMode="auto">
            <a:xfrm>
              <a:off x="4923" y="3281"/>
              <a:ext cx="192" cy="185"/>
            </a:xfrm>
            <a:custGeom>
              <a:avLst/>
              <a:gdLst>
                <a:gd name="T0" fmla="*/ 0 w 384"/>
                <a:gd name="T1" fmla="*/ 51 h 371"/>
                <a:gd name="T2" fmla="*/ 136 w 384"/>
                <a:gd name="T3" fmla="*/ 0 h 371"/>
                <a:gd name="T4" fmla="*/ 192 w 384"/>
                <a:gd name="T5" fmla="*/ 185 h 371"/>
                <a:gd name="T6" fmla="*/ 34 w 384"/>
                <a:gd name="T7" fmla="*/ 82 h 371"/>
                <a:gd name="T8" fmla="*/ 0 w 384"/>
                <a:gd name="T9" fmla="*/ 51 h 3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371"/>
                <a:gd name="T17" fmla="*/ 384 w 384"/>
                <a:gd name="T18" fmla="*/ 371 h 3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371">
                  <a:moveTo>
                    <a:pt x="0" y="103"/>
                  </a:moveTo>
                  <a:lnTo>
                    <a:pt x="272" y="0"/>
                  </a:lnTo>
                  <a:lnTo>
                    <a:pt x="384" y="371"/>
                  </a:lnTo>
                  <a:lnTo>
                    <a:pt x="67" y="165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2060"/>
            </a:solidFill>
            <a:ln w="1588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Freeform 7"/>
            <p:cNvSpPr>
              <a:spLocks/>
            </p:cNvSpPr>
            <p:nvPr/>
          </p:nvSpPr>
          <p:spPr bwMode="auto">
            <a:xfrm>
              <a:off x="5013" y="2888"/>
              <a:ext cx="453" cy="1076"/>
            </a:xfrm>
            <a:custGeom>
              <a:avLst/>
              <a:gdLst>
                <a:gd name="T0" fmla="*/ 430 w 906"/>
                <a:gd name="T1" fmla="*/ 0 h 2152"/>
                <a:gd name="T2" fmla="*/ 331 w 906"/>
                <a:gd name="T3" fmla="*/ 288 h 2152"/>
                <a:gd name="T4" fmla="*/ 453 w 906"/>
                <a:gd name="T5" fmla="*/ 454 h 2152"/>
                <a:gd name="T6" fmla="*/ 311 w 906"/>
                <a:gd name="T7" fmla="*/ 654 h 2152"/>
                <a:gd name="T8" fmla="*/ 428 w 906"/>
                <a:gd name="T9" fmla="*/ 776 h 2152"/>
                <a:gd name="T10" fmla="*/ 301 w 906"/>
                <a:gd name="T11" fmla="*/ 965 h 2152"/>
                <a:gd name="T12" fmla="*/ 405 w 906"/>
                <a:gd name="T13" fmla="*/ 1076 h 2152"/>
                <a:gd name="T14" fmla="*/ 101 w 906"/>
                <a:gd name="T15" fmla="*/ 1076 h 2152"/>
                <a:gd name="T16" fmla="*/ 101 w 906"/>
                <a:gd name="T17" fmla="*/ 631 h 2152"/>
                <a:gd name="T18" fmla="*/ 75 w 906"/>
                <a:gd name="T19" fmla="*/ 531 h 2152"/>
                <a:gd name="T20" fmla="*/ 0 w 906"/>
                <a:gd name="T21" fmla="*/ 402 h 2152"/>
                <a:gd name="T22" fmla="*/ 0 w 906"/>
                <a:gd name="T23" fmla="*/ 303 h 2152"/>
                <a:gd name="T24" fmla="*/ 53 w 906"/>
                <a:gd name="T25" fmla="*/ 109 h 2152"/>
                <a:gd name="T26" fmla="*/ 430 w 906"/>
                <a:gd name="T27" fmla="*/ 0 h 2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06"/>
                <a:gd name="T43" fmla="*/ 0 h 2152"/>
                <a:gd name="T44" fmla="*/ 906 w 906"/>
                <a:gd name="T45" fmla="*/ 2152 h 2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06" h="2152">
                  <a:moveTo>
                    <a:pt x="859" y="0"/>
                  </a:moveTo>
                  <a:lnTo>
                    <a:pt x="662" y="577"/>
                  </a:lnTo>
                  <a:lnTo>
                    <a:pt x="906" y="908"/>
                  </a:lnTo>
                  <a:lnTo>
                    <a:pt x="621" y="1308"/>
                  </a:lnTo>
                  <a:lnTo>
                    <a:pt x="855" y="1552"/>
                  </a:lnTo>
                  <a:lnTo>
                    <a:pt x="602" y="1930"/>
                  </a:lnTo>
                  <a:lnTo>
                    <a:pt x="810" y="2152"/>
                  </a:lnTo>
                  <a:lnTo>
                    <a:pt x="201" y="2152"/>
                  </a:lnTo>
                  <a:lnTo>
                    <a:pt x="201" y="1262"/>
                  </a:lnTo>
                  <a:lnTo>
                    <a:pt x="150" y="1061"/>
                  </a:lnTo>
                  <a:lnTo>
                    <a:pt x="0" y="804"/>
                  </a:lnTo>
                  <a:lnTo>
                    <a:pt x="0" y="607"/>
                  </a:lnTo>
                  <a:lnTo>
                    <a:pt x="105" y="218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Freeform 8"/>
            <p:cNvSpPr>
              <a:spLocks/>
            </p:cNvSpPr>
            <p:nvPr/>
          </p:nvSpPr>
          <p:spPr bwMode="auto">
            <a:xfrm>
              <a:off x="5013" y="3176"/>
              <a:ext cx="453" cy="298"/>
            </a:xfrm>
            <a:custGeom>
              <a:avLst/>
              <a:gdLst>
                <a:gd name="T0" fmla="*/ 331 w 906"/>
                <a:gd name="T1" fmla="*/ 0 h 596"/>
                <a:gd name="T2" fmla="*/ 453 w 906"/>
                <a:gd name="T3" fmla="*/ 165 h 596"/>
                <a:gd name="T4" fmla="*/ 98 w 906"/>
                <a:gd name="T5" fmla="*/ 298 h 596"/>
                <a:gd name="T6" fmla="*/ 68 w 906"/>
                <a:gd name="T7" fmla="*/ 232 h 596"/>
                <a:gd name="T8" fmla="*/ 0 w 906"/>
                <a:gd name="T9" fmla="*/ 104 h 596"/>
                <a:gd name="T10" fmla="*/ 331 w 906"/>
                <a:gd name="T11" fmla="*/ 0 h 5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6"/>
                <a:gd name="T19" fmla="*/ 0 h 596"/>
                <a:gd name="T20" fmla="*/ 906 w 906"/>
                <a:gd name="T21" fmla="*/ 596 h 5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6" h="596">
                  <a:moveTo>
                    <a:pt x="662" y="0"/>
                  </a:moveTo>
                  <a:lnTo>
                    <a:pt x="906" y="331"/>
                  </a:lnTo>
                  <a:lnTo>
                    <a:pt x="196" y="596"/>
                  </a:lnTo>
                  <a:lnTo>
                    <a:pt x="136" y="464"/>
                  </a:lnTo>
                  <a:lnTo>
                    <a:pt x="0" y="209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rgbClr val="B2B2B2"/>
            </a:solidFill>
            <a:ln w="1588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Freeform 9"/>
            <p:cNvSpPr>
              <a:spLocks/>
            </p:cNvSpPr>
            <p:nvPr/>
          </p:nvSpPr>
          <p:spPr bwMode="auto">
            <a:xfrm>
              <a:off x="5113" y="3542"/>
              <a:ext cx="329" cy="275"/>
            </a:xfrm>
            <a:custGeom>
              <a:avLst/>
              <a:gdLst>
                <a:gd name="T0" fmla="*/ 210 w 658"/>
                <a:gd name="T1" fmla="*/ 0 h 551"/>
                <a:gd name="T2" fmla="*/ 329 w 658"/>
                <a:gd name="T3" fmla="*/ 122 h 551"/>
                <a:gd name="T4" fmla="*/ 0 w 658"/>
                <a:gd name="T5" fmla="*/ 275 h 551"/>
                <a:gd name="T6" fmla="*/ 0 w 658"/>
                <a:gd name="T7" fmla="*/ 84 h 551"/>
                <a:gd name="T8" fmla="*/ 210 w 658"/>
                <a:gd name="T9" fmla="*/ 0 h 5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551"/>
                <a:gd name="T17" fmla="*/ 658 w 658"/>
                <a:gd name="T18" fmla="*/ 551 h 5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551">
                  <a:moveTo>
                    <a:pt x="420" y="0"/>
                  </a:moveTo>
                  <a:lnTo>
                    <a:pt x="658" y="244"/>
                  </a:lnTo>
                  <a:lnTo>
                    <a:pt x="0" y="551"/>
                  </a:lnTo>
                  <a:lnTo>
                    <a:pt x="0" y="169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B2B2B2"/>
            </a:solidFill>
            <a:ln w="1588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Freeform 10"/>
            <p:cNvSpPr>
              <a:spLocks/>
            </p:cNvSpPr>
            <p:nvPr/>
          </p:nvSpPr>
          <p:spPr bwMode="auto">
            <a:xfrm>
              <a:off x="5113" y="3853"/>
              <a:ext cx="306" cy="111"/>
            </a:xfrm>
            <a:custGeom>
              <a:avLst/>
              <a:gdLst>
                <a:gd name="T0" fmla="*/ 306 w 612"/>
                <a:gd name="T1" fmla="*/ 111 h 222"/>
                <a:gd name="T2" fmla="*/ 200 w 612"/>
                <a:gd name="T3" fmla="*/ 0 h 222"/>
                <a:gd name="T4" fmla="*/ 0 w 612"/>
                <a:gd name="T5" fmla="*/ 98 h 222"/>
                <a:gd name="T6" fmla="*/ 0 w 612"/>
                <a:gd name="T7" fmla="*/ 111 h 222"/>
                <a:gd name="T8" fmla="*/ 306 w 612"/>
                <a:gd name="T9" fmla="*/ 111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2"/>
                <a:gd name="T16" fmla="*/ 0 h 222"/>
                <a:gd name="T17" fmla="*/ 612 w 612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2" h="222">
                  <a:moveTo>
                    <a:pt x="612" y="222"/>
                  </a:moveTo>
                  <a:lnTo>
                    <a:pt x="401" y="0"/>
                  </a:lnTo>
                  <a:lnTo>
                    <a:pt x="0" y="196"/>
                  </a:lnTo>
                  <a:lnTo>
                    <a:pt x="0" y="222"/>
                  </a:lnTo>
                  <a:lnTo>
                    <a:pt x="612" y="222"/>
                  </a:lnTo>
                  <a:close/>
                </a:path>
              </a:pathLst>
            </a:custGeom>
            <a:solidFill>
              <a:srgbClr val="B2B2B2"/>
            </a:solidFill>
            <a:ln w="1588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Freeform 11"/>
            <p:cNvSpPr>
              <a:spLocks/>
            </p:cNvSpPr>
            <p:nvPr/>
          </p:nvSpPr>
          <p:spPr bwMode="auto">
            <a:xfrm>
              <a:off x="4590" y="3333"/>
              <a:ext cx="524" cy="631"/>
            </a:xfrm>
            <a:custGeom>
              <a:avLst/>
              <a:gdLst>
                <a:gd name="T0" fmla="*/ 524 w 1048"/>
                <a:gd name="T1" fmla="*/ 631 h 1261"/>
                <a:gd name="T2" fmla="*/ 281 w 1048"/>
                <a:gd name="T3" fmla="*/ 631 h 1261"/>
                <a:gd name="T4" fmla="*/ 0 w 1048"/>
                <a:gd name="T5" fmla="*/ 1 h 1261"/>
                <a:gd name="T6" fmla="*/ 232 w 1048"/>
                <a:gd name="T7" fmla="*/ 1 h 1261"/>
                <a:gd name="T8" fmla="*/ 273 w 1048"/>
                <a:gd name="T9" fmla="*/ 5 h 1261"/>
                <a:gd name="T10" fmla="*/ 298 w 1048"/>
                <a:gd name="T11" fmla="*/ 11 h 1261"/>
                <a:gd name="T12" fmla="*/ 314 w 1048"/>
                <a:gd name="T13" fmla="*/ 0 h 1261"/>
                <a:gd name="T14" fmla="*/ 366 w 1048"/>
                <a:gd name="T15" fmla="*/ 1 h 1261"/>
                <a:gd name="T16" fmla="*/ 392 w 1048"/>
                <a:gd name="T17" fmla="*/ 10 h 1261"/>
                <a:gd name="T18" fmla="*/ 427 w 1048"/>
                <a:gd name="T19" fmla="*/ 21 h 1261"/>
                <a:gd name="T20" fmla="*/ 453 w 1048"/>
                <a:gd name="T21" fmla="*/ 37 h 1261"/>
                <a:gd name="T22" fmla="*/ 477 w 1048"/>
                <a:gd name="T23" fmla="*/ 61 h 1261"/>
                <a:gd name="T24" fmla="*/ 499 w 1048"/>
                <a:gd name="T25" fmla="*/ 87 h 1261"/>
                <a:gd name="T26" fmla="*/ 510 w 1048"/>
                <a:gd name="T27" fmla="*/ 108 h 1261"/>
                <a:gd name="T28" fmla="*/ 519 w 1048"/>
                <a:gd name="T29" fmla="*/ 141 h 1261"/>
                <a:gd name="T30" fmla="*/ 524 w 1048"/>
                <a:gd name="T31" fmla="*/ 175 h 1261"/>
                <a:gd name="T32" fmla="*/ 524 w 1048"/>
                <a:gd name="T33" fmla="*/ 191 h 1261"/>
                <a:gd name="T34" fmla="*/ 524 w 1048"/>
                <a:gd name="T35" fmla="*/ 631 h 12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48"/>
                <a:gd name="T55" fmla="*/ 0 h 1261"/>
                <a:gd name="T56" fmla="*/ 1048 w 1048"/>
                <a:gd name="T57" fmla="*/ 1261 h 12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48" h="1261">
                  <a:moveTo>
                    <a:pt x="1048" y="1261"/>
                  </a:moveTo>
                  <a:lnTo>
                    <a:pt x="563" y="1261"/>
                  </a:lnTo>
                  <a:lnTo>
                    <a:pt x="0" y="2"/>
                  </a:lnTo>
                  <a:lnTo>
                    <a:pt x="464" y="2"/>
                  </a:lnTo>
                  <a:lnTo>
                    <a:pt x="547" y="9"/>
                  </a:lnTo>
                  <a:lnTo>
                    <a:pt x="596" y="22"/>
                  </a:lnTo>
                  <a:lnTo>
                    <a:pt x="628" y="0"/>
                  </a:lnTo>
                  <a:lnTo>
                    <a:pt x="732" y="2"/>
                  </a:lnTo>
                  <a:lnTo>
                    <a:pt x="785" y="19"/>
                  </a:lnTo>
                  <a:lnTo>
                    <a:pt x="854" y="42"/>
                  </a:lnTo>
                  <a:lnTo>
                    <a:pt x="906" y="74"/>
                  </a:lnTo>
                  <a:lnTo>
                    <a:pt x="955" y="121"/>
                  </a:lnTo>
                  <a:lnTo>
                    <a:pt x="998" y="174"/>
                  </a:lnTo>
                  <a:lnTo>
                    <a:pt x="1020" y="215"/>
                  </a:lnTo>
                  <a:lnTo>
                    <a:pt x="1038" y="281"/>
                  </a:lnTo>
                  <a:lnTo>
                    <a:pt x="1048" y="350"/>
                  </a:lnTo>
                  <a:lnTo>
                    <a:pt x="1048" y="382"/>
                  </a:lnTo>
                  <a:lnTo>
                    <a:pt x="1048" y="1261"/>
                  </a:lnTo>
                  <a:close/>
                </a:path>
              </a:pathLst>
            </a:custGeom>
            <a:solidFill>
              <a:srgbClr val="996633"/>
            </a:solidFill>
            <a:ln w="1651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Freeform 12"/>
            <p:cNvSpPr>
              <a:spLocks/>
            </p:cNvSpPr>
            <p:nvPr/>
          </p:nvSpPr>
          <p:spPr bwMode="auto">
            <a:xfrm>
              <a:off x="4874" y="3170"/>
              <a:ext cx="243" cy="171"/>
            </a:xfrm>
            <a:custGeom>
              <a:avLst/>
              <a:gdLst>
                <a:gd name="T0" fmla="*/ 12 w 486"/>
                <a:gd name="T1" fmla="*/ 71 h 342"/>
                <a:gd name="T2" fmla="*/ 44 w 486"/>
                <a:gd name="T3" fmla="*/ 63 h 342"/>
                <a:gd name="T4" fmla="*/ 67 w 486"/>
                <a:gd name="T5" fmla="*/ 54 h 342"/>
                <a:gd name="T6" fmla="*/ 86 w 486"/>
                <a:gd name="T7" fmla="*/ 45 h 342"/>
                <a:gd name="T8" fmla="*/ 106 w 486"/>
                <a:gd name="T9" fmla="*/ 35 h 342"/>
                <a:gd name="T10" fmla="*/ 123 w 486"/>
                <a:gd name="T11" fmla="*/ 23 h 342"/>
                <a:gd name="T12" fmla="*/ 139 w 486"/>
                <a:gd name="T13" fmla="*/ 16 h 342"/>
                <a:gd name="T14" fmla="*/ 139 w 486"/>
                <a:gd name="T15" fmla="*/ 27 h 342"/>
                <a:gd name="T16" fmla="*/ 139 w 486"/>
                <a:gd name="T17" fmla="*/ 47 h 342"/>
                <a:gd name="T18" fmla="*/ 180 w 486"/>
                <a:gd name="T19" fmla="*/ 27 h 342"/>
                <a:gd name="T20" fmla="*/ 217 w 486"/>
                <a:gd name="T21" fmla="*/ 11 h 342"/>
                <a:gd name="T22" fmla="*/ 240 w 486"/>
                <a:gd name="T23" fmla="*/ 0 h 342"/>
                <a:gd name="T24" fmla="*/ 243 w 486"/>
                <a:gd name="T25" fmla="*/ 3 h 342"/>
                <a:gd name="T26" fmla="*/ 242 w 486"/>
                <a:gd name="T27" fmla="*/ 11 h 342"/>
                <a:gd name="T28" fmla="*/ 239 w 486"/>
                <a:gd name="T29" fmla="*/ 22 h 342"/>
                <a:gd name="T30" fmla="*/ 232 w 486"/>
                <a:gd name="T31" fmla="*/ 37 h 342"/>
                <a:gd name="T32" fmla="*/ 233 w 486"/>
                <a:gd name="T33" fmla="*/ 49 h 342"/>
                <a:gd name="T34" fmla="*/ 232 w 486"/>
                <a:gd name="T35" fmla="*/ 59 h 342"/>
                <a:gd name="T36" fmla="*/ 232 w 486"/>
                <a:gd name="T37" fmla="*/ 63 h 342"/>
                <a:gd name="T38" fmla="*/ 235 w 486"/>
                <a:gd name="T39" fmla="*/ 70 h 342"/>
                <a:gd name="T40" fmla="*/ 235 w 486"/>
                <a:gd name="T41" fmla="*/ 79 h 342"/>
                <a:gd name="T42" fmla="*/ 232 w 486"/>
                <a:gd name="T43" fmla="*/ 88 h 342"/>
                <a:gd name="T44" fmla="*/ 230 w 486"/>
                <a:gd name="T45" fmla="*/ 93 h 342"/>
                <a:gd name="T46" fmla="*/ 234 w 486"/>
                <a:gd name="T47" fmla="*/ 98 h 342"/>
                <a:gd name="T48" fmla="*/ 236 w 486"/>
                <a:gd name="T49" fmla="*/ 109 h 342"/>
                <a:gd name="T50" fmla="*/ 235 w 486"/>
                <a:gd name="T51" fmla="*/ 116 h 342"/>
                <a:gd name="T52" fmla="*/ 232 w 486"/>
                <a:gd name="T53" fmla="*/ 123 h 342"/>
                <a:gd name="T54" fmla="*/ 201 w 486"/>
                <a:gd name="T55" fmla="*/ 167 h 342"/>
                <a:gd name="T56" fmla="*/ 196 w 486"/>
                <a:gd name="T57" fmla="*/ 171 h 342"/>
                <a:gd name="T58" fmla="*/ 190 w 486"/>
                <a:gd name="T59" fmla="*/ 171 h 342"/>
                <a:gd name="T60" fmla="*/ 180 w 486"/>
                <a:gd name="T61" fmla="*/ 171 h 342"/>
                <a:gd name="T62" fmla="*/ 14 w 486"/>
                <a:gd name="T63" fmla="*/ 156 h 342"/>
                <a:gd name="T64" fmla="*/ 6 w 486"/>
                <a:gd name="T65" fmla="*/ 147 h 342"/>
                <a:gd name="T66" fmla="*/ 1 w 486"/>
                <a:gd name="T67" fmla="*/ 129 h 342"/>
                <a:gd name="T68" fmla="*/ 0 w 486"/>
                <a:gd name="T69" fmla="*/ 112 h 342"/>
                <a:gd name="T70" fmla="*/ 4 w 486"/>
                <a:gd name="T71" fmla="*/ 98 h 342"/>
                <a:gd name="T72" fmla="*/ 6 w 486"/>
                <a:gd name="T73" fmla="*/ 85 h 342"/>
                <a:gd name="T74" fmla="*/ 12 w 486"/>
                <a:gd name="T75" fmla="*/ 71 h 34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86"/>
                <a:gd name="T115" fmla="*/ 0 h 342"/>
                <a:gd name="T116" fmla="*/ 486 w 486"/>
                <a:gd name="T117" fmla="*/ 342 h 34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86" h="342">
                  <a:moveTo>
                    <a:pt x="24" y="142"/>
                  </a:moveTo>
                  <a:lnTo>
                    <a:pt x="88" y="126"/>
                  </a:lnTo>
                  <a:lnTo>
                    <a:pt x="134" y="109"/>
                  </a:lnTo>
                  <a:lnTo>
                    <a:pt x="171" y="90"/>
                  </a:lnTo>
                  <a:lnTo>
                    <a:pt x="211" y="70"/>
                  </a:lnTo>
                  <a:lnTo>
                    <a:pt x="246" y="46"/>
                  </a:lnTo>
                  <a:lnTo>
                    <a:pt x="278" y="32"/>
                  </a:lnTo>
                  <a:lnTo>
                    <a:pt x="278" y="55"/>
                  </a:lnTo>
                  <a:lnTo>
                    <a:pt x="278" y="94"/>
                  </a:lnTo>
                  <a:lnTo>
                    <a:pt x="359" y="55"/>
                  </a:lnTo>
                  <a:lnTo>
                    <a:pt x="433" y="23"/>
                  </a:lnTo>
                  <a:lnTo>
                    <a:pt x="480" y="0"/>
                  </a:lnTo>
                  <a:lnTo>
                    <a:pt x="486" y="7"/>
                  </a:lnTo>
                  <a:lnTo>
                    <a:pt x="483" y="23"/>
                  </a:lnTo>
                  <a:lnTo>
                    <a:pt x="478" y="45"/>
                  </a:lnTo>
                  <a:lnTo>
                    <a:pt x="463" y="73"/>
                  </a:lnTo>
                  <a:lnTo>
                    <a:pt x="466" y="98"/>
                  </a:lnTo>
                  <a:lnTo>
                    <a:pt x="464" y="119"/>
                  </a:lnTo>
                  <a:lnTo>
                    <a:pt x="463" y="126"/>
                  </a:lnTo>
                  <a:lnTo>
                    <a:pt x="470" y="139"/>
                  </a:lnTo>
                  <a:lnTo>
                    <a:pt x="470" y="157"/>
                  </a:lnTo>
                  <a:lnTo>
                    <a:pt x="463" y="177"/>
                  </a:lnTo>
                  <a:lnTo>
                    <a:pt x="460" y="186"/>
                  </a:lnTo>
                  <a:lnTo>
                    <a:pt x="468" y="197"/>
                  </a:lnTo>
                  <a:lnTo>
                    <a:pt x="471" y="219"/>
                  </a:lnTo>
                  <a:lnTo>
                    <a:pt x="470" y="232"/>
                  </a:lnTo>
                  <a:lnTo>
                    <a:pt x="464" y="247"/>
                  </a:lnTo>
                  <a:lnTo>
                    <a:pt x="401" y="333"/>
                  </a:lnTo>
                  <a:lnTo>
                    <a:pt x="391" y="341"/>
                  </a:lnTo>
                  <a:lnTo>
                    <a:pt x="379" y="342"/>
                  </a:lnTo>
                  <a:lnTo>
                    <a:pt x="360" y="342"/>
                  </a:lnTo>
                  <a:lnTo>
                    <a:pt x="27" y="311"/>
                  </a:lnTo>
                  <a:lnTo>
                    <a:pt x="11" y="293"/>
                  </a:lnTo>
                  <a:lnTo>
                    <a:pt x="2" y="257"/>
                  </a:lnTo>
                  <a:lnTo>
                    <a:pt x="0" y="225"/>
                  </a:lnTo>
                  <a:lnTo>
                    <a:pt x="7" y="197"/>
                  </a:lnTo>
                  <a:lnTo>
                    <a:pt x="12" y="169"/>
                  </a:lnTo>
                  <a:lnTo>
                    <a:pt x="24" y="142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Freeform 13"/>
            <p:cNvSpPr>
              <a:spLocks/>
            </p:cNvSpPr>
            <p:nvPr/>
          </p:nvSpPr>
          <p:spPr bwMode="auto">
            <a:xfrm>
              <a:off x="4855" y="2409"/>
              <a:ext cx="169" cy="330"/>
            </a:xfrm>
            <a:custGeom>
              <a:avLst/>
              <a:gdLst>
                <a:gd name="T0" fmla="*/ 8 w 338"/>
                <a:gd name="T1" fmla="*/ 8 h 661"/>
                <a:gd name="T2" fmla="*/ 0 w 338"/>
                <a:gd name="T3" fmla="*/ 49 h 661"/>
                <a:gd name="T4" fmla="*/ 26 w 338"/>
                <a:gd name="T5" fmla="*/ 101 h 661"/>
                <a:gd name="T6" fmla="*/ 55 w 338"/>
                <a:gd name="T7" fmla="*/ 99 h 661"/>
                <a:gd name="T8" fmla="*/ 105 w 338"/>
                <a:gd name="T9" fmla="*/ 198 h 661"/>
                <a:gd name="T10" fmla="*/ 109 w 338"/>
                <a:gd name="T11" fmla="*/ 238 h 661"/>
                <a:gd name="T12" fmla="*/ 82 w 338"/>
                <a:gd name="T13" fmla="*/ 246 h 661"/>
                <a:gd name="T14" fmla="*/ 72 w 338"/>
                <a:gd name="T15" fmla="*/ 257 h 661"/>
                <a:gd name="T16" fmla="*/ 65 w 338"/>
                <a:gd name="T17" fmla="*/ 330 h 661"/>
                <a:gd name="T18" fmla="*/ 155 w 338"/>
                <a:gd name="T19" fmla="*/ 321 h 661"/>
                <a:gd name="T20" fmla="*/ 169 w 338"/>
                <a:gd name="T21" fmla="*/ 235 h 661"/>
                <a:gd name="T22" fmla="*/ 142 w 338"/>
                <a:gd name="T23" fmla="*/ 127 h 661"/>
                <a:gd name="T24" fmla="*/ 115 w 338"/>
                <a:gd name="T25" fmla="*/ 68 h 661"/>
                <a:gd name="T26" fmla="*/ 87 w 338"/>
                <a:gd name="T27" fmla="*/ 13 h 661"/>
                <a:gd name="T28" fmla="*/ 37 w 338"/>
                <a:gd name="T29" fmla="*/ 0 h 661"/>
                <a:gd name="T30" fmla="*/ 8 w 338"/>
                <a:gd name="T31" fmla="*/ 8 h 6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38"/>
                <a:gd name="T49" fmla="*/ 0 h 661"/>
                <a:gd name="T50" fmla="*/ 338 w 338"/>
                <a:gd name="T51" fmla="*/ 661 h 6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38" h="661">
                  <a:moveTo>
                    <a:pt x="16" y="17"/>
                  </a:moveTo>
                  <a:lnTo>
                    <a:pt x="0" y="99"/>
                  </a:lnTo>
                  <a:lnTo>
                    <a:pt x="53" y="203"/>
                  </a:lnTo>
                  <a:lnTo>
                    <a:pt x="111" y="199"/>
                  </a:lnTo>
                  <a:lnTo>
                    <a:pt x="210" y="396"/>
                  </a:lnTo>
                  <a:lnTo>
                    <a:pt x="218" y="477"/>
                  </a:lnTo>
                  <a:lnTo>
                    <a:pt x="163" y="492"/>
                  </a:lnTo>
                  <a:lnTo>
                    <a:pt x="144" y="515"/>
                  </a:lnTo>
                  <a:lnTo>
                    <a:pt x="130" y="661"/>
                  </a:lnTo>
                  <a:lnTo>
                    <a:pt x="309" y="643"/>
                  </a:lnTo>
                  <a:lnTo>
                    <a:pt x="338" y="471"/>
                  </a:lnTo>
                  <a:lnTo>
                    <a:pt x="284" y="254"/>
                  </a:lnTo>
                  <a:lnTo>
                    <a:pt x="230" y="137"/>
                  </a:lnTo>
                  <a:lnTo>
                    <a:pt x="174" y="27"/>
                  </a:lnTo>
                  <a:lnTo>
                    <a:pt x="74" y="0"/>
                  </a:lnTo>
                  <a:lnTo>
                    <a:pt x="16" y="17"/>
                  </a:lnTo>
                  <a:close/>
                </a:path>
              </a:pathLst>
            </a:custGeom>
            <a:solidFill>
              <a:srgbClr val="FFCC99"/>
            </a:solidFill>
            <a:ln w="1651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Freeform 14"/>
            <p:cNvSpPr>
              <a:spLocks/>
            </p:cNvSpPr>
            <p:nvPr/>
          </p:nvSpPr>
          <p:spPr bwMode="auto">
            <a:xfrm>
              <a:off x="4931" y="2490"/>
              <a:ext cx="192" cy="290"/>
            </a:xfrm>
            <a:custGeom>
              <a:avLst/>
              <a:gdLst>
                <a:gd name="T0" fmla="*/ 5 w 383"/>
                <a:gd name="T1" fmla="*/ 53 h 581"/>
                <a:gd name="T2" fmla="*/ 9 w 383"/>
                <a:gd name="T3" fmla="*/ 56 h 581"/>
                <a:gd name="T4" fmla="*/ 14 w 383"/>
                <a:gd name="T5" fmla="*/ 56 h 581"/>
                <a:gd name="T6" fmla="*/ 40 w 383"/>
                <a:gd name="T7" fmla="*/ 39 h 581"/>
                <a:gd name="T8" fmla="*/ 56 w 383"/>
                <a:gd name="T9" fmla="*/ 35 h 581"/>
                <a:gd name="T10" fmla="*/ 68 w 383"/>
                <a:gd name="T11" fmla="*/ 49 h 581"/>
                <a:gd name="T12" fmla="*/ 39 w 383"/>
                <a:gd name="T13" fmla="*/ 45 h 581"/>
                <a:gd name="T14" fmla="*/ 32 w 383"/>
                <a:gd name="T15" fmla="*/ 67 h 581"/>
                <a:gd name="T16" fmla="*/ 30 w 383"/>
                <a:gd name="T17" fmla="*/ 125 h 581"/>
                <a:gd name="T18" fmla="*/ 28 w 383"/>
                <a:gd name="T19" fmla="*/ 129 h 581"/>
                <a:gd name="T20" fmla="*/ 2 w 383"/>
                <a:gd name="T21" fmla="*/ 149 h 581"/>
                <a:gd name="T22" fmla="*/ 0 w 383"/>
                <a:gd name="T23" fmla="*/ 154 h 581"/>
                <a:gd name="T24" fmla="*/ 2 w 383"/>
                <a:gd name="T25" fmla="*/ 159 h 581"/>
                <a:gd name="T26" fmla="*/ 7 w 383"/>
                <a:gd name="T27" fmla="*/ 162 h 581"/>
                <a:gd name="T28" fmla="*/ 24 w 383"/>
                <a:gd name="T29" fmla="*/ 162 h 581"/>
                <a:gd name="T30" fmla="*/ 50 w 383"/>
                <a:gd name="T31" fmla="*/ 155 h 581"/>
                <a:gd name="T32" fmla="*/ 88 w 383"/>
                <a:gd name="T33" fmla="*/ 148 h 581"/>
                <a:gd name="T34" fmla="*/ 89 w 383"/>
                <a:gd name="T35" fmla="*/ 169 h 581"/>
                <a:gd name="T36" fmla="*/ 87 w 383"/>
                <a:gd name="T37" fmla="*/ 204 h 581"/>
                <a:gd name="T38" fmla="*/ 89 w 383"/>
                <a:gd name="T39" fmla="*/ 217 h 581"/>
                <a:gd name="T40" fmla="*/ 95 w 383"/>
                <a:gd name="T41" fmla="*/ 230 h 581"/>
                <a:gd name="T42" fmla="*/ 102 w 383"/>
                <a:gd name="T43" fmla="*/ 244 h 581"/>
                <a:gd name="T44" fmla="*/ 117 w 383"/>
                <a:gd name="T45" fmla="*/ 259 h 581"/>
                <a:gd name="T46" fmla="*/ 132 w 383"/>
                <a:gd name="T47" fmla="*/ 290 h 581"/>
                <a:gd name="T48" fmla="*/ 153 w 383"/>
                <a:gd name="T49" fmla="*/ 290 h 581"/>
                <a:gd name="T50" fmla="*/ 167 w 383"/>
                <a:gd name="T51" fmla="*/ 285 h 581"/>
                <a:gd name="T52" fmla="*/ 177 w 383"/>
                <a:gd name="T53" fmla="*/ 278 h 581"/>
                <a:gd name="T54" fmla="*/ 185 w 383"/>
                <a:gd name="T55" fmla="*/ 268 h 581"/>
                <a:gd name="T56" fmla="*/ 190 w 383"/>
                <a:gd name="T57" fmla="*/ 255 h 581"/>
                <a:gd name="T58" fmla="*/ 192 w 383"/>
                <a:gd name="T59" fmla="*/ 243 h 581"/>
                <a:gd name="T60" fmla="*/ 191 w 383"/>
                <a:gd name="T61" fmla="*/ 229 h 581"/>
                <a:gd name="T62" fmla="*/ 187 w 383"/>
                <a:gd name="T63" fmla="*/ 216 h 581"/>
                <a:gd name="T64" fmla="*/ 183 w 383"/>
                <a:gd name="T65" fmla="*/ 210 h 581"/>
                <a:gd name="T66" fmla="*/ 163 w 383"/>
                <a:gd name="T67" fmla="*/ 190 h 581"/>
                <a:gd name="T68" fmla="*/ 160 w 383"/>
                <a:gd name="T69" fmla="*/ 183 h 581"/>
                <a:gd name="T70" fmla="*/ 149 w 383"/>
                <a:gd name="T71" fmla="*/ 114 h 581"/>
                <a:gd name="T72" fmla="*/ 146 w 383"/>
                <a:gd name="T73" fmla="*/ 110 h 581"/>
                <a:gd name="T74" fmla="*/ 140 w 383"/>
                <a:gd name="T75" fmla="*/ 107 h 581"/>
                <a:gd name="T76" fmla="*/ 136 w 383"/>
                <a:gd name="T77" fmla="*/ 85 h 581"/>
                <a:gd name="T78" fmla="*/ 132 w 383"/>
                <a:gd name="T79" fmla="*/ 79 h 581"/>
                <a:gd name="T80" fmla="*/ 126 w 383"/>
                <a:gd name="T81" fmla="*/ 72 h 581"/>
                <a:gd name="T82" fmla="*/ 119 w 383"/>
                <a:gd name="T83" fmla="*/ 55 h 581"/>
                <a:gd name="T84" fmla="*/ 115 w 383"/>
                <a:gd name="T85" fmla="*/ 53 h 581"/>
                <a:gd name="T86" fmla="*/ 102 w 383"/>
                <a:gd name="T87" fmla="*/ 51 h 581"/>
                <a:gd name="T88" fmla="*/ 83 w 383"/>
                <a:gd name="T89" fmla="*/ 8 h 581"/>
                <a:gd name="T90" fmla="*/ 61 w 383"/>
                <a:gd name="T91" fmla="*/ 0 h 581"/>
                <a:gd name="T92" fmla="*/ 22 w 383"/>
                <a:gd name="T93" fmla="*/ 11 h 581"/>
                <a:gd name="T94" fmla="*/ 5 w 383"/>
                <a:gd name="T95" fmla="*/ 53 h 58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83"/>
                <a:gd name="T145" fmla="*/ 0 h 581"/>
                <a:gd name="T146" fmla="*/ 383 w 383"/>
                <a:gd name="T147" fmla="*/ 581 h 58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83" h="581">
                  <a:moveTo>
                    <a:pt x="9" y="106"/>
                  </a:moveTo>
                  <a:lnTo>
                    <a:pt x="17" y="112"/>
                  </a:lnTo>
                  <a:lnTo>
                    <a:pt x="28" y="112"/>
                  </a:lnTo>
                  <a:lnTo>
                    <a:pt x="80" y="78"/>
                  </a:lnTo>
                  <a:lnTo>
                    <a:pt x="111" y="71"/>
                  </a:lnTo>
                  <a:lnTo>
                    <a:pt x="135" y="99"/>
                  </a:lnTo>
                  <a:lnTo>
                    <a:pt x="78" y="91"/>
                  </a:lnTo>
                  <a:lnTo>
                    <a:pt x="64" y="135"/>
                  </a:lnTo>
                  <a:lnTo>
                    <a:pt x="60" y="251"/>
                  </a:lnTo>
                  <a:lnTo>
                    <a:pt x="56" y="259"/>
                  </a:lnTo>
                  <a:lnTo>
                    <a:pt x="4" y="299"/>
                  </a:lnTo>
                  <a:lnTo>
                    <a:pt x="0" y="308"/>
                  </a:lnTo>
                  <a:lnTo>
                    <a:pt x="4" y="319"/>
                  </a:lnTo>
                  <a:lnTo>
                    <a:pt x="13" y="324"/>
                  </a:lnTo>
                  <a:lnTo>
                    <a:pt x="48" y="325"/>
                  </a:lnTo>
                  <a:lnTo>
                    <a:pt x="100" y="311"/>
                  </a:lnTo>
                  <a:lnTo>
                    <a:pt x="176" y="296"/>
                  </a:lnTo>
                  <a:lnTo>
                    <a:pt x="178" y="338"/>
                  </a:lnTo>
                  <a:lnTo>
                    <a:pt x="174" y="408"/>
                  </a:lnTo>
                  <a:lnTo>
                    <a:pt x="178" y="435"/>
                  </a:lnTo>
                  <a:lnTo>
                    <a:pt x="190" y="461"/>
                  </a:lnTo>
                  <a:lnTo>
                    <a:pt x="204" y="488"/>
                  </a:lnTo>
                  <a:lnTo>
                    <a:pt x="234" y="518"/>
                  </a:lnTo>
                  <a:lnTo>
                    <a:pt x="264" y="581"/>
                  </a:lnTo>
                  <a:lnTo>
                    <a:pt x="305" y="581"/>
                  </a:lnTo>
                  <a:lnTo>
                    <a:pt x="334" y="570"/>
                  </a:lnTo>
                  <a:lnTo>
                    <a:pt x="353" y="556"/>
                  </a:lnTo>
                  <a:lnTo>
                    <a:pt x="369" y="537"/>
                  </a:lnTo>
                  <a:lnTo>
                    <a:pt x="380" y="510"/>
                  </a:lnTo>
                  <a:lnTo>
                    <a:pt x="383" y="487"/>
                  </a:lnTo>
                  <a:lnTo>
                    <a:pt x="381" y="459"/>
                  </a:lnTo>
                  <a:lnTo>
                    <a:pt x="373" y="432"/>
                  </a:lnTo>
                  <a:lnTo>
                    <a:pt x="365" y="421"/>
                  </a:lnTo>
                  <a:lnTo>
                    <a:pt x="325" y="380"/>
                  </a:lnTo>
                  <a:lnTo>
                    <a:pt x="320" y="366"/>
                  </a:lnTo>
                  <a:lnTo>
                    <a:pt x="298" y="229"/>
                  </a:lnTo>
                  <a:lnTo>
                    <a:pt x="291" y="221"/>
                  </a:lnTo>
                  <a:lnTo>
                    <a:pt x="280" y="214"/>
                  </a:lnTo>
                  <a:lnTo>
                    <a:pt x="271" y="171"/>
                  </a:lnTo>
                  <a:lnTo>
                    <a:pt x="264" y="158"/>
                  </a:lnTo>
                  <a:lnTo>
                    <a:pt x="252" y="145"/>
                  </a:lnTo>
                  <a:lnTo>
                    <a:pt x="237" y="111"/>
                  </a:lnTo>
                  <a:lnTo>
                    <a:pt x="230" y="106"/>
                  </a:lnTo>
                  <a:lnTo>
                    <a:pt x="203" y="103"/>
                  </a:lnTo>
                  <a:lnTo>
                    <a:pt x="166" y="17"/>
                  </a:lnTo>
                  <a:lnTo>
                    <a:pt x="121" y="0"/>
                  </a:lnTo>
                  <a:lnTo>
                    <a:pt x="44" y="22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15"/>
            <p:cNvSpPr>
              <a:spLocks/>
            </p:cNvSpPr>
            <p:nvPr/>
          </p:nvSpPr>
          <p:spPr bwMode="auto">
            <a:xfrm>
              <a:off x="4701" y="2612"/>
              <a:ext cx="178" cy="619"/>
            </a:xfrm>
            <a:custGeom>
              <a:avLst/>
              <a:gdLst>
                <a:gd name="T0" fmla="*/ 20 w 356"/>
                <a:gd name="T1" fmla="*/ 0 h 1238"/>
                <a:gd name="T2" fmla="*/ 0 w 356"/>
                <a:gd name="T3" fmla="*/ 6 h 1238"/>
                <a:gd name="T4" fmla="*/ 26 w 356"/>
                <a:gd name="T5" fmla="*/ 51 h 1238"/>
                <a:gd name="T6" fmla="*/ 25 w 356"/>
                <a:gd name="T7" fmla="*/ 68 h 1238"/>
                <a:gd name="T8" fmla="*/ 19 w 356"/>
                <a:gd name="T9" fmla="*/ 109 h 1238"/>
                <a:gd name="T10" fmla="*/ 20 w 356"/>
                <a:gd name="T11" fmla="*/ 140 h 1238"/>
                <a:gd name="T12" fmla="*/ 33 w 356"/>
                <a:gd name="T13" fmla="*/ 224 h 1238"/>
                <a:gd name="T14" fmla="*/ 45 w 356"/>
                <a:gd name="T15" fmla="*/ 306 h 1238"/>
                <a:gd name="T16" fmla="*/ 56 w 356"/>
                <a:gd name="T17" fmla="*/ 378 h 1238"/>
                <a:gd name="T18" fmla="*/ 67 w 356"/>
                <a:gd name="T19" fmla="*/ 472 h 1238"/>
                <a:gd name="T20" fmla="*/ 79 w 356"/>
                <a:gd name="T21" fmla="*/ 584 h 1238"/>
                <a:gd name="T22" fmla="*/ 136 w 356"/>
                <a:gd name="T23" fmla="*/ 601 h 1238"/>
                <a:gd name="T24" fmla="*/ 152 w 356"/>
                <a:gd name="T25" fmla="*/ 613 h 1238"/>
                <a:gd name="T26" fmla="*/ 178 w 356"/>
                <a:gd name="T27" fmla="*/ 619 h 1238"/>
                <a:gd name="T28" fmla="*/ 164 w 356"/>
                <a:gd name="T29" fmla="*/ 570 h 1238"/>
                <a:gd name="T30" fmla="*/ 142 w 356"/>
                <a:gd name="T31" fmla="*/ 486 h 1238"/>
                <a:gd name="T32" fmla="*/ 122 w 356"/>
                <a:gd name="T33" fmla="*/ 397 h 1238"/>
                <a:gd name="T34" fmla="*/ 104 w 356"/>
                <a:gd name="T35" fmla="*/ 295 h 1238"/>
                <a:gd name="T36" fmla="*/ 91 w 356"/>
                <a:gd name="T37" fmla="*/ 201 h 1238"/>
                <a:gd name="T38" fmla="*/ 81 w 356"/>
                <a:gd name="T39" fmla="*/ 140 h 1238"/>
                <a:gd name="T40" fmla="*/ 67 w 356"/>
                <a:gd name="T41" fmla="*/ 100 h 1238"/>
                <a:gd name="T42" fmla="*/ 50 w 356"/>
                <a:gd name="T43" fmla="*/ 73 h 1238"/>
                <a:gd name="T44" fmla="*/ 35 w 356"/>
                <a:gd name="T45" fmla="*/ 53 h 1238"/>
                <a:gd name="T46" fmla="*/ 40 w 356"/>
                <a:gd name="T47" fmla="*/ 8 h 1238"/>
                <a:gd name="T48" fmla="*/ 20 w 356"/>
                <a:gd name="T49" fmla="*/ 0 h 123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56"/>
                <a:gd name="T76" fmla="*/ 0 h 1238"/>
                <a:gd name="T77" fmla="*/ 356 w 356"/>
                <a:gd name="T78" fmla="*/ 1238 h 123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56" h="1238">
                  <a:moveTo>
                    <a:pt x="39" y="0"/>
                  </a:moveTo>
                  <a:lnTo>
                    <a:pt x="0" y="13"/>
                  </a:lnTo>
                  <a:lnTo>
                    <a:pt x="52" y="102"/>
                  </a:lnTo>
                  <a:lnTo>
                    <a:pt x="50" y="135"/>
                  </a:lnTo>
                  <a:lnTo>
                    <a:pt x="37" y="219"/>
                  </a:lnTo>
                  <a:lnTo>
                    <a:pt x="39" y="279"/>
                  </a:lnTo>
                  <a:lnTo>
                    <a:pt x="66" y="449"/>
                  </a:lnTo>
                  <a:lnTo>
                    <a:pt x="91" y="612"/>
                  </a:lnTo>
                  <a:lnTo>
                    <a:pt x="113" y="756"/>
                  </a:lnTo>
                  <a:lnTo>
                    <a:pt x="133" y="944"/>
                  </a:lnTo>
                  <a:lnTo>
                    <a:pt x="157" y="1167"/>
                  </a:lnTo>
                  <a:lnTo>
                    <a:pt x="271" y="1201"/>
                  </a:lnTo>
                  <a:lnTo>
                    <a:pt x="303" y="1225"/>
                  </a:lnTo>
                  <a:lnTo>
                    <a:pt x="356" y="1238"/>
                  </a:lnTo>
                  <a:lnTo>
                    <a:pt x="328" y="1139"/>
                  </a:lnTo>
                  <a:lnTo>
                    <a:pt x="284" y="972"/>
                  </a:lnTo>
                  <a:lnTo>
                    <a:pt x="244" y="795"/>
                  </a:lnTo>
                  <a:lnTo>
                    <a:pt x="209" y="589"/>
                  </a:lnTo>
                  <a:lnTo>
                    <a:pt x="182" y="403"/>
                  </a:lnTo>
                  <a:lnTo>
                    <a:pt x="161" y="279"/>
                  </a:lnTo>
                  <a:lnTo>
                    <a:pt x="133" y="200"/>
                  </a:lnTo>
                  <a:lnTo>
                    <a:pt x="101" y="146"/>
                  </a:lnTo>
                  <a:lnTo>
                    <a:pt x="70" y="106"/>
                  </a:lnTo>
                  <a:lnTo>
                    <a:pt x="80" y="1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2"/>
            </a:solidFill>
            <a:ln w="1651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16"/>
            <p:cNvSpPr>
              <a:spLocks/>
            </p:cNvSpPr>
            <p:nvPr/>
          </p:nvSpPr>
          <p:spPr bwMode="auto">
            <a:xfrm>
              <a:off x="4430" y="2172"/>
              <a:ext cx="319" cy="201"/>
            </a:xfrm>
            <a:custGeom>
              <a:avLst/>
              <a:gdLst>
                <a:gd name="T0" fmla="*/ 0 w 638"/>
                <a:gd name="T1" fmla="*/ 175 h 403"/>
                <a:gd name="T2" fmla="*/ 24 w 638"/>
                <a:gd name="T3" fmla="*/ 186 h 403"/>
                <a:gd name="T4" fmla="*/ 54 w 638"/>
                <a:gd name="T5" fmla="*/ 190 h 403"/>
                <a:gd name="T6" fmla="*/ 80 w 638"/>
                <a:gd name="T7" fmla="*/ 189 h 403"/>
                <a:gd name="T8" fmla="*/ 124 w 638"/>
                <a:gd name="T9" fmla="*/ 179 h 403"/>
                <a:gd name="T10" fmla="*/ 165 w 638"/>
                <a:gd name="T11" fmla="*/ 166 h 403"/>
                <a:gd name="T12" fmla="*/ 232 w 638"/>
                <a:gd name="T13" fmla="*/ 201 h 403"/>
                <a:gd name="T14" fmla="*/ 270 w 638"/>
                <a:gd name="T15" fmla="*/ 201 h 403"/>
                <a:gd name="T16" fmla="*/ 310 w 638"/>
                <a:gd name="T17" fmla="*/ 191 h 403"/>
                <a:gd name="T18" fmla="*/ 319 w 638"/>
                <a:gd name="T19" fmla="*/ 138 h 403"/>
                <a:gd name="T20" fmla="*/ 291 w 638"/>
                <a:gd name="T21" fmla="*/ 65 h 403"/>
                <a:gd name="T22" fmla="*/ 242 w 638"/>
                <a:gd name="T23" fmla="*/ 12 h 403"/>
                <a:gd name="T24" fmla="*/ 200 w 638"/>
                <a:gd name="T25" fmla="*/ 0 h 403"/>
                <a:gd name="T26" fmla="*/ 151 w 638"/>
                <a:gd name="T27" fmla="*/ 4 h 403"/>
                <a:gd name="T28" fmla="*/ 96 w 638"/>
                <a:gd name="T29" fmla="*/ 26 h 403"/>
                <a:gd name="T30" fmla="*/ 75 w 638"/>
                <a:gd name="T31" fmla="*/ 42 h 403"/>
                <a:gd name="T32" fmla="*/ 57 w 638"/>
                <a:gd name="T33" fmla="*/ 58 h 403"/>
                <a:gd name="T34" fmla="*/ 47 w 638"/>
                <a:gd name="T35" fmla="*/ 81 h 403"/>
                <a:gd name="T36" fmla="*/ 32 w 638"/>
                <a:gd name="T37" fmla="*/ 119 h 403"/>
                <a:gd name="T38" fmla="*/ 14 w 638"/>
                <a:gd name="T39" fmla="*/ 155 h 403"/>
                <a:gd name="T40" fmla="*/ 0 w 638"/>
                <a:gd name="T41" fmla="*/ 175 h 40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38"/>
                <a:gd name="T64" fmla="*/ 0 h 403"/>
                <a:gd name="T65" fmla="*/ 638 w 638"/>
                <a:gd name="T66" fmla="*/ 403 h 40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38" h="403">
                  <a:moveTo>
                    <a:pt x="0" y="350"/>
                  </a:moveTo>
                  <a:lnTo>
                    <a:pt x="49" y="372"/>
                  </a:lnTo>
                  <a:lnTo>
                    <a:pt x="108" y="381"/>
                  </a:lnTo>
                  <a:lnTo>
                    <a:pt x="159" y="378"/>
                  </a:lnTo>
                  <a:lnTo>
                    <a:pt x="248" y="359"/>
                  </a:lnTo>
                  <a:lnTo>
                    <a:pt x="331" y="333"/>
                  </a:lnTo>
                  <a:lnTo>
                    <a:pt x="464" y="403"/>
                  </a:lnTo>
                  <a:lnTo>
                    <a:pt x="540" y="402"/>
                  </a:lnTo>
                  <a:lnTo>
                    <a:pt x="620" y="382"/>
                  </a:lnTo>
                  <a:lnTo>
                    <a:pt x="638" y="277"/>
                  </a:lnTo>
                  <a:lnTo>
                    <a:pt x="581" y="131"/>
                  </a:lnTo>
                  <a:lnTo>
                    <a:pt x="484" y="25"/>
                  </a:lnTo>
                  <a:lnTo>
                    <a:pt x="401" y="0"/>
                  </a:lnTo>
                  <a:lnTo>
                    <a:pt x="301" y="9"/>
                  </a:lnTo>
                  <a:lnTo>
                    <a:pt x="193" y="53"/>
                  </a:lnTo>
                  <a:lnTo>
                    <a:pt x="149" y="84"/>
                  </a:lnTo>
                  <a:lnTo>
                    <a:pt x="115" y="116"/>
                  </a:lnTo>
                  <a:lnTo>
                    <a:pt x="95" y="163"/>
                  </a:lnTo>
                  <a:lnTo>
                    <a:pt x="64" y="239"/>
                  </a:lnTo>
                  <a:lnTo>
                    <a:pt x="29" y="310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4F4F4F"/>
            </a:solidFill>
            <a:ln w="1588">
              <a:solidFill>
                <a:srgbClr val="4F4F4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17"/>
            <p:cNvSpPr>
              <a:spLocks/>
            </p:cNvSpPr>
            <p:nvPr/>
          </p:nvSpPr>
          <p:spPr bwMode="auto">
            <a:xfrm>
              <a:off x="4465" y="2287"/>
              <a:ext cx="314" cy="337"/>
            </a:xfrm>
            <a:custGeom>
              <a:avLst/>
              <a:gdLst>
                <a:gd name="T0" fmla="*/ 133 w 628"/>
                <a:gd name="T1" fmla="*/ 0 h 674"/>
                <a:gd name="T2" fmla="*/ 142 w 628"/>
                <a:gd name="T3" fmla="*/ 21 h 674"/>
                <a:gd name="T4" fmla="*/ 156 w 628"/>
                <a:gd name="T5" fmla="*/ 51 h 674"/>
                <a:gd name="T6" fmla="*/ 175 w 628"/>
                <a:gd name="T7" fmla="*/ 75 h 674"/>
                <a:gd name="T8" fmla="*/ 194 w 628"/>
                <a:gd name="T9" fmla="*/ 88 h 674"/>
                <a:gd name="T10" fmla="*/ 227 w 628"/>
                <a:gd name="T11" fmla="*/ 95 h 674"/>
                <a:gd name="T12" fmla="*/ 299 w 628"/>
                <a:gd name="T13" fmla="*/ 78 h 674"/>
                <a:gd name="T14" fmla="*/ 310 w 628"/>
                <a:gd name="T15" fmla="*/ 85 h 674"/>
                <a:gd name="T16" fmla="*/ 314 w 628"/>
                <a:gd name="T17" fmla="*/ 100 h 674"/>
                <a:gd name="T18" fmla="*/ 312 w 628"/>
                <a:gd name="T19" fmla="*/ 130 h 674"/>
                <a:gd name="T20" fmla="*/ 307 w 628"/>
                <a:gd name="T21" fmla="*/ 148 h 674"/>
                <a:gd name="T22" fmla="*/ 299 w 628"/>
                <a:gd name="T23" fmla="*/ 167 h 674"/>
                <a:gd name="T24" fmla="*/ 293 w 628"/>
                <a:gd name="T25" fmla="*/ 178 h 674"/>
                <a:gd name="T26" fmla="*/ 287 w 628"/>
                <a:gd name="T27" fmla="*/ 238 h 674"/>
                <a:gd name="T28" fmla="*/ 284 w 628"/>
                <a:gd name="T29" fmla="*/ 259 h 674"/>
                <a:gd name="T30" fmla="*/ 278 w 628"/>
                <a:gd name="T31" fmla="*/ 271 h 674"/>
                <a:gd name="T32" fmla="*/ 248 w 628"/>
                <a:gd name="T33" fmla="*/ 308 h 674"/>
                <a:gd name="T34" fmla="*/ 231 w 628"/>
                <a:gd name="T35" fmla="*/ 317 h 674"/>
                <a:gd name="T36" fmla="*/ 214 w 628"/>
                <a:gd name="T37" fmla="*/ 319 h 674"/>
                <a:gd name="T38" fmla="*/ 191 w 628"/>
                <a:gd name="T39" fmla="*/ 316 h 674"/>
                <a:gd name="T40" fmla="*/ 142 w 628"/>
                <a:gd name="T41" fmla="*/ 337 h 674"/>
                <a:gd name="T42" fmla="*/ 131 w 628"/>
                <a:gd name="T43" fmla="*/ 337 h 674"/>
                <a:gd name="T44" fmla="*/ 89 w 628"/>
                <a:gd name="T45" fmla="*/ 328 h 674"/>
                <a:gd name="T46" fmla="*/ 84 w 628"/>
                <a:gd name="T47" fmla="*/ 320 h 674"/>
                <a:gd name="T48" fmla="*/ 61 w 628"/>
                <a:gd name="T49" fmla="*/ 269 h 674"/>
                <a:gd name="T50" fmla="*/ 49 w 628"/>
                <a:gd name="T51" fmla="*/ 255 h 674"/>
                <a:gd name="T52" fmla="*/ 43 w 628"/>
                <a:gd name="T53" fmla="*/ 243 h 674"/>
                <a:gd name="T54" fmla="*/ 38 w 628"/>
                <a:gd name="T55" fmla="*/ 230 h 674"/>
                <a:gd name="T56" fmla="*/ 22 w 628"/>
                <a:gd name="T57" fmla="*/ 178 h 674"/>
                <a:gd name="T58" fmla="*/ 17 w 628"/>
                <a:gd name="T59" fmla="*/ 165 h 674"/>
                <a:gd name="T60" fmla="*/ 15 w 628"/>
                <a:gd name="T61" fmla="*/ 150 h 674"/>
                <a:gd name="T62" fmla="*/ 9 w 628"/>
                <a:gd name="T63" fmla="*/ 137 h 674"/>
                <a:gd name="T64" fmla="*/ 0 w 628"/>
                <a:gd name="T65" fmla="*/ 118 h 674"/>
                <a:gd name="T66" fmla="*/ 0 w 628"/>
                <a:gd name="T67" fmla="*/ 86 h 674"/>
                <a:gd name="T68" fmla="*/ 59 w 628"/>
                <a:gd name="T69" fmla="*/ 78 h 674"/>
                <a:gd name="T70" fmla="*/ 82 w 628"/>
                <a:gd name="T71" fmla="*/ 64 h 674"/>
                <a:gd name="T72" fmla="*/ 103 w 628"/>
                <a:gd name="T73" fmla="*/ 47 h 674"/>
                <a:gd name="T74" fmla="*/ 119 w 628"/>
                <a:gd name="T75" fmla="*/ 30 h 674"/>
                <a:gd name="T76" fmla="*/ 133 w 628"/>
                <a:gd name="T77" fmla="*/ 0 h 67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28"/>
                <a:gd name="T118" fmla="*/ 0 h 674"/>
                <a:gd name="T119" fmla="*/ 628 w 628"/>
                <a:gd name="T120" fmla="*/ 674 h 67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28" h="674">
                  <a:moveTo>
                    <a:pt x="265" y="0"/>
                  </a:moveTo>
                  <a:lnTo>
                    <a:pt x="283" y="43"/>
                  </a:lnTo>
                  <a:lnTo>
                    <a:pt x="312" y="102"/>
                  </a:lnTo>
                  <a:lnTo>
                    <a:pt x="350" y="150"/>
                  </a:lnTo>
                  <a:lnTo>
                    <a:pt x="388" y="177"/>
                  </a:lnTo>
                  <a:lnTo>
                    <a:pt x="454" y="191"/>
                  </a:lnTo>
                  <a:lnTo>
                    <a:pt x="597" y="155"/>
                  </a:lnTo>
                  <a:lnTo>
                    <a:pt x="620" y="171"/>
                  </a:lnTo>
                  <a:lnTo>
                    <a:pt x="628" y="200"/>
                  </a:lnTo>
                  <a:lnTo>
                    <a:pt x="624" y="259"/>
                  </a:lnTo>
                  <a:lnTo>
                    <a:pt x="614" y="296"/>
                  </a:lnTo>
                  <a:lnTo>
                    <a:pt x="597" y="334"/>
                  </a:lnTo>
                  <a:lnTo>
                    <a:pt x="585" y="357"/>
                  </a:lnTo>
                  <a:lnTo>
                    <a:pt x="574" y="477"/>
                  </a:lnTo>
                  <a:lnTo>
                    <a:pt x="568" y="518"/>
                  </a:lnTo>
                  <a:lnTo>
                    <a:pt x="555" y="542"/>
                  </a:lnTo>
                  <a:lnTo>
                    <a:pt x="497" y="615"/>
                  </a:lnTo>
                  <a:lnTo>
                    <a:pt x="462" y="634"/>
                  </a:lnTo>
                  <a:lnTo>
                    <a:pt x="429" y="637"/>
                  </a:lnTo>
                  <a:lnTo>
                    <a:pt x="382" y="631"/>
                  </a:lnTo>
                  <a:lnTo>
                    <a:pt x="283" y="674"/>
                  </a:lnTo>
                  <a:lnTo>
                    <a:pt x="261" y="674"/>
                  </a:lnTo>
                  <a:lnTo>
                    <a:pt x="178" y="656"/>
                  </a:lnTo>
                  <a:lnTo>
                    <a:pt x="168" y="639"/>
                  </a:lnTo>
                  <a:lnTo>
                    <a:pt x="122" y="537"/>
                  </a:lnTo>
                  <a:lnTo>
                    <a:pt x="98" y="510"/>
                  </a:lnTo>
                  <a:lnTo>
                    <a:pt x="87" y="487"/>
                  </a:lnTo>
                  <a:lnTo>
                    <a:pt x="75" y="460"/>
                  </a:lnTo>
                  <a:lnTo>
                    <a:pt x="44" y="356"/>
                  </a:lnTo>
                  <a:lnTo>
                    <a:pt x="34" y="330"/>
                  </a:lnTo>
                  <a:lnTo>
                    <a:pt x="31" y="300"/>
                  </a:lnTo>
                  <a:lnTo>
                    <a:pt x="18" y="274"/>
                  </a:lnTo>
                  <a:lnTo>
                    <a:pt x="0" y="236"/>
                  </a:lnTo>
                  <a:lnTo>
                    <a:pt x="0" y="172"/>
                  </a:lnTo>
                  <a:lnTo>
                    <a:pt x="118" y="156"/>
                  </a:lnTo>
                  <a:lnTo>
                    <a:pt x="165" y="128"/>
                  </a:lnTo>
                  <a:lnTo>
                    <a:pt x="207" y="95"/>
                  </a:lnTo>
                  <a:lnTo>
                    <a:pt x="239" y="61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18"/>
            <p:cNvSpPr>
              <a:spLocks/>
            </p:cNvSpPr>
            <p:nvPr/>
          </p:nvSpPr>
          <p:spPr bwMode="auto">
            <a:xfrm>
              <a:off x="4556" y="2547"/>
              <a:ext cx="37" cy="12"/>
            </a:xfrm>
            <a:custGeom>
              <a:avLst/>
              <a:gdLst>
                <a:gd name="T0" fmla="*/ 11 w 73"/>
                <a:gd name="T1" fmla="*/ 12 h 23"/>
                <a:gd name="T2" fmla="*/ 22 w 73"/>
                <a:gd name="T3" fmla="*/ 12 h 23"/>
                <a:gd name="T4" fmla="*/ 30 w 73"/>
                <a:gd name="T5" fmla="*/ 11 h 23"/>
                <a:gd name="T6" fmla="*/ 37 w 73"/>
                <a:gd name="T7" fmla="*/ 0 h 23"/>
                <a:gd name="T8" fmla="*/ 0 w 73"/>
                <a:gd name="T9" fmla="*/ 3 h 23"/>
                <a:gd name="T10" fmla="*/ 11 w 73"/>
                <a:gd name="T11" fmla="*/ 12 h 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23"/>
                <a:gd name="T20" fmla="*/ 73 w 73"/>
                <a:gd name="T21" fmla="*/ 23 h 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23">
                  <a:moveTo>
                    <a:pt x="21" y="23"/>
                  </a:moveTo>
                  <a:lnTo>
                    <a:pt x="43" y="23"/>
                  </a:lnTo>
                  <a:lnTo>
                    <a:pt x="59" y="21"/>
                  </a:lnTo>
                  <a:lnTo>
                    <a:pt x="73" y="0"/>
                  </a:lnTo>
                  <a:lnTo>
                    <a:pt x="0" y="6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B2B2B2"/>
            </a:solidFill>
            <a:ln w="1588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19"/>
            <p:cNvSpPr>
              <a:spLocks/>
            </p:cNvSpPr>
            <p:nvPr/>
          </p:nvSpPr>
          <p:spPr bwMode="auto">
            <a:xfrm>
              <a:off x="3851" y="3296"/>
              <a:ext cx="1041" cy="706"/>
            </a:xfrm>
            <a:custGeom>
              <a:avLst/>
              <a:gdLst>
                <a:gd name="T0" fmla="*/ 105 w 2082"/>
                <a:gd name="T1" fmla="*/ 602 h 1412"/>
                <a:gd name="T2" fmla="*/ 125 w 2082"/>
                <a:gd name="T3" fmla="*/ 649 h 1412"/>
                <a:gd name="T4" fmla="*/ 144 w 2082"/>
                <a:gd name="T5" fmla="*/ 670 h 1412"/>
                <a:gd name="T6" fmla="*/ 167 w 2082"/>
                <a:gd name="T7" fmla="*/ 685 h 1412"/>
                <a:gd name="T8" fmla="*/ 197 w 2082"/>
                <a:gd name="T9" fmla="*/ 698 h 1412"/>
                <a:gd name="T10" fmla="*/ 224 w 2082"/>
                <a:gd name="T11" fmla="*/ 705 h 1412"/>
                <a:gd name="T12" fmla="*/ 249 w 2082"/>
                <a:gd name="T13" fmla="*/ 706 h 1412"/>
                <a:gd name="T14" fmla="*/ 277 w 2082"/>
                <a:gd name="T15" fmla="*/ 701 h 1412"/>
                <a:gd name="T16" fmla="*/ 302 w 2082"/>
                <a:gd name="T17" fmla="*/ 693 h 1412"/>
                <a:gd name="T18" fmla="*/ 321 w 2082"/>
                <a:gd name="T19" fmla="*/ 675 h 1412"/>
                <a:gd name="T20" fmla="*/ 324 w 2082"/>
                <a:gd name="T21" fmla="*/ 670 h 1412"/>
                <a:gd name="T22" fmla="*/ 877 w 2082"/>
                <a:gd name="T23" fmla="*/ 670 h 1412"/>
                <a:gd name="T24" fmla="*/ 1041 w 2082"/>
                <a:gd name="T25" fmla="*/ 533 h 1412"/>
                <a:gd name="T26" fmla="*/ 1027 w 2082"/>
                <a:gd name="T27" fmla="*/ 491 h 1412"/>
                <a:gd name="T28" fmla="*/ 1012 w 2082"/>
                <a:gd name="T29" fmla="*/ 433 h 1412"/>
                <a:gd name="T30" fmla="*/ 984 w 2082"/>
                <a:gd name="T31" fmla="*/ 381 h 1412"/>
                <a:gd name="T32" fmla="*/ 931 w 2082"/>
                <a:gd name="T33" fmla="*/ 308 h 1412"/>
                <a:gd name="T34" fmla="*/ 902 w 2082"/>
                <a:gd name="T35" fmla="*/ 251 h 1412"/>
                <a:gd name="T36" fmla="*/ 864 w 2082"/>
                <a:gd name="T37" fmla="*/ 175 h 1412"/>
                <a:gd name="T38" fmla="*/ 831 w 2082"/>
                <a:gd name="T39" fmla="*/ 122 h 1412"/>
                <a:gd name="T40" fmla="*/ 794 w 2082"/>
                <a:gd name="T41" fmla="*/ 67 h 1412"/>
                <a:gd name="T42" fmla="*/ 749 w 2082"/>
                <a:gd name="T43" fmla="*/ 28 h 1412"/>
                <a:gd name="T44" fmla="*/ 707 w 2082"/>
                <a:gd name="T45" fmla="*/ 0 h 1412"/>
                <a:gd name="T46" fmla="*/ 662 w 2082"/>
                <a:gd name="T47" fmla="*/ 18 h 1412"/>
                <a:gd name="T48" fmla="*/ 607 w 2082"/>
                <a:gd name="T49" fmla="*/ 24 h 1412"/>
                <a:gd name="T50" fmla="*/ 542 w 2082"/>
                <a:gd name="T51" fmla="*/ 38 h 1412"/>
                <a:gd name="T52" fmla="*/ 482 w 2082"/>
                <a:gd name="T53" fmla="*/ 43 h 1412"/>
                <a:gd name="T54" fmla="*/ 448 w 2082"/>
                <a:gd name="T55" fmla="*/ 38 h 1412"/>
                <a:gd name="T56" fmla="*/ 415 w 2082"/>
                <a:gd name="T57" fmla="*/ 36 h 1412"/>
                <a:gd name="T58" fmla="*/ 393 w 2082"/>
                <a:gd name="T59" fmla="*/ 18 h 1412"/>
                <a:gd name="T60" fmla="*/ 362 w 2082"/>
                <a:gd name="T61" fmla="*/ 0 h 1412"/>
                <a:gd name="T62" fmla="*/ 108 w 2082"/>
                <a:gd name="T63" fmla="*/ 98 h 1412"/>
                <a:gd name="T64" fmla="*/ 40 w 2082"/>
                <a:gd name="T65" fmla="*/ 194 h 1412"/>
                <a:gd name="T66" fmla="*/ 5 w 2082"/>
                <a:gd name="T67" fmla="*/ 212 h 1412"/>
                <a:gd name="T68" fmla="*/ 0 w 2082"/>
                <a:gd name="T69" fmla="*/ 238 h 1412"/>
                <a:gd name="T70" fmla="*/ 6 w 2082"/>
                <a:gd name="T71" fmla="*/ 306 h 1412"/>
                <a:gd name="T72" fmla="*/ 15 w 2082"/>
                <a:gd name="T73" fmla="*/ 361 h 1412"/>
                <a:gd name="T74" fmla="*/ 29 w 2082"/>
                <a:gd name="T75" fmla="*/ 395 h 1412"/>
                <a:gd name="T76" fmla="*/ 46 w 2082"/>
                <a:gd name="T77" fmla="*/ 404 h 1412"/>
                <a:gd name="T78" fmla="*/ 64 w 2082"/>
                <a:gd name="T79" fmla="*/ 413 h 1412"/>
                <a:gd name="T80" fmla="*/ 74 w 2082"/>
                <a:gd name="T81" fmla="*/ 426 h 1412"/>
                <a:gd name="T82" fmla="*/ 92 w 2082"/>
                <a:gd name="T83" fmla="*/ 448 h 1412"/>
                <a:gd name="T84" fmla="*/ 105 w 2082"/>
                <a:gd name="T85" fmla="*/ 477 h 1412"/>
                <a:gd name="T86" fmla="*/ 112 w 2082"/>
                <a:gd name="T87" fmla="*/ 513 h 1412"/>
                <a:gd name="T88" fmla="*/ 106 w 2082"/>
                <a:gd name="T89" fmla="*/ 542 h 1412"/>
                <a:gd name="T90" fmla="*/ 103 w 2082"/>
                <a:gd name="T91" fmla="*/ 588 h 1412"/>
                <a:gd name="T92" fmla="*/ 105 w 2082"/>
                <a:gd name="T93" fmla="*/ 602 h 14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082"/>
                <a:gd name="T142" fmla="*/ 0 h 1412"/>
                <a:gd name="T143" fmla="*/ 2082 w 2082"/>
                <a:gd name="T144" fmla="*/ 1412 h 141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082" h="1412">
                  <a:moveTo>
                    <a:pt x="211" y="1203"/>
                  </a:moveTo>
                  <a:lnTo>
                    <a:pt x="250" y="1297"/>
                  </a:lnTo>
                  <a:lnTo>
                    <a:pt x="289" y="1339"/>
                  </a:lnTo>
                  <a:lnTo>
                    <a:pt x="334" y="1369"/>
                  </a:lnTo>
                  <a:lnTo>
                    <a:pt x="395" y="1395"/>
                  </a:lnTo>
                  <a:lnTo>
                    <a:pt x="449" y="1409"/>
                  </a:lnTo>
                  <a:lnTo>
                    <a:pt x="498" y="1412"/>
                  </a:lnTo>
                  <a:lnTo>
                    <a:pt x="555" y="1402"/>
                  </a:lnTo>
                  <a:lnTo>
                    <a:pt x="604" y="1386"/>
                  </a:lnTo>
                  <a:lnTo>
                    <a:pt x="642" y="1350"/>
                  </a:lnTo>
                  <a:lnTo>
                    <a:pt x="649" y="1339"/>
                  </a:lnTo>
                  <a:lnTo>
                    <a:pt x="1755" y="1339"/>
                  </a:lnTo>
                  <a:lnTo>
                    <a:pt x="2082" y="1065"/>
                  </a:lnTo>
                  <a:lnTo>
                    <a:pt x="2054" y="983"/>
                  </a:lnTo>
                  <a:lnTo>
                    <a:pt x="2025" y="866"/>
                  </a:lnTo>
                  <a:lnTo>
                    <a:pt x="1968" y="763"/>
                  </a:lnTo>
                  <a:lnTo>
                    <a:pt x="1862" y="616"/>
                  </a:lnTo>
                  <a:lnTo>
                    <a:pt x="1805" y="502"/>
                  </a:lnTo>
                  <a:lnTo>
                    <a:pt x="1729" y="350"/>
                  </a:lnTo>
                  <a:lnTo>
                    <a:pt x="1663" y="244"/>
                  </a:lnTo>
                  <a:lnTo>
                    <a:pt x="1588" y="134"/>
                  </a:lnTo>
                  <a:lnTo>
                    <a:pt x="1498" y="57"/>
                  </a:lnTo>
                  <a:lnTo>
                    <a:pt x="1414" y="0"/>
                  </a:lnTo>
                  <a:lnTo>
                    <a:pt x="1325" y="36"/>
                  </a:lnTo>
                  <a:lnTo>
                    <a:pt x="1215" y="48"/>
                  </a:lnTo>
                  <a:lnTo>
                    <a:pt x="1085" y="75"/>
                  </a:lnTo>
                  <a:lnTo>
                    <a:pt x="964" y="85"/>
                  </a:lnTo>
                  <a:lnTo>
                    <a:pt x="897" y="75"/>
                  </a:lnTo>
                  <a:lnTo>
                    <a:pt x="831" y="72"/>
                  </a:lnTo>
                  <a:lnTo>
                    <a:pt x="786" y="36"/>
                  </a:lnTo>
                  <a:lnTo>
                    <a:pt x="725" y="0"/>
                  </a:lnTo>
                  <a:lnTo>
                    <a:pt x="217" y="196"/>
                  </a:lnTo>
                  <a:lnTo>
                    <a:pt x="81" y="388"/>
                  </a:lnTo>
                  <a:lnTo>
                    <a:pt x="10" y="424"/>
                  </a:lnTo>
                  <a:lnTo>
                    <a:pt x="0" y="477"/>
                  </a:lnTo>
                  <a:lnTo>
                    <a:pt x="13" y="612"/>
                  </a:lnTo>
                  <a:lnTo>
                    <a:pt x="30" y="723"/>
                  </a:lnTo>
                  <a:lnTo>
                    <a:pt x="59" y="791"/>
                  </a:lnTo>
                  <a:lnTo>
                    <a:pt x="92" y="809"/>
                  </a:lnTo>
                  <a:lnTo>
                    <a:pt x="128" y="826"/>
                  </a:lnTo>
                  <a:lnTo>
                    <a:pt x="149" y="853"/>
                  </a:lnTo>
                  <a:lnTo>
                    <a:pt x="184" y="897"/>
                  </a:lnTo>
                  <a:lnTo>
                    <a:pt x="211" y="954"/>
                  </a:lnTo>
                  <a:lnTo>
                    <a:pt x="225" y="1026"/>
                  </a:lnTo>
                  <a:lnTo>
                    <a:pt x="213" y="1084"/>
                  </a:lnTo>
                  <a:lnTo>
                    <a:pt x="206" y="1175"/>
                  </a:lnTo>
                  <a:lnTo>
                    <a:pt x="211" y="1203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Freeform 20"/>
            <p:cNvSpPr>
              <a:spLocks/>
            </p:cNvSpPr>
            <p:nvPr/>
          </p:nvSpPr>
          <p:spPr bwMode="auto">
            <a:xfrm>
              <a:off x="4811" y="3865"/>
              <a:ext cx="254" cy="170"/>
            </a:xfrm>
            <a:custGeom>
              <a:avLst/>
              <a:gdLst>
                <a:gd name="T0" fmla="*/ 0 w 509"/>
                <a:gd name="T1" fmla="*/ 50 h 340"/>
                <a:gd name="T2" fmla="*/ 5 w 509"/>
                <a:gd name="T3" fmla="*/ 56 h 340"/>
                <a:gd name="T4" fmla="*/ 13 w 509"/>
                <a:gd name="T5" fmla="*/ 69 h 340"/>
                <a:gd name="T6" fmla="*/ 17 w 509"/>
                <a:gd name="T7" fmla="*/ 81 h 340"/>
                <a:gd name="T8" fmla="*/ 21 w 509"/>
                <a:gd name="T9" fmla="*/ 90 h 340"/>
                <a:gd name="T10" fmla="*/ 24 w 509"/>
                <a:gd name="T11" fmla="*/ 98 h 340"/>
                <a:gd name="T12" fmla="*/ 28 w 509"/>
                <a:gd name="T13" fmla="*/ 101 h 340"/>
                <a:gd name="T14" fmla="*/ 35 w 509"/>
                <a:gd name="T15" fmla="*/ 112 h 340"/>
                <a:gd name="T16" fmla="*/ 42 w 509"/>
                <a:gd name="T17" fmla="*/ 118 h 340"/>
                <a:gd name="T18" fmla="*/ 49 w 509"/>
                <a:gd name="T19" fmla="*/ 125 h 340"/>
                <a:gd name="T20" fmla="*/ 55 w 509"/>
                <a:gd name="T21" fmla="*/ 136 h 340"/>
                <a:gd name="T22" fmla="*/ 58 w 509"/>
                <a:gd name="T23" fmla="*/ 143 h 340"/>
                <a:gd name="T24" fmla="*/ 62 w 509"/>
                <a:gd name="T25" fmla="*/ 152 h 340"/>
                <a:gd name="T26" fmla="*/ 65 w 509"/>
                <a:gd name="T27" fmla="*/ 160 h 340"/>
                <a:gd name="T28" fmla="*/ 66 w 509"/>
                <a:gd name="T29" fmla="*/ 164 h 340"/>
                <a:gd name="T30" fmla="*/ 68 w 509"/>
                <a:gd name="T31" fmla="*/ 165 h 340"/>
                <a:gd name="T32" fmla="*/ 75 w 509"/>
                <a:gd name="T33" fmla="*/ 159 h 340"/>
                <a:gd name="T34" fmla="*/ 79 w 509"/>
                <a:gd name="T35" fmla="*/ 150 h 340"/>
                <a:gd name="T36" fmla="*/ 80 w 509"/>
                <a:gd name="T37" fmla="*/ 142 h 340"/>
                <a:gd name="T38" fmla="*/ 79 w 509"/>
                <a:gd name="T39" fmla="*/ 128 h 340"/>
                <a:gd name="T40" fmla="*/ 75 w 509"/>
                <a:gd name="T41" fmla="*/ 112 h 340"/>
                <a:gd name="T42" fmla="*/ 68 w 509"/>
                <a:gd name="T43" fmla="*/ 98 h 340"/>
                <a:gd name="T44" fmla="*/ 58 w 509"/>
                <a:gd name="T45" fmla="*/ 80 h 340"/>
                <a:gd name="T46" fmla="*/ 85 w 509"/>
                <a:gd name="T47" fmla="*/ 92 h 340"/>
                <a:gd name="T48" fmla="*/ 103 w 509"/>
                <a:gd name="T49" fmla="*/ 100 h 340"/>
                <a:gd name="T50" fmla="*/ 122 w 509"/>
                <a:gd name="T51" fmla="*/ 101 h 340"/>
                <a:gd name="T52" fmla="*/ 137 w 509"/>
                <a:gd name="T53" fmla="*/ 106 h 340"/>
                <a:gd name="T54" fmla="*/ 152 w 509"/>
                <a:gd name="T55" fmla="*/ 113 h 340"/>
                <a:gd name="T56" fmla="*/ 170 w 509"/>
                <a:gd name="T57" fmla="*/ 123 h 340"/>
                <a:gd name="T58" fmla="*/ 182 w 509"/>
                <a:gd name="T59" fmla="*/ 132 h 340"/>
                <a:gd name="T60" fmla="*/ 193 w 509"/>
                <a:gd name="T61" fmla="*/ 143 h 340"/>
                <a:gd name="T62" fmla="*/ 199 w 509"/>
                <a:gd name="T63" fmla="*/ 152 h 340"/>
                <a:gd name="T64" fmla="*/ 207 w 509"/>
                <a:gd name="T65" fmla="*/ 158 h 340"/>
                <a:gd name="T66" fmla="*/ 215 w 509"/>
                <a:gd name="T67" fmla="*/ 160 h 340"/>
                <a:gd name="T68" fmla="*/ 219 w 509"/>
                <a:gd name="T69" fmla="*/ 160 h 340"/>
                <a:gd name="T70" fmla="*/ 231 w 509"/>
                <a:gd name="T71" fmla="*/ 165 h 340"/>
                <a:gd name="T72" fmla="*/ 239 w 509"/>
                <a:gd name="T73" fmla="*/ 168 h 340"/>
                <a:gd name="T74" fmla="*/ 250 w 509"/>
                <a:gd name="T75" fmla="*/ 170 h 340"/>
                <a:gd name="T76" fmla="*/ 253 w 509"/>
                <a:gd name="T77" fmla="*/ 170 h 340"/>
                <a:gd name="T78" fmla="*/ 254 w 509"/>
                <a:gd name="T79" fmla="*/ 167 h 340"/>
                <a:gd name="T80" fmla="*/ 254 w 509"/>
                <a:gd name="T81" fmla="*/ 164 h 340"/>
                <a:gd name="T82" fmla="*/ 247 w 509"/>
                <a:gd name="T83" fmla="*/ 159 h 340"/>
                <a:gd name="T84" fmla="*/ 240 w 509"/>
                <a:gd name="T85" fmla="*/ 149 h 340"/>
                <a:gd name="T86" fmla="*/ 233 w 509"/>
                <a:gd name="T87" fmla="*/ 136 h 340"/>
                <a:gd name="T88" fmla="*/ 227 w 509"/>
                <a:gd name="T89" fmla="*/ 114 h 340"/>
                <a:gd name="T90" fmla="*/ 217 w 509"/>
                <a:gd name="T91" fmla="*/ 85 h 340"/>
                <a:gd name="T92" fmla="*/ 210 w 509"/>
                <a:gd name="T93" fmla="*/ 69 h 340"/>
                <a:gd name="T94" fmla="*/ 204 w 509"/>
                <a:gd name="T95" fmla="*/ 59 h 340"/>
                <a:gd name="T96" fmla="*/ 197 w 509"/>
                <a:gd name="T97" fmla="*/ 53 h 340"/>
                <a:gd name="T98" fmla="*/ 185 w 509"/>
                <a:gd name="T99" fmla="*/ 50 h 340"/>
                <a:gd name="T100" fmla="*/ 120 w 509"/>
                <a:gd name="T101" fmla="*/ 25 h 340"/>
                <a:gd name="T102" fmla="*/ 85 w 509"/>
                <a:gd name="T103" fmla="*/ 11 h 340"/>
                <a:gd name="T104" fmla="*/ 79 w 509"/>
                <a:gd name="T105" fmla="*/ 5 h 340"/>
                <a:gd name="T106" fmla="*/ 56 w 509"/>
                <a:gd name="T107" fmla="*/ 0 h 340"/>
                <a:gd name="T108" fmla="*/ 19 w 509"/>
                <a:gd name="T109" fmla="*/ 11 h 340"/>
                <a:gd name="T110" fmla="*/ 2 w 509"/>
                <a:gd name="T111" fmla="*/ 35 h 340"/>
                <a:gd name="T112" fmla="*/ 0 w 509"/>
                <a:gd name="T113" fmla="*/ 50 h 3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09"/>
                <a:gd name="T172" fmla="*/ 0 h 340"/>
                <a:gd name="T173" fmla="*/ 509 w 509"/>
                <a:gd name="T174" fmla="*/ 340 h 34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09" h="340">
                  <a:moveTo>
                    <a:pt x="0" y="101"/>
                  </a:moveTo>
                  <a:lnTo>
                    <a:pt x="11" y="112"/>
                  </a:lnTo>
                  <a:lnTo>
                    <a:pt x="27" y="138"/>
                  </a:lnTo>
                  <a:lnTo>
                    <a:pt x="35" y="161"/>
                  </a:lnTo>
                  <a:lnTo>
                    <a:pt x="43" y="181"/>
                  </a:lnTo>
                  <a:lnTo>
                    <a:pt x="49" y="196"/>
                  </a:lnTo>
                  <a:lnTo>
                    <a:pt x="56" y="203"/>
                  </a:lnTo>
                  <a:lnTo>
                    <a:pt x="71" y="224"/>
                  </a:lnTo>
                  <a:lnTo>
                    <a:pt x="85" y="236"/>
                  </a:lnTo>
                  <a:lnTo>
                    <a:pt x="98" y="251"/>
                  </a:lnTo>
                  <a:lnTo>
                    <a:pt x="110" y="272"/>
                  </a:lnTo>
                  <a:lnTo>
                    <a:pt x="116" y="286"/>
                  </a:lnTo>
                  <a:lnTo>
                    <a:pt x="124" y="303"/>
                  </a:lnTo>
                  <a:lnTo>
                    <a:pt x="131" y="319"/>
                  </a:lnTo>
                  <a:lnTo>
                    <a:pt x="133" y="328"/>
                  </a:lnTo>
                  <a:lnTo>
                    <a:pt x="137" y="330"/>
                  </a:lnTo>
                  <a:lnTo>
                    <a:pt x="151" y="318"/>
                  </a:lnTo>
                  <a:lnTo>
                    <a:pt x="159" y="300"/>
                  </a:lnTo>
                  <a:lnTo>
                    <a:pt x="161" y="283"/>
                  </a:lnTo>
                  <a:lnTo>
                    <a:pt x="159" y="256"/>
                  </a:lnTo>
                  <a:lnTo>
                    <a:pt x="151" y="225"/>
                  </a:lnTo>
                  <a:lnTo>
                    <a:pt x="136" y="196"/>
                  </a:lnTo>
                  <a:lnTo>
                    <a:pt x="117" y="159"/>
                  </a:lnTo>
                  <a:lnTo>
                    <a:pt x="170" y="185"/>
                  </a:lnTo>
                  <a:lnTo>
                    <a:pt x="207" y="201"/>
                  </a:lnTo>
                  <a:lnTo>
                    <a:pt x="245" y="203"/>
                  </a:lnTo>
                  <a:lnTo>
                    <a:pt x="274" y="212"/>
                  </a:lnTo>
                  <a:lnTo>
                    <a:pt x="305" y="226"/>
                  </a:lnTo>
                  <a:lnTo>
                    <a:pt x="340" y="247"/>
                  </a:lnTo>
                  <a:lnTo>
                    <a:pt x="364" y="263"/>
                  </a:lnTo>
                  <a:lnTo>
                    <a:pt x="387" y="286"/>
                  </a:lnTo>
                  <a:lnTo>
                    <a:pt x="399" y="303"/>
                  </a:lnTo>
                  <a:lnTo>
                    <a:pt x="414" y="315"/>
                  </a:lnTo>
                  <a:lnTo>
                    <a:pt x="431" y="320"/>
                  </a:lnTo>
                  <a:lnTo>
                    <a:pt x="439" y="319"/>
                  </a:lnTo>
                  <a:lnTo>
                    <a:pt x="462" y="330"/>
                  </a:lnTo>
                  <a:lnTo>
                    <a:pt x="479" y="336"/>
                  </a:lnTo>
                  <a:lnTo>
                    <a:pt x="500" y="340"/>
                  </a:lnTo>
                  <a:lnTo>
                    <a:pt x="507" y="340"/>
                  </a:lnTo>
                  <a:lnTo>
                    <a:pt x="509" y="334"/>
                  </a:lnTo>
                  <a:lnTo>
                    <a:pt x="508" y="328"/>
                  </a:lnTo>
                  <a:lnTo>
                    <a:pt x="495" y="318"/>
                  </a:lnTo>
                  <a:lnTo>
                    <a:pt x="481" y="298"/>
                  </a:lnTo>
                  <a:lnTo>
                    <a:pt x="467" y="271"/>
                  </a:lnTo>
                  <a:lnTo>
                    <a:pt x="454" y="228"/>
                  </a:lnTo>
                  <a:lnTo>
                    <a:pt x="434" y="170"/>
                  </a:lnTo>
                  <a:lnTo>
                    <a:pt x="421" y="138"/>
                  </a:lnTo>
                  <a:lnTo>
                    <a:pt x="408" y="119"/>
                  </a:lnTo>
                  <a:lnTo>
                    <a:pt x="394" y="106"/>
                  </a:lnTo>
                  <a:lnTo>
                    <a:pt x="371" y="100"/>
                  </a:lnTo>
                  <a:lnTo>
                    <a:pt x="241" y="51"/>
                  </a:lnTo>
                  <a:lnTo>
                    <a:pt x="170" y="23"/>
                  </a:lnTo>
                  <a:lnTo>
                    <a:pt x="158" y="10"/>
                  </a:lnTo>
                  <a:lnTo>
                    <a:pt x="112" y="0"/>
                  </a:lnTo>
                  <a:lnTo>
                    <a:pt x="38" y="23"/>
                  </a:lnTo>
                  <a:lnTo>
                    <a:pt x="5" y="7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Freeform 21"/>
            <p:cNvSpPr>
              <a:spLocks/>
            </p:cNvSpPr>
            <p:nvPr/>
          </p:nvSpPr>
          <p:spPr bwMode="auto">
            <a:xfrm>
              <a:off x="4073" y="3696"/>
              <a:ext cx="23" cy="22"/>
            </a:xfrm>
            <a:custGeom>
              <a:avLst/>
              <a:gdLst>
                <a:gd name="T0" fmla="*/ 3 w 46"/>
                <a:gd name="T1" fmla="*/ 17 h 45"/>
                <a:gd name="T2" fmla="*/ 0 w 46"/>
                <a:gd name="T3" fmla="*/ 11 h 45"/>
                <a:gd name="T4" fmla="*/ 3 w 46"/>
                <a:gd name="T5" fmla="*/ 4 h 45"/>
                <a:gd name="T6" fmla="*/ 8 w 46"/>
                <a:gd name="T7" fmla="*/ 0 h 45"/>
                <a:gd name="T8" fmla="*/ 14 w 46"/>
                <a:gd name="T9" fmla="*/ 2 h 45"/>
                <a:gd name="T10" fmla="*/ 22 w 46"/>
                <a:gd name="T11" fmla="*/ 6 h 45"/>
                <a:gd name="T12" fmla="*/ 23 w 46"/>
                <a:gd name="T13" fmla="*/ 13 h 45"/>
                <a:gd name="T14" fmla="*/ 20 w 46"/>
                <a:gd name="T15" fmla="*/ 17 h 45"/>
                <a:gd name="T16" fmla="*/ 12 w 46"/>
                <a:gd name="T17" fmla="*/ 22 h 45"/>
                <a:gd name="T18" fmla="*/ 3 w 46"/>
                <a:gd name="T19" fmla="*/ 17 h 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45"/>
                <a:gd name="T32" fmla="*/ 46 w 46"/>
                <a:gd name="T33" fmla="*/ 45 h 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45">
                  <a:moveTo>
                    <a:pt x="7" y="35"/>
                  </a:moveTo>
                  <a:lnTo>
                    <a:pt x="0" y="22"/>
                  </a:lnTo>
                  <a:lnTo>
                    <a:pt x="5" y="8"/>
                  </a:lnTo>
                  <a:lnTo>
                    <a:pt x="16" y="0"/>
                  </a:lnTo>
                  <a:lnTo>
                    <a:pt x="29" y="5"/>
                  </a:lnTo>
                  <a:lnTo>
                    <a:pt x="43" y="13"/>
                  </a:lnTo>
                  <a:lnTo>
                    <a:pt x="46" y="27"/>
                  </a:lnTo>
                  <a:lnTo>
                    <a:pt x="40" y="35"/>
                  </a:lnTo>
                  <a:lnTo>
                    <a:pt x="23" y="45"/>
                  </a:lnTo>
                  <a:lnTo>
                    <a:pt x="7" y="35"/>
                  </a:lnTo>
                  <a:close/>
                </a:path>
              </a:pathLst>
            </a:custGeom>
            <a:solidFill>
              <a:srgbClr val="FFFF00"/>
            </a:solidFill>
            <a:ln w="1588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Freeform 22"/>
            <p:cNvSpPr>
              <a:spLocks/>
            </p:cNvSpPr>
            <p:nvPr/>
          </p:nvSpPr>
          <p:spPr bwMode="auto">
            <a:xfrm>
              <a:off x="4776" y="3835"/>
              <a:ext cx="126" cy="109"/>
            </a:xfrm>
            <a:custGeom>
              <a:avLst/>
              <a:gdLst>
                <a:gd name="T0" fmla="*/ 1 w 253"/>
                <a:gd name="T1" fmla="*/ 89 h 218"/>
                <a:gd name="T2" fmla="*/ 26 w 253"/>
                <a:gd name="T3" fmla="*/ 109 h 218"/>
                <a:gd name="T4" fmla="*/ 31 w 253"/>
                <a:gd name="T5" fmla="*/ 78 h 218"/>
                <a:gd name="T6" fmla="*/ 46 w 253"/>
                <a:gd name="T7" fmla="*/ 55 h 218"/>
                <a:gd name="T8" fmla="*/ 64 w 253"/>
                <a:gd name="T9" fmla="*/ 41 h 218"/>
                <a:gd name="T10" fmla="*/ 83 w 253"/>
                <a:gd name="T11" fmla="*/ 35 h 218"/>
                <a:gd name="T12" fmla="*/ 112 w 253"/>
                <a:gd name="T13" fmla="*/ 35 h 218"/>
                <a:gd name="T14" fmla="*/ 126 w 253"/>
                <a:gd name="T15" fmla="*/ 41 h 218"/>
                <a:gd name="T16" fmla="*/ 126 w 253"/>
                <a:gd name="T17" fmla="*/ 23 h 218"/>
                <a:gd name="T18" fmla="*/ 125 w 253"/>
                <a:gd name="T19" fmla="*/ 13 h 218"/>
                <a:gd name="T20" fmla="*/ 112 w 253"/>
                <a:gd name="T21" fmla="*/ 0 h 218"/>
                <a:gd name="T22" fmla="*/ 81 w 253"/>
                <a:gd name="T23" fmla="*/ 2 h 218"/>
                <a:gd name="T24" fmla="*/ 50 w 253"/>
                <a:gd name="T25" fmla="*/ 11 h 218"/>
                <a:gd name="T26" fmla="*/ 28 w 253"/>
                <a:gd name="T27" fmla="*/ 20 h 218"/>
                <a:gd name="T28" fmla="*/ 12 w 253"/>
                <a:gd name="T29" fmla="*/ 33 h 218"/>
                <a:gd name="T30" fmla="*/ 1 w 253"/>
                <a:gd name="T31" fmla="*/ 49 h 218"/>
                <a:gd name="T32" fmla="*/ 0 w 253"/>
                <a:gd name="T33" fmla="*/ 65 h 218"/>
                <a:gd name="T34" fmla="*/ 0 w 253"/>
                <a:gd name="T35" fmla="*/ 80 h 218"/>
                <a:gd name="T36" fmla="*/ 1 w 253"/>
                <a:gd name="T37" fmla="*/ 89 h 2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3"/>
                <a:gd name="T58" fmla="*/ 0 h 218"/>
                <a:gd name="T59" fmla="*/ 253 w 253"/>
                <a:gd name="T60" fmla="*/ 218 h 2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3" h="218">
                  <a:moveTo>
                    <a:pt x="3" y="177"/>
                  </a:moveTo>
                  <a:lnTo>
                    <a:pt x="53" y="218"/>
                  </a:lnTo>
                  <a:lnTo>
                    <a:pt x="62" y="156"/>
                  </a:lnTo>
                  <a:lnTo>
                    <a:pt x="93" y="111"/>
                  </a:lnTo>
                  <a:lnTo>
                    <a:pt x="129" y="81"/>
                  </a:lnTo>
                  <a:lnTo>
                    <a:pt x="166" y="70"/>
                  </a:lnTo>
                  <a:lnTo>
                    <a:pt x="225" y="70"/>
                  </a:lnTo>
                  <a:lnTo>
                    <a:pt x="253" y="81"/>
                  </a:lnTo>
                  <a:lnTo>
                    <a:pt x="253" y="46"/>
                  </a:lnTo>
                  <a:lnTo>
                    <a:pt x="251" y="25"/>
                  </a:lnTo>
                  <a:lnTo>
                    <a:pt x="224" y="0"/>
                  </a:lnTo>
                  <a:lnTo>
                    <a:pt x="162" y="4"/>
                  </a:lnTo>
                  <a:lnTo>
                    <a:pt x="100" y="22"/>
                  </a:lnTo>
                  <a:lnTo>
                    <a:pt x="56" y="40"/>
                  </a:lnTo>
                  <a:lnTo>
                    <a:pt x="24" y="66"/>
                  </a:lnTo>
                  <a:lnTo>
                    <a:pt x="3" y="97"/>
                  </a:lnTo>
                  <a:lnTo>
                    <a:pt x="0" y="130"/>
                  </a:lnTo>
                  <a:lnTo>
                    <a:pt x="0" y="160"/>
                  </a:lnTo>
                  <a:lnTo>
                    <a:pt x="3" y="177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Freeform 23"/>
            <p:cNvSpPr>
              <a:spLocks/>
            </p:cNvSpPr>
            <p:nvPr/>
          </p:nvSpPr>
          <p:spPr bwMode="auto">
            <a:xfrm>
              <a:off x="4055" y="3360"/>
              <a:ext cx="598" cy="604"/>
            </a:xfrm>
            <a:custGeom>
              <a:avLst/>
              <a:gdLst>
                <a:gd name="T0" fmla="*/ 0 w 1196"/>
                <a:gd name="T1" fmla="*/ 287 h 1208"/>
                <a:gd name="T2" fmla="*/ 21 w 1196"/>
                <a:gd name="T3" fmla="*/ 299 h 1208"/>
                <a:gd name="T4" fmla="*/ 46 w 1196"/>
                <a:gd name="T5" fmla="*/ 311 h 1208"/>
                <a:gd name="T6" fmla="*/ 63 w 1196"/>
                <a:gd name="T7" fmla="*/ 330 h 1208"/>
                <a:gd name="T8" fmla="*/ 92 w 1196"/>
                <a:gd name="T9" fmla="*/ 340 h 1208"/>
                <a:gd name="T10" fmla="*/ 126 w 1196"/>
                <a:gd name="T11" fmla="*/ 342 h 1208"/>
                <a:gd name="T12" fmla="*/ 133 w 1196"/>
                <a:gd name="T13" fmla="*/ 391 h 1208"/>
                <a:gd name="T14" fmla="*/ 135 w 1196"/>
                <a:gd name="T15" fmla="*/ 439 h 1208"/>
                <a:gd name="T16" fmla="*/ 141 w 1196"/>
                <a:gd name="T17" fmla="*/ 482 h 1208"/>
                <a:gd name="T18" fmla="*/ 142 w 1196"/>
                <a:gd name="T19" fmla="*/ 505 h 1208"/>
                <a:gd name="T20" fmla="*/ 142 w 1196"/>
                <a:gd name="T21" fmla="*/ 532 h 1208"/>
                <a:gd name="T22" fmla="*/ 138 w 1196"/>
                <a:gd name="T23" fmla="*/ 564 h 1208"/>
                <a:gd name="T24" fmla="*/ 134 w 1196"/>
                <a:gd name="T25" fmla="*/ 584 h 1208"/>
                <a:gd name="T26" fmla="*/ 126 w 1196"/>
                <a:gd name="T27" fmla="*/ 604 h 1208"/>
                <a:gd name="T28" fmla="*/ 345 w 1196"/>
                <a:gd name="T29" fmla="*/ 604 h 1208"/>
                <a:gd name="T30" fmla="*/ 377 w 1196"/>
                <a:gd name="T31" fmla="*/ 579 h 1208"/>
                <a:gd name="T32" fmla="*/ 420 w 1196"/>
                <a:gd name="T33" fmla="*/ 558 h 1208"/>
                <a:gd name="T34" fmla="*/ 481 w 1196"/>
                <a:gd name="T35" fmla="*/ 535 h 1208"/>
                <a:gd name="T36" fmla="*/ 545 w 1196"/>
                <a:gd name="T37" fmla="*/ 519 h 1208"/>
                <a:gd name="T38" fmla="*/ 598 w 1196"/>
                <a:gd name="T39" fmla="*/ 510 h 1208"/>
                <a:gd name="T40" fmla="*/ 585 w 1196"/>
                <a:gd name="T41" fmla="*/ 453 h 1208"/>
                <a:gd name="T42" fmla="*/ 560 w 1196"/>
                <a:gd name="T43" fmla="*/ 394 h 1208"/>
                <a:gd name="T44" fmla="*/ 533 w 1196"/>
                <a:gd name="T45" fmla="*/ 347 h 1208"/>
                <a:gd name="T46" fmla="*/ 502 w 1196"/>
                <a:gd name="T47" fmla="*/ 303 h 1208"/>
                <a:gd name="T48" fmla="*/ 465 w 1196"/>
                <a:gd name="T49" fmla="*/ 266 h 1208"/>
                <a:gd name="T50" fmla="*/ 399 w 1196"/>
                <a:gd name="T51" fmla="*/ 217 h 1208"/>
                <a:gd name="T52" fmla="*/ 349 w 1196"/>
                <a:gd name="T53" fmla="*/ 178 h 1208"/>
                <a:gd name="T54" fmla="*/ 306 w 1196"/>
                <a:gd name="T55" fmla="*/ 145 h 1208"/>
                <a:gd name="T56" fmla="*/ 276 w 1196"/>
                <a:gd name="T57" fmla="*/ 111 h 1208"/>
                <a:gd name="T58" fmla="*/ 241 w 1196"/>
                <a:gd name="T59" fmla="*/ 76 h 1208"/>
                <a:gd name="T60" fmla="*/ 199 w 1196"/>
                <a:gd name="T61" fmla="*/ 31 h 1208"/>
                <a:gd name="T62" fmla="*/ 172 w 1196"/>
                <a:gd name="T63" fmla="*/ 0 h 1208"/>
                <a:gd name="T64" fmla="*/ 49 w 1196"/>
                <a:gd name="T65" fmla="*/ 97 h 1208"/>
                <a:gd name="T66" fmla="*/ 64 w 1196"/>
                <a:gd name="T67" fmla="*/ 115 h 1208"/>
                <a:gd name="T68" fmla="*/ 74 w 1196"/>
                <a:gd name="T69" fmla="*/ 132 h 1208"/>
                <a:gd name="T70" fmla="*/ 87 w 1196"/>
                <a:gd name="T71" fmla="*/ 181 h 1208"/>
                <a:gd name="T72" fmla="*/ 95 w 1196"/>
                <a:gd name="T73" fmla="*/ 230 h 1208"/>
                <a:gd name="T74" fmla="*/ 70 w 1196"/>
                <a:gd name="T75" fmla="*/ 217 h 1208"/>
                <a:gd name="T76" fmla="*/ 14 w 1196"/>
                <a:gd name="T77" fmla="*/ 197 h 1208"/>
                <a:gd name="T78" fmla="*/ 12 w 1196"/>
                <a:gd name="T79" fmla="*/ 197 h 1208"/>
                <a:gd name="T80" fmla="*/ 5 w 1196"/>
                <a:gd name="T81" fmla="*/ 250 h 1208"/>
                <a:gd name="T82" fmla="*/ 0 w 1196"/>
                <a:gd name="T83" fmla="*/ 287 h 12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196"/>
                <a:gd name="T127" fmla="*/ 0 h 1208"/>
                <a:gd name="T128" fmla="*/ 1196 w 1196"/>
                <a:gd name="T129" fmla="*/ 1208 h 12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196" h="1208">
                  <a:moveTo>
                    <a:pt x="0" y="574"/>
                  </a:moveTo>
                  <a:lnTo>
                    <a:pt x="43" y="597"/>
                  </a:lnTo>
                  <a:lnTo>
                    <a:pt x="92" y="623"/>
                  </a:lnTo>
                  <a:lnTo>
                    <a:pt x="126" y="660"/>
                  </a:lnTo>
                  <a:lnTo>
                    <a:pt x="185" y="681"/>
                  </a:lnTo>
                  <a:lnTo>
                    <a:pt x="252" y="684"/>
                  </a:lnTo>
                  <a:lnTo>
                    <a:pt x="265" y="782"/>
                  </a:lnTo>
                  <a:lnTo>
                    <a:pt x="270" y="879"/>
                  </a:lnTo>
                  <a:lnTo>
                    <a:pt x="281" y="965"/>
                  </a:lnTo>
                  <a:lnTo>
                    <a:pt x="284" y="1010"/>
                  </a:lnTo>
                  <a:lnTo>
                    <a:pt x="284" y="1063"/>
                  </a:lnTo>
                  <a:lnTo>
                    <a:pt x="276" y="1127"/>
                  </a:lnTo>
                  <a:lnTo>
                    <a:pt x="267" y="1168"/>
                  </a:lnTo>
                  <a:lnTo>
                    <a:pt x="252" y="1208"/>
                  </a:lnTo>
                  <a:lnTo>
                    <a:pt x="691" y="1208"/>
                  </a:lnTo>
                  <a:lnTo>
                    <a:pt x="754" y="1158"/>
                  </a:lnTo>
                  <a:lnTo>
                    <a:pt x="841" y="1116"/>
                  </a:lnTo>
                  <a:lnTo>
                    <a:pt x="962" y="1069"/>
                  </a:lnTo>
                  <a:lnTo>
                    <a:pt x="1090" y="1038"/>
                  </a:lnTo>
                  <a:lnTo>
                    <a:pt x="1196" y="1020"/>
                  </a:lnTo>
                  <a:lnTo>
                    <a:pt x="1169" y="907"/>
                  </a:lnTo>
                  <a:lnTo>
                    <a:pt x="1120" y="789"/>
                  </a:lnTo>
                  <a:lnTo>
                    <a:pt x="1065" y="694"/>
                  </a:lnTo>
                  <a:lnTo>
                    <a:pt x="1004" y="607"/>
                  </a:lnTo>
                  <a:lnTo>
                    <a:pt x="931" y="532"/>
                  </a:lnTo>
                  <a:lnTo>
                    <a:pt x="799" y="434"/>
                  </a:lnTo>
                  <a:lnTo>
                    <a:pt x="698" y="357"/>
                  </a:lnTo>
                  <a:lnTo>
                    <a:pt x="612" y="290"/>
                  </a:lnTo>
                  <a:lnTo>
                    <a:pt x="551" y="223"/>
                  </a:lnTo>
                  <a:lnTo>
                    <a:pt x="482" y="151"/>
                  </a:lnTo>
                  <a:lnTo>
                    <a:pt x="399" y="63"/>
                  </a:lnTo>
                  <a:lnTo>
                    <a:pt x="344" y="0"/>
                  </a:lnTo>
                  <a:lnTo>
                    <a:pt x="98" y="194"/>
                  </a:lnTo>
                  <a:lnTo>
                    <a:pt x="128" y="231"/>
                  </a:lnTo>
                  <a:lnTo>
                    <a:pt x="147" y="263"/>
                  </a:lnTo>
                  <a:lnTo>
                    <a:pt x="174" y="363"/>
                  </a:lnTo>
                  <a:lnTo>
                    <a:pt x="191" y="460"/>
                  </a:lnTo>
                  <a:lnTo>
                    <a:pt x="139" y="434"/>
                  </a:lnTo>
                  <a:lnTo>
                    <a:pt x="28" y="394"/>
                  </a:lnTo>
                  <a:lnTo>
                    <a:pt x="24" y="394"/>
                  </a:lnTo>
                  <a:lnTo>
                    <a:pt x="10" y="501"/>
                  </a:lnTo>
                  <a:lnTo>
                    <a:pt x="0" y="574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24"/>
            <p:cNvSpPr>
              <a:spLocks/>
            </p:cNvSpPr>
            <p:nvPr/>
          </p:nvSpPr>
          <p:spPr bwMode="auto">
            <a:xfrm>
              <a:off x="4168" y="3478"/>
              <a:ext cx="30" cy="33"/>
            </a:xfrm>
            <a:custGeom>
              <a:avLst/>
              <a:gdLst>
                <a:gd name="T0" fmla="*/ 0 w 60"/>
                <a:gd name="T1" fmla="*/ 26 h 66"/>
                <a:gd name="T2" fmla="*/ 20 w 60"/>
                <a:gd name="T3" fmla="*/ 33 h 66"/>
                <a:gd name="T4" fmla="*/ 26 w 60"/>
                <a:gd name="T5" fmla="*/ 29 h 66"/>
                <a:gd name="T6" fmla="*/ 28 w 60"/>
                <a:gd name="T7" fmla="*/ 24 h 66"/>
                <a:gd name="T8" fmla="*/ 30 w 60"/>
                <a:gd name="T9" fmla="*/ 8 h 66"/>
                <a:gd name="T10" fmla="*/ 15 w 60"/>
                <a:gd name="T11" fmla="*/ 0 h 66"/>
                <a:gd name="T12" fmla="*/ 6 w 60"/>
                <a:gd name="T13" fmla="*/ 3 h 66"/>
                <a:gd name="T14" fmla="*/ 2 w 60"/>
                <a:gd name="T15" fmla="*/ 14 h 66"/>
                <a:gd name="T16" fmla="*/ 0 w 60"/>
                <a:gd name="T17" fmla="*/ 26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6"/>
                <a:gd name="T29" fmla="*/ 60 w 60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6">
                  <a:moveTo>
                    <a:pt x="0" y="52"/>
                  </a:moveTo>
                  <a:lnTo>
                    <a:pt x="39" y="66"/>
                  </a:lnTo>
                  <a:lnTo>
                    <a:pt x="51" y="58"/>
                  </a:lnTo>
                  <a:lnTo>
                    <a:pt x="56" y="48"/>
                  </a:lnTo>
                  <a:lnTo>
                    <a:pt x="60" y="17"/>
                  </a:lnTo>
                  <a:lnTo>
                    <a:pt x="31" y="0"/>
                  </a:lnTo>
                  <a:lnTo>
                    <a:pt x="12" y="7"/>
                  </a:lnTo>
                  <a:lnTo>
                    <a:pt x="4" y="28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00"/>
            </a:solidFill>
            <a:ln w="1588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25"/>
            <p:cNvSpPr>
              <a:spLocks/>
            </p:cNvSpPr>
            <p:nvPr/>
          </p:nvSpPr>
          <p:spPr bwMode="auto">
            <a:xfrm>
              <a:off x="3913" y="3135"/>
              <a:ext cx="314" cy="448"/>
            </a:xfrm>
            <a:custGeom>
              <a:avLst/>
              <a:gdLst>
                <a:gd name="T0" fmla="*/ 14 w 628"/>
                <a:gd name="T1" fmla="*/ 10 h 895"/>
                <a:gd name="T2" fmla="*/ 0 w 628"/>
                <a:gd name="T3" fmla="*/ 179 h 895"/>
                <a:gd name="T4" fmla="*/ 19 w 628"/>
                <a:gd name="T5" fmla="*/ 259 h 895"/>
                <a:gd name="T6" fmla="*/ 52 w 628"/>
                <a:gd name="T7" fmla="*/ 302 h 895"/>
                <a:gd name="T8" fmla="*/ 67 w 628"/>
                <a:gd name="T9" fmla="*/ 323 h 895"/>
                <a:gd name="T10" fmla="*/ 92 w 628"/>
                <a:gd name="T11" fmla="*/ 339 h 895"/>
                <a:gd name="T12" fmla="*/ 158 w 628"/>
                <a:gd name="T13" fmla="*/ 381 h 895"/>
                <a:gd name="T14" fmla="*/ 166 w 628"/>
                <a:gd name="T15" fmla="*/ 420 h 895"/>
                <a:gd name="T16" fmla="*/ 231 w 628"/>
                <a:gd name="T17" fmla="*/ 448 h 895"/>
                <a:gd name="T18" fmla="*/ 222 w 628"/>
                <a:gd name="T19" fmla="*/ 385 h 895"/>
                <a:gd name="T20" fmla="*/ 209 w 628"/>
                <a:gd name="T21" fmla="*/ 343 h 895"/>
                <a:gd name="T22" fmla="*/ 192 w 628"/>
                <a:gd name="T23" fmla="*/ 325 h 895"/>
                <a:gd name="T24" fmla="*/ 254 w 628"/>
                <a:gd name="T25" fmla="*/ 343 h 895"/>
                <a:gd name="T26" fmla="*/ 263 w 628"/>
                <a:gd name="T27" fmla="*/ 344 h 895"/>
                <a:gd name="T28" fmla="*/ 278 w 628"/>
                <a:gd name="T29" fmla="*/ 335 h 895"/>
                <a:gd name="T30" fmla="*/ 293 w 628"/>
                <a:gd name="T31" fmla="*/ 317 h 895"/>
                <a:gd name="T32" fmla="*/ 305 w 628"/>
                <a:gd name="T33" fmla="*/ 292 h 895"/>
                <a:gd name="T34" fmla="*/ 312 w 628"/>
                <a:gd name="T35" fmla="*/ 268 h 895"/>
                <a:gd name="T36" fmla="*/ 314 w 628"/>
                <a:gd name="T37" fmla="*/ 245 h 895"/>
                <a:gd name="T38" fmla="*/ 313 w 628"/>
                <a:gd name="T39" fmla="*/ 228 h 895"/>
                <a:gd name="T40" fmla="*/ 286 w 628"/>
                <a:gd name="T41" fmla="*/ 155 h 895"/>
                <a:gd name="T42" fmla="*/ 296 w 628"/>
                <a:gd name="T43" fmla="*/ 130 h 895"/>
                <a:gd name="T44" fmla="*/ 296 w 628"/>
                <a:gd name="T45" fmla="*/ 116 h 895"/>
                <a:gd name="T46" fmla="*/ 277 w 628"/>
                <a:gd name="T47" fmla="*/ 51 h 895"/>
                <a:gd name="T48" fmla="*/ 30 w 628"/>
                <a:gd name="T49" fmla="*/ 0 h 895"/>
                <a:gd name="T50" fmla="*/ 14 w 628"/>
                <a:gd name="T51" fmla="*/ 10 h 89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8"/>
                <a:gd name="T79" fmla="*/ 0 h 895"/>
                <a:gd name="T80" fmla="*/ 628 w 628"/>
                <a:gd name="T81" fmla="*/ 895 h 89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8" h="895">
                  <a:moveTo>
                    <a:pt x="29" y="20"/>
                  </a:moveTo>
                  <a:lnTo>
                    <a:pt x="0" y="358"/>
                  </a:lnTo>
                  <a:lnTo>
                    <a:pt x="38" y="518"/>
                  </a:lnTo>
                  <a:lnTo>
                    <a:pt x="105" y="604"/>
                  </a:lnTo>
                  <a:lnTo>
                    <a:pt x="133" y="646"/>
                  </a:lnTo>
                  <a:lnTo>
                    <a:pt x="185" y="678"/>
                  </a:lnTo>
                  <a:lnTo>
                    <a:pt x="316" y="761"/>
                  </a:lnTo>
                  <a:lnTo>
                    <a:pt x="332" y="840"/>
                  </a:lnTo>
                  <a:lnTo>
                    <a:pt x="463" y="895"/>
                  </a:lnTo>
                  <a:lnTo>
                    <a:pt x="445" y="770"/>
                  </a:lnTo>
                  <a:lnTo>
                    <a:pt x="419" y="686"/>
                  </a:lnTo>
                  <a:lnTo>
                    <a:pt x="384" y="649"/>
                  </a:lnTo>
                  <a:lnTo>
                    <a:pt x="508" y="686"/>
                  </a:lnTo>
                  <a:lnTo>
                    <a:pt x="525" y="687"/>
                  </a:lnTo>
                  <a:lnTo>
                    <a:pt x="556" y="670"/>
                  </a:lnTo>
                  <a:lnTo>
                    <a:pt x="585" y="634"/>
                  </a:lnTo>
                  <a:lnTo>
                    <a:pt x="609" y="583"/>
                  </a:lnTo>
                  <a:lnTo>
                    <a:pt x="624" y="535"/>
                  </a:lnTo>
                  <a:lnTo>
                    <a:pt x="628" y="490"/>
                  </a:lnTo>
                  <a:lnTo>
                    <a:pt x="626" y="456"/>
                  </a:lnTo>
                  <a:lnTo>
                    <a:pt x="572" y="310"/>
                  </a:lnTo>
                  <a:lnTo>
                    <a:pt x="591" y="259"/>
                  </a:lnTo>
                  <a:lnTo>
                    <a:pt x="591" y="232"/>
                  </a:lnTo>
                  <a:lnTo>
                    <a:pt x="554" y="102"/>
                  </a:lnTo>
                  <a:lnTo>
                    <a:pt x="60" y="0"/>
                  </a:lnTo>
                  <a:lnTo>
                    <a:pt x="29" y="20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26"/>
            <p:cNvSpPr>
              <a:spLocks/>
            </p:cNvSpPr>
            <p:nvPr/>
          </p:nvSpPr>
          <p:spPr bwMode="auto">
            <a:xfrm>
              <a:off x="4183" y="3238"/>
              <a:ext cx="27" cy="31"/>
            </a:xfrm>
            <a:custGeom>
              <a:avLst/>
              <a:gdLst>
                <a:gd name="T0" fmla="*/ 7 w 55"/>
                <a:gd name="T1" fmla="*/ 0 h 63"/>
                <a:gd name="T2" fmla="*/ 1 w 55"/>
                <a:gd name="T3" fmla="*/ 7 h 63"/>
                <a:gd name="T4" fmla="*/ 0 w 55"/>
                <a:gd name="T5" fmla="*/ 15 h 63"/>
                <a:gd name="T6" fmla="*/ 0 w 55"/>
                <a:gd name="T7" fmla="*/ 22 h 63"/>
                <a:gd name="T8" fmla="*/ 7 w 55"/>
                <a:gd name="T9" fmla="*/ 31 h 63"/>
                <a:gd name="T10" fmla="*/ 16 w 55"/>
                <a:gd name="T11" fmla="*/ 31 h 63"/>
                <a:gd name="T12" fmla="*/ 25 w 55"/>
                <a:gd name="T13" fmla="*/ 29 h 63"/>
                <a:gd name="T14" fmla="*/ 27 w 55"/>
                <a:gd name="T15" fmla="*/ 22 h 63"/>
                <a:gd name="T16" fmla="*/ 25 w 55"/>
                <a:gd name="T17" fmla="*/ 15 h 63"/>
                <a:gd name="T18" fmla="*/ 22 w 55"/>
                <a:gd name="T19" fmla="*/ 9 h 63"/>
                <a:gd name="T20" fmla="*/ 14 w 55"/>
                <a:gd name="T21" fmla="*/ 2 h 63"/>
                <a:gd name="T22" fmla="*/ 7 w 55"/>
                <a:gd name="T23" fmla="*/ 0 h 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5"/>
                <a:gd name="T37" fmla="*/ 0 h 63"/>
                <a:gd name="T38" fmla="*/ 55 w 55"/>
                <a:gd name="T39" fmla="*/ 63 h 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5" h="63">
                  <a:moveTo>
                    <a:pt x="14" y="0"/>
                  </a:moveTo>
                  <a:lnTo>
                    <a:pt x="3" y="14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14" y="62"/>
                  </a:lnTo>
                  <a:lnTo>
                    <a:pt x="32" y="63"/>
                  </a:lnTo>
                  <a:lnTo>
                    <a:pt x="51" y="58"/>
                  </a:lnTo>
                  <a:lnTo>
                    <a:pt x="55" y="45"/>
                  </a:lnTo>
                  <a:lnTo>
                    <a:pt x="51" y="30"/>
                  </a:lnTo>
                  <a:lnTo>
                    <a:pt x="45" y="18"/>
                  </a:lnTo>
                  <a:lnTo>
                    <a:pt x="29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27"/>
            <p:cNvSpPr>
              <a:spLocks/>
            </p:cNvSpPr>
            <p:nvPr/>
          </p:nvSpPr>
          <p:spPr bwMode="auto">
            <a:xfrm>
              <a:off x="4030" y="3364"/>
              <a:ext cx="116" cy="96"/>
            </a:xfrm>
            <a:custGeom>
              <a:avLst/>
              <a:gdLst>
                <a:gd name="T0" fmla="*/ 0 w 232"/>
                <a:gd name="T1" fmla="*/ 38 h 192"/>
                <a:gd name="T2" fmla="*/ 0 w 232"/>
                <a:gd name="T3" fmla="*/ 61 h 192"/>
                <a:gd name="T4" fmla="*/ 12 w 232"/>
                <a:gd name="T5" fmla="*/ 73 h 192"/>
                <a:gd name="T6" fmla="*/ 64 w 232"/>
                <a:gd name="T7" fmla="*/ 96 h 192"/>
                <a:gd name="T8" fmla="*/ 75 w 232"/>
                <a:gd name="T9" fmla="*/ 96 h 192"/>
                <a:gd name="T10" fmla="*/ 89 w 232"/>
                <a:gd name="T11" fmla="*/ 93 h 192"/>
                <a:gd name="T12" fmla="*/ 103 w 232"/>
                <a:gd name="T13" fmla="*/ 86 h 192"/>
                <a:gd name="T14" fmla="*/ 116 w 232"/>
                <a:gd name="T15" fmla="*/ 67 h 192"/>
                <a:gd name="T16" fmla="*/ 115 w 232"/>
                <a:gd name="T17" fmla="*/ 54 h 192"/>
                <a:gd name="T18" fmla="*/ 94 w 232"/>
                <a:gd name="T19" fmla="*/ 13 h 192"/>
                <a:gd name="T20" fmla="*/ 89 w 232"/>
                <a:gd name="T21" fmla="*/ 7 h 192"/>
                <a:gd name="T22" fmla="*/ 50 w 232"/>
                <a:gd name="T23" fmla="*/ 0 h 192"/>
                <a:gd name="T24" fmla="*/ 0 w 232"/>
                <a:gd name="T25" fmla="*/ 38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32"/>
                <a:gd name="T40" fmla="*/ 0 h 192"/>
                <a:gd name="T41" fmla="*/ 232 w 232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32" h="192">
                  <a:moveTo>
                    <a:pt x="0" y="75"/>
                  </a:moveTo>
                  <a:lnTo>
                    <a:pt x="0" y="122"/>
                  </a:lnTo>
                  <a:lnTo>
                    <a:pt x="23" y="145"/>
                  </a:lnTo>
                  <a:lnTo>
                    <a:pt x="128" y="192"/>
                  </a:lnTo>
                  <a:lnTo>
                    <a:pt x="150" y="192"/>
                  </a:lnTo>
                  <a:lnTo>
                    <a:pt x="178" y="186"/>
                  </a:lnTo>
                  <a:lnTo>
                    <a:pt x="205" y="172"/>
                  </a:lnTo>
                  <a:lnTo>
                    <a:pt x="232" y="134"/>
                  </a:lnTo>
                  <a:lnTo>
                    <a:pt x="229" y="108"/>
                  </a:lnTo>
                  <a:lnTo>
                    <a:pt x="188" y="26"/>
                  </a:lnTo>
                  <a:lnTo>
                    <a:pt x="177" y="15"/>
                  </a:lnTo>
                  <a:lnTo>
                    <a:pt x="100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28"/>
            <p:cNvSpPr>
              <a:spLocks/>
            </p:cNvSpPr>
            <p:nvPr/>
          </p:nvSpPr>
          <p:spPr bwMode="auto">
            <a:xfrm>
              <a:off x="3983" y="3277"/>
              <a:ext cx="39" cy="34"/>
            </a:xfrm>
            <a:custGeom>
              <a:avLst/>
              <a:gdLst>
                <a:gd name="T0" fmla="*/ 0 w 77"/>
                <a:gd name="T1" fmla="*/ 34 h 67"/>
                <a:gd name="T2" fmla="*/ 12 w 77"/>
                <a:gd name="T3" fmla="*/ 29 h 67"/>
                <a:gd name="T4" fmla="*/ 23 w 77"/>
                <a:gd name="T5" fmla="*/ 22 h 67"/>
                <a:gd name="T6" fmla="*/ 35 w 77"/>
                <a:gd name="T7" fmla="*/ 14 h 67"/>
                <a:gd name="T8" fmla="*/ 39 w 77"/>
                <a:gd name="T9" fmla="*/ 3 h 67"/>
                <a:gd name="T10" fmla="*/ 30 w 77"/>
                <a:gd name="T11" fmla="*/ 0 h 67"/>
                <a:gd name="T12" fmla="*/ 15 w 77"/>
                <a:gd name="T13" fmla="*/ 12 h 67"/>
                <a:gd name="T14" fmla="*/ 1 w 77"/>
                <a:gd name="T15" fmla="*/ 26 h 67"/>
                <a:gd name="T16" fmla="*/ 0 w 77"/>
                <a:gd name="T17" fmla="*/ 34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7"/>
                <a:gd name="T28" fmla="*/ 0 h 67"/>
                <a:gd name="T29" fmla="*/ 77 w 77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7" h="67">
                  <a:moveTo>
                    <a:pt x="0" y="67"/>
                  </a:moveTo>
                  <a:lnTo>
                    <a:pt x="23" y="57"/>
                  </a:lnTo>
                  <a:lnTo>
                    <a:pt x="46" y="43"/>
                  </a:lnTo>
                  <a:lnTo>
                    <a:pt x="69" y="28"/>
                  </a:lnTo>
                  <a:lnTo>
                    <a:pt x="77" y="6"/>
                  </a:lnTo>
                  <a:lnTo>
                    <a:pt x="60" y="0"/>
                  </a:lnTo>
                  <a:lnTo>
                    <a:pt x="29" y="23"/>
                  </a:lnTo>
                  <a:lnTo>
                    <a:pt x="1" y="51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Freeform 29"/>
            <p:cNvSpPr>
              <a:spLocks/>
            </p:cNvSpPr>
            <p:nvPr/>
          </p:nvSpPr>
          <p:spPr bwMode="auto">
            <a:xfrm>
              <a:off x="4069" y="3202"/>
              <a:ext cx="35" cy="34"/>
            </a:xfrm>
            <a:custGeom>
              <a:avLst/>
              <a:gdLst>
                <a:gd name="T0" fmla="*/ 0 w 70"/>
                <a:gd name="T1" fmla="*/ 34 h 67"/>
                <a:gd name="T2" fmla="*/ 20 w 70"/>
                <a:gd name="T3" fmla="*/ 25 h 67"/>
                <a:gd name="T4" fmla="*/ 33 w 70"/>
                <a:gd name="T5" fmla="*/ 12 h 67"/>
                <a:gd name="T6" fmla="*/ 35 w 70"/>
                <a:gd name="T7" fmla="*/ 0 h 67"/>
                <a:gd name="T8" fmla="*/ 18 w 70"/>
                <a:gd name="T9" fmla="*/ 6 h 67"/>
                <a:gd name="T10" fmla="*/ 6 w 70"/>
                <a:gd name="T11" fmla="*/ 16 h 67"/>
                <a:gd name="T12" fmla="*/ 0 w 70"/>
                <a:gd name="T13" fmla="*/ 28 h 67"/>
                <a:gd name="T14" fmla="*/ 0 w 70"/>
                <a:gd name="T15" fmla="*/ 34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0"/>
                <a:gd name="T25" fmla="*/ 0 h 67"/>
                <a:gd name="T26" fmla="*/ 70 w 70"/>
                <a:gd name="T27" fmla="*/ 67 h 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0" h="67">
                  <a:moveTo>
                    <a:pt x="0" y="67"/>
                  </a:moveTo>
                  <a:lnTo>
                    <a:pt x="40" y="49"/>
                  </a:lnTo>
                  <a:lnTo>
                    <a:pt x="66" y="24"/>
                  </a:lnTo>
                  <a:lnTo>
                    <a:pt x="70" y="0"/>
                  </a:lnTo>
                  <a:lnTo>
                    <a:pt x="37" y="11"/>
                  </a:lnTo>
                  <a:lnTo>
                    <a:pt x="13" y="31"/>
                  </a:lnTo>
                  <a:lnTo>
                    <a:pt x="0" y="55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30"/>
            <p:cNvSpPr>
              <a:spLocks/>
            </p:cNvSpPr>
            <p:nvPr/>
          </p:nvSpPr>
          <p:spPr bwMode="auto">
            <a:xfrm>
              <a:off x="3978" y="3274"/>
              <a:ext cx="36" cy="34"/>
            </a:xfrm>
            <a:custGeom>
              <a:avLst/>
              <a:gdLst>
                <a:gd name="T0" fmla="*/ 0 w 72"/>
                <a:gd name="T1" fmla="*/ 21 h 69"/>
                <a:gd name="T2" fmla="*/ 7 w 72"/>
                <a:gd name="T3" fmla="*/ 9 h 69"/>
                <a:gd name="T4" fmla="*/ 18 w 72"/>
                <a:gd name="T5" fmla="*/ 4 h 69"/>
                <a:gd name="T6" fmla="*/ 36 w 72"/>
                <a:gd name="T7" fmla="*/ 0 h 69"/>
                <a:gd name="T8" fmla="*/ 27 w 72"/>
                <a:gd name="T9" fmla="*/ 8 h 69"/>
                <a:gd name="T10" fmla="*/ 14 w 72"/>
                <a:gd name="T11" fmla="*/ 21 h 69"/>
                <a:gd name="T12" fmla="*/ 1 w 72"/>
                <a:gd name="T13" fmla="*/ 34 h 69"/>
                <a:gd name="T14" fmla="*/ 0 w 72"/>
                <a:gd name="T15" fmla="*/ 21 h 6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69"/>
                <a:gd name="T26" fmla="*/ 72 w 72"/>
                <a:gd name="T27" fmla="*/ 69 h 6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69">
                  <a:moveTo>
                    <a:pt x="0" y="42"/>
                  </a:moveTo>
                  <a:lnTo>
                    <a:pt x="14" y="19"/>
                  </a:lnTo>
                  <a:lnTo>
                    <a:pt x="35" y="8"/>
                  </a:lnTo>
                  <a:lnTo>
                    <a:pt x="72" y="0"/>
                  </a:lnTo>
                  <a:lnTo>
                    <a:pt x="55" y="16"/>
                  </a:lnTo>
                  <a:lnTo>
                    <a:pt x="28" y="42"/>
                  </a:lnTo>
                  <a:lnTo>
                    <a:pt x="3" y="6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FFFF"/>
            </a:solidFill>
            <a:ln w="158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31"/>
            <p:cNvSpPr>
              <a:spLocks/>
            </p:cNvSpPr>
            <p:nvPr/>
          </p:nvSpPr>
          <p:spPr bwMode="auto">
            <a:xfrm>
              <a:off x="4060" y="3199"/>
              <a:ext cx="42" cy="41"/>
            </a:xfrm>
            <a:custGeom>
              <a:avLst/>
              <a:gdLst>
                <a:gd name="T0" fmla="*/ 4 w 84"/>
                <a:gd name="T1" fmla="*/ 41 h 82"/>
                <a:gd name="T2" fmla="*/ 0 w 84"/>
                <a:gd name="T3" fmla="*/ 31 h 82"/>
                <a:gd name="T4" fmla="*/ 1 w 84"/>
                <a:gd name="T5" fmla="*/ 20 h 82"/>
                <a:gd name="T6" fmla="*/ 8 w 84"/>
                <a:gd name="T7" fmla="*/ 11 h 82"/>
                <a:gd name="T8" fmla="*/ 20 w 84"/>
                <a:gd name="T9" fmla="*/ 6 h 82"/>
                <a:gd name="T10" fmla="*/ 39 w 84"/>
                <a:gd name="T11" fmla="*/ 1 h 82"/>
                <a:gd name="T12" fmla="*/ 42 w 84"/>
                <a:gd name="T13" fmla="*/ 0 h 82"/>
                <a:gd name="T14" fmla="*/ 23 w 84"/>
                <a:gd name="T15" fmla="*/ 12 h 82"/>
                <a:gd name="T16" fmla="*/ 13 w 84"/>
                <a:gd name="T17" fmla="*/ 21 h 82"/>
                <a:gd name="T18" fmla="*/ 8 w 84"/>
                <a:gd name="T19" fmla="*/ 34 h 82"/>
                <a:gd name="T20" fmla="*/ 4 w 84"/>
                <a:gd name="T21" fmla="*/ 41 h 8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4"/>
                <a:gd name="T34" fmla="*/ 0 h 82"/>
                <a:gd name="T35" fmla="*/ 84 w 84"/>
                <a:gd name="T36" fmla="*/ 82 h 8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4" h="82">
                  <a:moveTo>
                    <a:pt x="8" y="82"/>
                  </a:moveTo>
                  <a:lnTo>
                    <a:pt x="0" y="63"/>
                  </a:lnTo>
                  <a:lnTo>
                    <a:pt x="2" y="39"/>
                  </a:lnTo>
                  <a:lnTo>
                    <a:pt x="16" y="23"/>
                  </a:lnTo>
                  <a:lnTo>
                    <a:pt x="40" y="13"/>
                  </a:lnTo>
                  <a:lnTo>
                    <a:pt x="77" y="2"/>
                  </a:lnTo>
                  <a:lnTo>
                    <a:pt x="84" y="0"/>
                  </a:lnTo>
                  <a:lnTo>
                    <a:pt x="47" y="25"/>
                  </a:lnTo>
                  <a:lnTo>
                    <a:pt x="26" y="41"/>
                  </a:lnTo>
                  <a:lnTo>
                    <a:pt x="16" y="68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00FFFF"/>
            </a:solidFill>
            <a:ln w="1588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32"/>
            <p:cNvSpPr>
              <a:spLocks/>
            </p:cNvSpPr>
            <p:nvPr/>
          </p:nvSpPr>
          <p:spPr bwMode="auto">
            <a:xfrm>
              <a:off x="3841" y="3044"/>
              <a:ext cx="275" cy="272"/>
            </a:xfrm>
            <a:custGeom>
              <a:avLst/>
              <a:gdLst>
                <a:gd name="T0" fmla="*/ 34 w 550"/>
                <a:gd name="T1" fmla="*/ 84 h 544"/>
                <a:gd name="T2" fmla="*/ 22 w 550"/>
                <a:gd name="T3" fmla="*/ 98 h 544"/>
                <a:gd name="T4" fmla="*/ 10 w 550"/>
                <a:gd name="T5" fmla="*/ 124 h 544"/>
                <a:gd name="T6" fmla="*/ 4 w 550"/>
                <a:gd name="T7" fmla="*/ 148 h 544"/>
                <a:gd name="T8" fmla="*/ 0 w 550"/>
                <a:gd name="T9" fmla="*/ 171 h 544"/>
                <a:gd name="T10" fmla="*/ 0 w 550"/>
                <a:gd name="T11" fmla="*/ 189 h 544"/>
                <a:gd name="T12" fmla="*/ 4 w 550"/>
                <a:gd name="T13" fmla="*/ 214 h 544"/>
                <a:gd name="T14" fmla="*/ 46 w 550"/>
                <a:gd name="T15" fmla="*/ 272 h 544"/>
                <a:gd name="T16" fmla="*/ 86 w 550"/>
                <a:gd name="T17" fmla="*/ 215 h 544"/>
                <a:gd name="T18" fmla="*/ 86 w 550"/>
                <a:gd name="T19" fmla="*/ 173 h 544"/>
                <a:gd name="T20" fmla="*/ 95 w 550"/>
                <a:gd name="T21" fmla="*/ 125 h 544"/>
                <a:gd name="T22" fmla="*/ 99 w 550"/>
                <a:gd name="T23" fmla="*/ 115 h 544"/>
                <a:gd name="T24" fmla="*/ 163 w 550"/>
                <a:gd name="T25" fmla="*/ 114 h 544"/>
                <a:gd name="T26" fmla="*/ 197 w 550"/>
                <a:gd name="T27" fmla="*/ 121 h 544"/>
                <a:gd name="T28" fmla="*/ 219 w 550"/>
                <a:gd name="T29" fmla="*/ 132 h 544"/>
                <a:gd name="T30" fmla="*/ 275 w 550"/>
                <a:gd name="T31" fmla="*/ 82 h 544"/>
                <a:gd name="T32" fmla="*/ 228 w 550"/>
                <a:gd name="T33" fmla="*/ 10 h 544"/>
                <a:gd name="T34" fmla="*/ 186 w 550"/>
                <a:gd name="T35" fmla="*/ 0 h 544"/>
                <a:gd name="T36" fmla="*/ 158 w 550"/>
                <a:gd name="T37" fmla="*/ 0 h 544"/>
                <a:gd name="T38" fmla="*/ 126 w 550"/>
                <a:gd name="T39" fmla="*/ 12 h 544"/>
                <a:gd name="T40" fmla="*/ 66 w 550"/>
                <a:gd name="T41" fmla="*/ 52 h 544"/>
                <a:gd name="T42" fmla="*/ 34 w 550"/>
                <a:gd name="T43" fmla="*/ 84 h 5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50"/>
                <a:gd name="T67" fmla="*/ 0 h 544"/>
                <a:gd name="T68" fmla="*/ 550 w 550"/>
                <a:gd name="T69" fmla="*/ 544 h 5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50" h="544">
                  <a:moveTo>
                    <a:pt x="69" y="168"/>
                  </a:moveTo>
                  <a:lnTo>
                    <a:pt x="44" y="196"/>
                  </a:lnTo>
                  <a:lnTo>
                    <a:pt x="21" y="249"/>
                  </a:lnTo>
                  <a:lnTo>
                    <a:pt x="8" y="296"/>
                  </a:lnTo>
                  <a:lnTo>
                    <a:pt x="0" y="343"/>
                  </a:lnTo>
                  <a:lnTo>
                    <a:pt x="0" y="379"/>
                  </a:lnTo>
                  <a:lnTo>
                    <a:pt x="9" y="428"/>
                  </a:lnTo>
                  <a:lnTo>
                    <a:pt x="93" y="544"/>
                  </a:lnTo>
                  <a:lnTo>
                    <a:pt x="173" y="430"/>
                  </a:lnTo>
                  <a:lnTo>
                    <a:pt x="173" y="347"/>
                  </a:lnTo>
                  <a:lnTo>
                    <a:pt x="190" y="251"/>
                  </a:lnTo>
                  <a:lnTo>
                    <a:pt x="198" y="230"/>
                  </a:lnTo>
                  <a:lnTo>
                    <a:pt x="326" y="228"/>
                  </a:lnTo>
                  <a:lnTo>
                    <a:pt x="394" y="243"/>
                  </a:lnTo>
                  <a:lnTo>
                    <a:pt x="438" y="263"/>
                  </a:lnTo>
                  <a:lnTo>
                    <a:pt x="550" y="165"/>
                  </a:lnTo>
                  <a:lnTo>
                    <a:pt x="456" y="21"/>
                  </a:lnTo>
                  <a:lnTo>
                    <a:pt x="373" y="0"/>
                  </a:lnTo>
                  <a:lnTo>
                    <a:pt x="317" y="0"/>
                  </a:lnTo>
                  <a:lnTo>
                    <a:pt x="252" y="24"/>
                  </a:lnTo>
                  <a:lnTo>
                    <a:pt x="132" y="105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622100"/>
            </a:solidFill>
            <a:ln w="1588">
              <a:solidFill>
                <a:srgbClr val="6221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33"/>
            <p:cNvSpPr>
              <a:spLocks/>
            </p:cNvSpPr>
            <p:nvPr/>
          </p:nvSpPr>
          <p:spPr bwMode="auto">
            <a:xfrm>
              <a:off x="4083" y="3314"/>
              <a:ext cx="66" cy="54"/>
            </a:xfrm>
            <a:custGeom>
              <a:avLst/>
              <a:gdLst>
                <a:gd name="T0" fmla="*/ 66 w 130"/>
                <a:gd name="T1" fmla="*/ 0 h 107"/>
                <a:gd name="T2" fmla="*/ 65 w 130"/>
                <a:gd name="T3" fmla="*/ 22 h 107"/>
                <a:gd name="T4" fmla="*/ 59 w 130"/>
                <a:gd name="T5" fmla="*/ 34 h 107"/>
                <a:gd name="T6" fmla="*/ 53 w 130"/>
                <a:gd name="T7" fmla="*/ 42 h 107"/>
                <a:gd name="T8" fmla="*/ 37 w 130"/>
                <a:gd name="T9" fmla="*/ 53 h 107"/>
                <a:gd name="T10" fmla="*/ 29 w 130"/>
                <a:gd name="T11" fmla="*/ 54 h 107"/>
                <a:gd name="T12" fmla="*/ 9 w 130"/>
                <a:gd name="T13" fmla="*/ 52 h 107"/>
                <a:gd name="T14" fmla="*/ 0 w 130"/>
                <a:gd name="T15" fmla="*/ 49 h 107"/>
                <a:gd name="T16" fmla="*/ 8 w 130"/>
                <a:gd name="T17" fmla="*/ 38 h 107"/>
                <a:gd name="T18" fmla="*/ 21 w 130"/>
                <a:gd name="T19" fmla="*/ 29 h 107"/>
                <a:gd name="T20" fmla="*/ 31 w 130"/>
                <a:gd name="T21" fmla="*/ 20 h 107"/>
                <a:gd name="T22" fmla="*/ 42 w 130"/>
                <a:gd name="T23" fmla="*/ 7 h 107"/>
                <a:gd name="T24" fmla="*/ 55 w 130"/>
                <a:gd name="T25" fmla="*/ 3 h 107"/>
                <a:gd name="T26" fmla="*/ 66 w 130"/>
                <a:gd name="T27" fmla="*/ 0 h 1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0"/>
                <a:gd name="T43" fmla="*/ 0 h 107"/>
                <a:gd name="T44" fmla="*/ 130 w 130"/>
                <a:gd name="T45" fmla="*/ 107 h 10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0" h="107">
                  <a:moveTo>
                    <a:pt x="130" y="0"/>
                  </a:moveTo>
                  <a:lnTo>
                    <a:pt x="128" y="44"/>
                  </a:lnTo>
                  <a:lnTo>
                    <a:pt x="117" y="68"/>
                  </a:lnTo>
                  <a:lnTo>
                    <a:pt x="104" y="83"/>
                  </a:lnTo>
                  <a:lnTo>
                    <a:pt x="73" y="105"/>
                  </a:lnTo>
                  <a:lnTo>
                    <a:pt x="57" y="107"/>
                  </a:lnTo>
                  <a:lnTo>
                    <a:pt x="18" y="104"/>
                  </a:lnTo>
                  <a:lnTo>
                    <a:pt x="0" y="98"/>
                  </a:lnTo>
                  <a:lnTo>
                    <a:pt x="15" y="76"/>
                  </a:lnTo>
                  <a:lnTo>
                    <a:pt x="41" y="57"/>
                  </a:lnTo>
                  <a:lnTo>
                    <a:pt x="61" y="40"/>
                  </a:lnTo>
                  <a:lnTo>
                    <a:pt x="82" y="13"/>
                  </a:lnTo>
                  <a:lnTo>
                    <a:pt x="109" y="5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34"/>
            <p:cNvSpPr>
              <a:spLocks/>
            </p:cNvSpPr>
            <p:nvPr/>
          </p:nvSpPr>
          <p:spPr bwMode="auto">
            <a:xfrm>
              <a:off x="4091" y="3339"/>
              <a:ext cx="52" cy="31"/>
            </a:xfrm>
            <a:custGeom>
              <a:avLst/>
              <a:gdLst>
                <a:gd name="T0" fmla="*/ 38 w 103"/>
                <a:gd name="T1" fmla="*/ 11 h 62"/>
                <a:gd name="T2" fmla="*/ 41 w 103"/>
                <a:gd name="T3" fmla="*/ 16 h 62"/>
                <a:gd name="T4" fmla="*/ 28 w 103"/>
                <a:gd name="T5" fmla="*/ 27 h 62"/>
                <a:gd name="T6" fmla="*/ 23 w 103"/>
                <a:gd name="T7" fmla="*/ 21 h 62"/>
                <a:gd name="T8" fmla="*/ 11 w 103"/>
                <a:gd name="T9" fmla="*/ 24 h 62"/>
                <a:gd name="T10" fmla="*/ 0 w 103"/>
                <a:gd name="T11" fmla="*/ 27 h 62"/>
                <a:gd name="T12" fmla="*/ 23 w 103"/>
                <a:gd name="T13" fmla="*/ 31 h 62"/>
                <a:gd name="T14" fmla="*/ 39 w 103"/>
                <a:gd name="T15" fmla="*/ 24 h 62"/>
                <a:gd name="T16" fmla="*/ 49 w 103"/>
                <a:gd name="T17" fmla="*/ 11 h 62"/>
                <a:gd name="T18" fmla="*/ 52 w 103"/>
                <a:gd name="T19" fmla="*/ 3 h 62"/>
                <a:gd name="T20" fmla="*/ 47 w 103"/>
                <a:gd name="T21" fmla="*/ 0 h 62"/>
                <a:gd name="T22" fmla="*/ 38 w 103"/>
                <a:gd name="T23" fmla="*/ 11 h 6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3"/>
                <a:gd name="T37" fmla="*/ 0 h 62"/>
                <a:gd name="T38" fmla="*/ 103 w 103"/>
                <a:gd name="T39" fmla="*/ 62 h 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3" h="62">
                  <a:moveTo>
                    <a:pt x="75" y="22"/>
                  </a:moveTo>
                  <a:lnTo>
                    <a:pt x="81" y="32"/>
                  </a:lnTo>
                  <a:lnTo>
                    <a:pt x="56" y="53"/>
                  </a:lnTo>
                  <a:lnTo>
                    <a:pt x="46" y="41"/>
                  </a:lnTo>
                  <a:lnTo>
                    <a:pt x="22" y="47"/>
                  </a:lnTo>
                  <a:lnTo>
                    <a:pt x="0" y="53"/>
                  </a:lnTo>
                  <a:lnTo>
                    <a:pt x="46" y="62"/>
                  </a:lnTo>
                  <a:lnTo>
                    <a:pt x="78" y="47"/>
                  </a:lnTo>
                  <a:lnTo>
                    <a:pt x="98" y="22"/>
                  </a:lnTo>
                  <a:lnTo>
                    <a:pt x="103" y="6"/>
                  </a:lnTo>
                  <a:lnTo>
                    <a:pt x="94" y="0"/>
                  </a:lnTo>
                  <a:lnTo>
                    <a:pt x="75" y="22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Freeform 35"/>
            <p:cNvSpPr>
              <a:spLocks/>
            </p:cNvSpPr>
            <p:nvPr/>
          </p:nvSpPr>
          <p:spPr bwMode="auto">
            <a:xfrm>
              <a:off x="2789" y="3174"/>
              <a:ext cx="1056" cy="945"/>
            </a:xfrm>
            <a:custGeom>
              <a:avLst/>
              <a:gdLst>
                <a:gd name="T0" fmla="*/ 900 w 2112"/>
                <a:gd name="T1" fmla="*/ 790 h 1892"/>
                <a:gd name="T2" fmla="*/ 856 w 2112"/>
                <a:gd name="T3" fmla="*/ 714 h 1892"/>
                <a:gd name="T4" fmla="*/ 804 w 2112"/>
                <a:gd name="T5" fmla="*/ 659 h 1892"/>
                <a:gd name="T6" fmla="*/ 750 w 2112"/>
                <a:gd name="T7" fmla="*/ 613 h 1892"/>
                <a:gd name="T8" fmla="*/ 741 w 2112"/>
                <a:gd name="T9" fmla="*/ 676 h 1892"/>
                <a:gd name="T10" fmla="*/ 739 w 2112"/>
                <a:gd name="T11" fmla="*/ 721 h 1892"/>
                <a:gd name="T12" fmla="*/ 739 w 2112"/>
                <a:gd name="T13" fmla="*/ 764 h 1892"/>
                <a:gd name="T14" fmla="*/ 489 w 2112"/>
                <a:gd name="T15" fmla="*/ 931 h 1892"/>
                <a:gd name="T16" fmla="*/ 145 w 2112"/>
                <a:gd name="T17" fmla="*/ 945 h 1892"/>
                <a:gd name="T18" fmla="*/ 100 w 2112"/>
                <a:gd name="T19" fmla="*/ 935 h 1892"/>
                <a:gd name="T20" fmla="*/ 65 w 2112"/>
                <a:gd name="T21" fmla="*/ 916 h 1892"/>
                <a:gd name="T22" fmla="*/ 36 w 2112"/>
                <a:gd name="T23" fmla="*/ 880 h 1892"/>
                <a:gd name="T24" fmla="*/ 9 w 2112"/>
                <a:gd name="T25" fmla="*/ 832 h 1892"/>
                <a:gd name="T26" fmla="*/ 0 w 2112"/>
                <a:gd name="T27" fmla="*/ 790 h 1892"/>
                <a:gd name="T28" fmla="*/ 7 w 2112"/>
                <a:gd name="T29" fmla="*/ 742 h 1892"/>
                <a:gd name="T30" fmla="*/ 23 w 2112"/>
                <a:gd name="T31" fmla="*/ 640 h 1892"/>
                <a:gd name="T32" fmla="*/ 36 w 2112"/>
                <a:gd name="T33" fmla="*/ 580 h 1892"/>
                <a:gd name="T34" fmla="*/ 29 w 2112"/>
                <a:gd name="T35" fmla="*/ 528 h 1892"/>
                <a:gd name="T36" fmla="*/ 36 w 2112"/>
                <a:gd name="T37" fmla="*/ 499 h 1892"/>
                <a:gd name="T38" fmla="*/ 40 w 2112"/>
                <a:gd name="T39" fmla="*/ 461 h 1892"/>
                <a:gd name="T40" fmla="*/ 47 w 2112"/>
                <a:gd name="T41" fmla="*/ 408 h 1892"/>
                <a:gd name="T42" fmla="*/ 43 w 2112"/>
                <a:gd name="T43" fmla="*/ 324 h 1892"/>
                <a:gd name="T44" fmla="*/ 43 w 2112"/>
                <a:gd name="T45" fmla="*/ 253 h 1892"/>
                <a:gd name="T46" fmla="*/ 50 w 2112"/>
                <a:gd name="T47" fmla="*/ 215 h 1892"/>
                <a:gd name="T48" fmla="*/ 62 w 2112"/>
                <a:gd name="T49" fmla="*/ 188 h 1892"/>
                <a:gd name="T50" fmla="*/ 122 w 2112"/>
                <a:gd name="T51" fmla="*/ 162 h 1892"/>
                <a:gd name="T52" fmla="*/ 175 w 2112"/>
                <a:gd name="T53" fmla="*/ 125 h 1892"/>
                <a:gd name="T54" fmla="*/ 241 w 2112"/>
                <a:gd name="T55" fmla="*/ 70 h 1892"/>
                <a:gd name="T56" fmla="*/ 317 w 2112"/>
                <a:gd name="T57" fmla="*/ 0 h 1892"/>
                <a:gd name="T58" fmla="*/ 543 w 2112"/>
                <a:gd name="T59" fmla="*/ 62 h 1892"/>
                <a:gd name="T60" fmla="*/ 570 w 2112"/>
                <a:gd name="T61" fmla="*/ 84 h 1892"/>
                <a:gd name="T62" fmla="*/ 616 w 2112"/>
                <a:gd name="T63" fmla="*/ 114 h 1892"/>
                <a:gd name="T64" fmla="*/ 685 w 2112"/>
                <a:gd name="T65" fmla="*/ 149 h 1892"/>
                <a:gd name="T66" fmla="*/ 747 w 2112"/>
                <a:gd name="T67" fmla="*/ 170 h 1892"/>
                <a:gd name="T68" fmla="*/ 771 w 2112"/>
                <a:gd name="T69" fmla="*/ 240 h 1892"/>
                <a:gd name="T70" fmla="*/ 790 w 2112"/>
                <a:gd name="T71" fmla="*/ 284 h 1892"/>
                <a:gd name="T72" fmla="*/ 813 w 2112"/>
                <a:gd name="T73" fmla="*/ 324 h 1892"/>
                <a:gd name="T74" fmla="*/ 826 w 2112"/>
                <a:gd name="T75" fmla="*/ 334 h 1892"/>
                <a:gd name="T76" fmla="*/ 818 w 2112"/>
                <a:gd name="T77" fmla="*/ 358 h 1892"/>
                <a:gd name="T78" fmla="*/ 826 w 2112"/>
                <a:gd name="T79" fmla="*/ 393 h 1892"/>
                <a:gd name="T80" fmla="*/ 846 w 2112"/>
                <a:gd name="T81" fmla="*/ 434 h 1892"/>
                <a:gd name="T82" fmla="*/ 868 w 2112"/>
                <a:gd name="T83" fmla="*/ 477 h 1892"/>
                <a:gd name="T84" fmla="*/ 897 w 2112"/>
                <a:gd name="T85" fmla="*/ 523 h 1892"/>
                <a:gd name="T86" fmla="*/ 927 w 2112"/>
                <a:gd name="T87" fmla="*/ 541 h 1892"/>
                <a:gd name="T88" fmla="*/ 973 w 2112"/>
                <a:gd name="T89" fmla="*/ 596 h 1892"/>
                <a:gd name="T90" fmla="*/ 995 w 2112"/>
                <a:gd name="T91" fmla="*/ 637 h 1892"/>
                <a:gd name="T92" fmla="*/ 1014 w 2112"/>
                <a:gd name="T93" fmla="*/ 690 h 1892"/>
                <a:gd name="T94" fmla="*/ 1036 w 2112"/>
                <a:gd name="T95" fmla="*/ 741 h 1892"/>
                <a:gd name="T96" fmla="*/ 1056 w 2112"/>
                <a:gd name="T97" fmla="*/ 799 h 1892"/>
                <a:gd name="T98" fmla="*/ 900 w 2112"/>
                <a:gd name="T99" fmla="*/ 790 h 189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112"/>
                <a:gd name="T151" fmla="*/ 0 h 1892"/>
                <a:gd name="T152" fmla="*/ 2112 w 2112"/>
                <a:gd name="T153" fmla="*/ 1892 h 189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112" h="1892">
                  <a:moveTo>
                    <a:pt x="1801" y="1581"/>
                  </a:moveTo>
                  <a:lnTo>
                    <a:pt x="1713" y="1429"/>
                  </a:lnTo>
                  <a:lnTo>
                    <a:pt x="1608" y="1320"/>
                  </a:lnTo>
                  <a:lnTo>
                    <a:pt x="1501" y="1228"/>
                  </a:lnTo>
                  <a:lnTo>
                    <a:pt x="1482" y="1353"/>
                  </a:lnTo>
                  <a:lnTo>
                    <a:pt x="1478" y="1443"/>
                  </a:lnTo>
                  <a:lnTo>
                    <a:pt x="1478" y="1529"/>
                  </a:lnTo>
                  <a:lnTo>
                    <a:pt x="979" y="1864"/>
                  </a:lnTo>
                  <a:lnTo>
                    <a:pt x="291" y="1892"/>
                  </a:lnTo>
                  <a:lnTo>
                    <a:pt x="200" y="1872"/>
                  </a:lnTo>
                  <a:lnTo>
                    <a:pt x="130" y="1834"/>
                  </a:lnTo>
                  <a:lnTo>
                    <a:pt x="72" y="1761"/>
                  </a:lnTo>
                  <a:lnTo>
                    <a:pt x="19" y="1666"/>
                  </a:lnTo>
                  <a:lnTo>
                    <a:pt x="0" y="1581"/>
                  </a:lnTo>
                  <a:lnTo>
                    <a:pt x="14" y="1486"/>
                  </a:lnTo>
                  <a:lnTo>
                    <a:pt x="47" y="1281"/>
                  </a:lnTo>
                  <a:lnTo>
                    <a:pt x="72" y="1161"/>
                  </a:lnTo>
                  <a:lnTo>
                    <a:pt x="58" y="1058"/>
                  </a:lnTo>
                  <a:lnTo>
                    <a:pt x="72" y="1000"/>
                  </a:lnTo>
                  <a:lnTo>
                    <a:pt x="81" y="922"/>
                  </a:lnTo>
                  <a:lnTo>
                    <a:pt x="94" y="816"/>
                  </a:lnTo>
                  <a:lnTo>
                    <a:pt x="86" y="648"/>
                  </a:lnTo>
                  <a:lnTo>
                    <a:pt x="86" y="506"/>
                  </a:lnTo>
                  <a:lnTo>
                    <a:pt x="101" y="430"/>
                  </a:lnTo>
                  <a:lnTo>
                    <a:pt x="125" y="377"/>
                  </a:lnTo>
                  <a:lnTo>
                    <a:pt x="244" y="324"/>
                  </a:lnTo>
                  <a:lnTo>
                    <a:pt x="350" y="251"/>
                  </a:lnTo>
                  <a:lnTo>
                    <a:pt x="482" y="140"/>
                  </a:lnTo>
                  <a:lnTo>
                    <a:pt x="635" y="0"/>
                  </a:lnTo>
                  <a:lnTo>
                    <a:pt x="1086" y="124"/>
                  </a:lnTo>
                  <a:lnTo>
                    <a:pt x="1140" y="168"/>
                  </a:lnTo>
                  <a:lnTo>
                    <a:pt x="1233" y="228"/>
                  </a:lnTo>
                  <a:lnTo>
                    <a:pt x="1371" y="299"/>
                  </a:lnTo>
                  <a:lnTo>
                    <a:pt x="1494" y="341"/>
                  </a:lnTo>
                  <a:lnTo>
                    <a:pt x="1542" y="481"/>
                  </a:lnTo>
                  <a:lnTo>
                    <a:pt x="1581" y="569"/>
                  </a:lnTo>
                  <a:lnTo>
                    <a:pt x="1627" y="648"/>
                  </a:lnTo>
                  <a:lnTo>
                    <a:pt x="1652" y="669"/>
                  </a:lnTo>
                  <a:lnTo>
                    <a:pt x="1637" y="716"/>
                  </a:lnTo>
                  <a:lnTo>
                    <a:pt x="1652" y="787"/>
                  </a:lnTo>
                  <a:lnTo>
                    <a:pt x="1692" y="868"/>
                  </a:lnTo>
                  <a:lnTo>
                    <a:pt x="1737" y="956"/>
                  </a:lnTo>
                  <a:lnTo>
                    <a:pt x="1795" y="1047"/>
                  </a:lnTo>
                  <a:lnTo>
                    <a:pt x="1855" y="1084"/>
                  </a:lnTo>
                  <a:lnTo>
                    <a:pt x="1946" y="1194"/>
                  </a:lnTo>
                  <a:lnTo>
                    <a:pt x="1990" y="1276"/>
                  </a:lnTo>
                  <a:lnTo>
                    <a:pt x="2028" y="1382"/>
                  </a:lnTo>
                  <a:lnTo>
                    <a:pt x="2072" y="1483"/>
                  </a:lnTo>
                  <a:lnTo>
                    <a:pt x="2112" y="1600"/>
                  </a:lnTo>
                  <a:lnTo>
                    <a:pt x="1801" y="1581"/>
                  </a:lnTo>
                  <a:close/>
                </a:path>
              </a:pathLst>
            </a:custGeom>
            <a:solidFill>
              <a:srgbClr val="4F4F4F"/>
            </a:solidFill>
            <a:ln w="1588">
              <a:solidFill>
                <a:srgbClr val="4F4F4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Freeform 36"/>
            <p:cNvSpPr>
              <a:spLocks/>
            </p:cNvSpPr>
            <p:nvPr/>
          </p:nvSpPr>
          <p:spPr bwMode="auto">
            <a:xfrm>
              <a:off x="3667" y="3913"/>
              <a:ext cx="204" cy="164"/>
            </a:xfrm>
            <a:custGeom>
              <a:avLst/>
              <a:gdLst>
                <a:gd name="T0" fmla="*/ 0 w 408"/>
                <a:gd name="T1" fmla="*/ 65 h 327"/>
                <a:gd name="T2" fmla="*/ 10 w 408"/>
                <a:gd name="T3" fmla="*/ 41 h 327"/>
                <a:gd name="T4" fmla="*/ 41 w 408"/>
                <a:gd name="T5" fmla="*/ 25 h 327"/>
                <a:gd name="T6" fmla="*/ 69 w 408"/>
                <a:gd name="T7" fmla="*/ 13 h 327"/>
                <a:gd name="T8" fmla="*/ 96 w 408"/>
                <a:gd name="T9" fmla="*/ 0 h 327"/>
                <a:gd name="T10" fmla="*/ 108 w 408"/>
                <a:gd name="T11" fmla="*/ 4 h 327"/>
                <a:gd name="T12" fmla="*/ 117 w 408"/>
                <a:gd name="T13" fmla="*/ 18 h 327"/>
                <a:gd name="T14" fmla="*/ 139 w 408"/>
                <a:gd name="T15" fmla="*/ 20 h 327"/>
                <a:gd name="T16" fmla="*/ 154 w 408"/>
                <a:gd name="T17" fmla="*/ 25 h 327"/>
                <a:gd name="T18" fmla="*/ 161 w 408"/>
                <a:gd name="T19" fmla="*/ 36 h 327"/>
                <a:gd name="T20" fmla="*/ 163 w 408"/>
                <a:gd name="T21" fmla="*/ 51 h 327"/>
                <a:gd name="T22" fmla="*/ 175 w 408"/>
                <a:gd name="T23" fmla="*/ 54 h 327"/>
                <a:gd name="T24" fmla="*/ 185 w 408"/>
                <a:gd name="T25" fmla="*/ 55 h 327"/>
                <a:gd name="T26" fmla="*/ 187 w 408"/>
                <a:gd name="T27" fmla="*/ 73 h 327"/>
                <a:gd name="T28" fmla="*/ 199 w 408"/>
                <a:gd name="T29" fmla="*/ 80 h 327"/>
                <a:gd name="T30" fmla="*/ 204 w 408"/>
                <a:gd name="T31" fmla="*/ 99 h 327"/>
                <a:gd name="T32" fmla="*/ 199 w 408"/>
                <a:gd name="T33" fmla="*/ 125 h 327"/>
                <a:gd name="T34" fmla="*/ 197 w 408"/>
                <a:gd name="T35" fmla="*/ 141 h 327"/>
                <a:gd name="T36" fmla="*/ 187 w 408"/>
                <a:gd name="T37" fmla="*/ 159 h 327"/>
                <a:gd name="T38" fmla="*/ 166 w 408"/>
                <a:gd name="T39" fmla="*/ 164 h 327"/>
                <a:gd name="T40" fmla="*/ 132 w 408"/>
                <a:gd name="T41" fmla="*/ 164 h 327"/>
                <a:gd name="T42" fmla="*/ 75 w 408"/>
                <a:gd name="T43" fmla="*/ 150 h 327"/>
                <a:gd name="T44" fmla="*/ 50 w 408"/>
                <a:gd name="T45" fmla="*/ 128 h 327"/>
                <a:gd name="T46" fmla="*/ 28 w 408"/>
                <a:gd name="T47" fmla="*/ 99 h 327"/>
                <a:gd name="T48" fmla="*/ 7 w 408"/>
                <a:gd name="T49" fmla="*/ 80 h 327"/>
                <a:gd name="T50" fmla="*/ 0 w 408"/>
                <a:gd name="T51" fmla="*/ 65 h 32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8"/>
                <a:gd name="T79" fmla="*/ 0 h 327"/>
                <a:gd name="T80" fmla="*/ 408 w 408"/>
                <a:gd name="T81" fmla="*/ 327 h 32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8" h="327">
                  <a:moveTo>
                    <a:pt x="0" y="130"/>
                  </a:moveTo>
                  <a:lnTo>
                    <a:pt x="20" y="82"/>
                  </a:lnTo>
                  <a:lnTo>
                    <a:pt x="81" y="50"/>
                  </a:lnTo>
                  <a:lnTo>
                    <a:pt x="138" y="25"/>
                  </a:lnTo>
                  <a:lnTo>
                    <a:pt x="191" y="0"/>
                  </a:lnTo>
                  <a:lnTo>
                    <a:pt x="216" y="7"/>
                  </a:lnTo>
                  <a:lnTo>
                    <a:pt x="235" y="35"/>
                  </a:lnTo>
                  <a:lnTo>
                    <a:pt x="278" y="39"/>
                  </a:lnTo>
                  <a:lnTo>
                    <a:pt x="308" y="50"/>
                  </a:lnTo>
                  <a:lnTo>
                    <a:pt x="322" y="72"/>
                  </a:lnTo>
                  <a:lnTo>
                    <a:pt x="326" y="102"/>
                  </a:lnTo>
                  <a:lnTo>
                    <a:pt x="349" y="107"/>
                  </a:lnTo>
                  <a:lnTo>
                    <a:pt x="369" y="110"/>
                  </a:lnTo>
                  <a:lnTo>
                    <a:pt x="374" y="146"/>
                  </a:lnTo>
                  <a:lnTo>
                    <a:pt x="398" y="160"/>
                  </a:lnTo>
                  <a:lnTo>
                    <a:pt x="408" y="198"/>
                  </a:lnTo>
                  <a:lnTo>
                    <a:pt x="398" y="250"/>
                  </a:lnTo>
                  <a:lnTo>
                    <a:pt x="394" y="282"/>
                  </a:lnTo>
                  <a:lnTo>
                    <a:pt x="374" y="317"/>
                  </a:lnTo>
                  <a:lnTo>
                    <a:pt x="332" y="327"/>
                  </a:lnTo>
                  <a:lnTo>
                    <a:pt x="263" y="327"/>
                  </a:lnTo>
                  <a:lnTo>
                    <a:pt x="149" y="299"/>
                  </a:lnTo>
                  <a:lnTo>
                    <a:pt x="100" y="256"/>
                  </a:lnTo>
                  <a:lnTo>
                    <a:pt x="57" y="198"/>
                  </a:lnTo>
                  <a:lnTo>
                    <a:pt x="15" y="16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Freeform 37"/>
            <p:cNvSpPr>
              <a:spLocks/>
            </p:cNvSpPr>
            <p:nvPr/>
          </p:nvSpPr>
          <p:spPr bwMode="auto">
            <a:xfrm>
              <a:off x="3374" y="3930"/>
              <a:ext cx="316" cy="175"/>
            </a:xfrm>
            <a:custGeom>
              <a:avLst/>
              <a:gdLst>
                <a:gd name="T0" fmla="*/ 2 w 633"/>
                <a:gd name="T1" fmla="*/ 146 h 350"/>
                <a:gd name="T2" fmla="*/ 28 w 633"/>
                <a:gd name="T3" fmla="*/ 159 h 350"/>
                <a:gd name="T4" fmla="*/ 52 w 633"/>
                <a:gd name="T5" fmla="*/ 163 h 350"/>
                <a:gd name="T6" fmla="*/ 95 w 633"/>
                <a:gd name="T7" fmla="*/ 165 h 350"/>
                <a:gd name="T8" fmla="*/ 128 w 633"/>
                <a:gd name="T9" fmla="*/ 165 h 350"/>
                <a:gd name="T10" fmla="*/ 166 w 633"/>
                <a:gd name="T11" fmla="*/ 170 h 350"/>
                <a:gd name="T12" fmla="*/ 188 w 633"/>
                <a:gd name="T13" fmla="*/ 175 h 350"/>
                <a:gd name="T14" fmla="*/ 222 w 633"/>
                <a:gd name="T15" fmla="*/ 148 h 350"/>
                <a:gd name="T16" fmla="*/ 242 w 633"/>
                <a:gd name="T17" fmla="*/ 148 h 350"/>
                <a:gd name="T18" fmla="*/ 258 w 633"/>
                <a:gd name="T19" fmla="*/ 139 h 350"/>
                <a:gd name="T20" fmla="*/ 265 w 633"/>
                <a:gd name="T21" fmla="*/ 129 h 350"/>
                <a:gd name="T22" fmla="*/ 267 w 633"/>
                <a:gd name="T23" fmla="*/ 107 h 350"/>
                <a:gd name="T24" fmla="*/ 265 w 633"/>
                <a:gd name="T25" fmla="*/ 88 h 350"/>
                <a:gd name="T26" fmla="*/ 289 w 633"/>
                <a:gd name="T27" fmla="*/ 110 h 350"/>
                <a:gd name="T28" fmla="*/ 306 w 633"/>
                <a:gd name="T29" fmla="*/ 112 h 350"/>
                <a:gd name="T30" fmla="*/ 315 w 633"/>
                <a:gd name="T31" fmla="*/ 112 h 350"/>
                <a:gd name="T32" fmla="*/ 316 w 633"/>
                <a:gd name="T33" fmla="*/ 105 h 350"/>
                <a:gd name="T34" fmla="*/ 286 w 633"/>
                <a:gd name="T35" fmla="*/ 51 h 350"/>
                <a:gd name="T36" fmla="*/ 272 w 633"/>
                <a:gd name="T37" fmla="*/ 28 h 350"/>
                <a:gd name="T38" fmla="*/ 163 w 633"/>
                <a:gd name="T39" fmla="*/ 0 h 350"/>
                <a:gd name="T40" fmla="*/ 71 w 633"/>
                <a:gd name="T41" fmla="*/ 31 h 350"/>
                <a:gd name="T42" fmla="*/ 16 w 633"/>
                <a:gd name="T43" fmla="*/ 59 h 350"/>
                <a:gd name="T44" fmla="*/ 2 w 633"/>
                <a:gd name="T45" fmla="*/ 86 h 350"/>
                <a:gd name="T46" fmla="*/ 0 w 633"/>
                <a:gd name="T47" fmla="*/ 117 h 350"/>
                <a:gd name="T48" fmla="*/ 2 w 633"/>
                <a:gd name="T49" fmla="*/ 146 h 3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633"/>
                <a:gd name="T76" fmla="*/ 0 h 350"/>
                <a:gd name="T77" fmla="*/ 633 w 633"/>
                <a:gd name="T78" fmla="*/ 350 h 3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633" h="350">
                  <a:moveTo>
                    <a:pt x="5" y="292"/>
                  </a:moveTo>
                  <a:lnTo>
                    <a:pt x="57" y="317"/>
                  </a:lnTo>
                  <a:lnTo>
                    <a:pt x="104" y="325"/>
                  </a:lnTo>
                  <a:lnTo>
                    <a:pt x="191" y="330"/>
                  </a:lnTo>
                  <a:lnTo>
                    <a:pt x="257" y="330"/>
                  </a:lnTo>
                  <a:lnTo>
                    <a:pt x="333" y="340"/>
                  </a:lnTo>
                  <a:lnTo>
                    <a:pt x="377" y="350"/>
                  </a:lnTo>
                  <a:lnTo>
                    <a:pt x="445" y="295"/>
                  </a:lnTo>
                  <a:lnTo>
                    <a:pt x="484" y="295"/>
                  </a:lnTo>
                  <a:lnTo>
                    <a:pt x="517" y="278"/>
                  </a:lnTo>
                  <a:lnTo>
                    <a:pt x="531" y="257"/>
                  </a:lnTo>
                  <a:lnTo>
                    <a:pt x="534" y="215"/>
                  </a:lnTo>
                  <a:lnTo>
                    <a:pt x="531" y="175"/>
                  </a:lnTo>
                  <a:lnTo>
                    <a:pt x="578" y="221"/>
                  </a:lnTo>
                  <a:lnTo>
                    <a:pt x="613" y="225"/>
                  </a:lnTo>
                  <a:lnTo>
                    <a:pt x="630" y="225"/>
                  </a:lnTo>
                  <a:lnTo>
                    <a:pt x="633" y="210"/>
                  </a:lnTo>
                  <a:lnTo>
                    <a:pt x="573" y="103"/>
                  </a:lnTo>
                  <a:lnTo>
                    <a:pt x="545" y="56"/>
                  </a:lnTo>
                  <a:lnTo>
                    <a:pt x="326" y="0"/>
                  </a:lnTo>
                  <a:lnTo>
                    <a:pt x="143" y="62"/>
                  </a:lnTo>
                  <a:lnTo>
                    <a:pt x="32" y="118"/>
                  </a:lnTo>
                  <a:lnTo>
                    <a:pt x="5" y="172"/>
                  </a:lnTo>
                  <a:lnTo>
                    <a:pt x="0" y="235"/>
                  </a:lnTo>
                  <a:lnTo>
                    <a:pt x="5" y="292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Freeform 38"/>
            <p:cNvSpPr>
              <a:spLocks/>
            </p:cNvSpPr>
            <p:nvPr/>
          </p:nvSpPr>
          <p:spPr bwMode="auto">
            <a:xfrm>
              <a:off x="3304" y="3967"/>
              <a:ext cx="96" cy="128"/>
            </a:xfrm>
            <a:custGeom>
              <a:avLst/>
              <a:gdLst>
                <a:gd name="T0" fmla="*/ 96 w 193"/>
                <a:gd name="T1" fmla="*/ 4 h 258"/>
                <a:gd name="T2" fmla="*/ 78 w 193"/>
                <a:gd name="T3" fmla="*/ 38 h 258"/>
                <a:gd name="T4" fmla="*/ 74 w 193"/>
                <a:gd name="T5" fmla="*/ 77 h 258"/>
                <a:gd name="T6" fmla="*/ 74 w 193"/>
                <a:gd name="T7" fmla="*/ 128 h 258"/>
                <a:gd name="T8" fmla="*/ 0 w 193"/>
                <a:gd name="T9" fmla="*/ 128 h 258"/>
                <a:gd name="T10" fmla="*/ 0 w 193"/>
                <a:gd name="T11" fmla="*/ 92 h 258"/>
                <a:gd name="T12" fmla="*/ 6 w 193"/>
                <a:gd name="T13" fmla="*/ 60 h 258"/>
                <a:gd name="T14" fmla="*/ 21 w 193"/>
                <a:gd name="T15" fmla="*/ 28 h 258"/>
                <a:gd name="T16" fmla="*/ 40 w 193"/>
                <a:gd name="T17" fmla="*/ 0 h 258"/>
                <a:gd name="T18" fmla="*/ 96 w 193"/>
                <a:gd name="T19" fmla="*/ 4 h 2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3"/>
                <a:gd name="T31" fmla="*/ 0 h 258"/>
                <a:gd name="T32" fmla="*/ 193 w 193"/>
                <a:gd name="T33" fmla="*/ 258 h 2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3" h="258">
                  <a:moveTo>
                    <a:pt x="193" y="8"/>
                  </a:moveTo>
                  <a:lnTo>
                    <a:pt x="156" y="77"/>
                  </a:lnTo>
                  <a:lnTo>
                    <a:pt x="149" y="156"/>
                  </a:lnTo>
                  <a:lnTo>
                    <a:pt x="149" y="258"/>
                  </a:lnTo>
                  <a:lnTo>
                    <a:pt x="0" y="258"/>
                  </a:lnTo>
                  <a:lnTo>
                    <a:pt x="0" y="185"/>
                  </a:lnTo>
                  <a:lnTo>
                    <a:pt x="13" y="121"/>
                  </a:lnTo>
                  <a:lnTo>
                    <a:pt x="43" y="56"/>
                  </a:lnTo>
                  <a:lnTo>
                    <a:pt x="81" y="0"/>
                  </a:lnTo>
                  <a:lnTo>
                    <a:pt x="193" y="8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Freeform 39"/>
            <p:cNvSpPr>
              <a:spLocks/>
            </p:cNvSpPr>
            <p:nvPr/>
          </p:nvSpPr>
          <p:spPr bwMode="auto">
            <a:xfrm>
              <a:off x="3089" y="3193"/>
              <a:ext cx="355" cy="751"/>
            </a:xfrm>
            <a:custGeom>
              <a:avLst/>
              <a:gdLst>
                <a:gd name="T0" fmla="*/ 0 w 710"/>
                <a:gd name="T1" fmla="*/ 0 h 1504"/>
                <a:gd name="T2" fmla="*/ 79 w 710"/>
                <a:gd name="T3" fmla="*/ 169 h 1504"/>
                <a:gd name="T4" fmla="*/ 127 w 710"/>
                <a:gd name="T5" fmla="*/ 248 h 1504"/>
                <a:gd name="T6" fmla="*/ 177 w 710"/>
                <a:gd name="T7" fmla="*/ 334 h 1504"/>
                <a:gd name="T8" fmla="*/ 212 w 710"/>
                <a:gd name="T9" fmla="*/ 405 h 1504"/>
                <a:gd name="T10" fmla="*/ 246 w 710"/>
                <a:gd name="T11" fmla="*/ 480 h 1504"/>
                <a:gd name="T12" fmla="*/ 285 w 710"/>
                <a:gd name="T13" fmla="*/ 585 h 1504"/>
                <a:gd name="T14" fmla="*/ 347 w 710"/>
                <a:gd name="T15" fmla="*/ 751 h 1504"/>
                <a:gd name="T16" fmla="*/ 355 w 710"/>
                <a:gd name="T17" fmla="*/ 666 h 1504"/>
                <a:gd name="T18" fmla="*/ 351 w 710"/>
                <a:gd name="T19" fmla="*/ 598 h 1504"/>
                <a:gd name="T20" fmla="*/ 343 w 710"/>
                <a:gd name="T21" fmla="*/ 541 h 1504"/>
                <a:gd name="T22" fmla="*/ 325 w 710"/>
                <a:gd name="T23" fmla="*/ 438 h 1504"/>
                <a:gd name="T24" fmla="*/ 309 w 710"/>
                <a:gd name="T25" fmla="*/ 358 h 1504"/>
                <a:gd name="T26" fmla="*/ 294 w 710"/>
                <a:gd name="T27" fmla="*/ 293 h 1504"/>
                <a:gd name="T28" fmla="*/ 271 w 710"/>
                <a:gd name="T29" fmla="*/ 203 h 1504"/>
                <a:gd name="T30" fmla="*/ 246 w 710"/>
                <a:gd name="T31" fmla="*/ 133 h 1504"/>
                <a:gd name="T32" fmla="*/ 225 w 710"/>
                <a:gd name="T33" fmla="*/ 71 h 1504"/>
                <a:gd name="T34" fmla="*/ 195 w 710"/>
                <a:gd name="T35" fmla="*/ 0 h 1504"/>
                <a:gd name="T36" fmla="*/ 0 w 710"/>
                <a:gd name="T37" fmla="*/ 0 h 15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10"/>
                <a:gd name="T58" fmla="*/ 0 h 1504"/>
                <a:gd name="T59" fmla="*/ 710 w 710"/>
                <a:gd name="T60" fmla="*/ 1504 h 15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10" h="1504">
                  <a:moveTo>
                    <a:pt x="0" y="0"/>
                  </a:moveTo>
                  <a:lnTo>
                    <a:pt x="157" y="339"/>
                  </a:lnTo>
                  <a:lnTo>
                    <a:pt x="254" y="496"/>
                  </a:lnTo>
                  <a:lnTo>
                    <a:pt x="354" y="669"/>
                  </a:lnTo>
                  <a:lnTo>
                    <a:pt x="425" y="811"/>
                  </a:lnTo>
                  <a:lnTo>
                    <a:pt x="492" y="962"/>
                  </a:lnTo>
                  <a:lnTo>
                    <a:pt x="570" y="1171"/>
                  </a:lnTo>
                  <a:lnTo>
                    <a:pt x="694" y="1504"/>
                  </a:lnTo>
                  <a:lnTo>
                    <a:pt x="710" y="1333"/>
                  </a:lnTo>
                  <a:lnTo>
                    <a:pt x="702" y="1198"/>
                  </a:lnTo>
                  <a:lnTo>
                    <a:pt x="686" y="1083"/>
                  </a:lnTo>
                  <a:lnTo>
                    <a:pt x="650" y="878"/>
                  </a:lnTo>
                  <a:lnTo>
                    <a:pt x="617" y="716"/>
                  </a:lnTo>
                  <a:lnTo>
                    <a:pt x="587" y="587"/>
                  </a:lnTo>
                  <a:lnTo>
                    <a:pt x="542" y="406"/>
                  </a:lnTo>
                  <a:lnTo>
                    <a:pt x="492" y="267"/>
                  </a:lnTo>
                  <a:lnTo>
                    <a:pt x="450" y="143"/>
                  </a:lnTo>
                  <a:lnTo>
                    <a:pt x="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40"/>
            <p:cNvSpPr>
              <a:spLocks/>
            </p:cNvSpPr>
            <p:nvPr/>
          </p:nvSpPr>
          <p:spPr bwMode="auto">
            <a:xfrm>
              <a:off x="3272" y="3333"/>
              <a:ext cx="180" cy="645"/>
            </a:xfrm>
            <a:custGeom>
              <a:avLst/>
              <a:gdLst>
                <a:gd name="T0" fmla="*/ 0 w 360"/>
                <a:gd name="T1" fmla="*/ 36 h 1290"/>
                <a:gd name="T2" fmla="*/ 25 w 360"/>
                <a:gd name="T3" fmla="*/ 57 h 1290"/>
                <a:gd name="T4" fmla="*/ 22 w 360"/>
                <a:gd name="T5" fmla="*/ 98 h 1290"/>
                <a:gd name="T6" fmla="*/ 25 w 360"/>
                <a:gd name="T7" fmla="*/ 146 h 1290"/>
                <a:gd name="T8" fmla="*/ 27 w 360"/>
                <a:gd name="T9" fmla="*/ 194 h 1290"/>
                <a:gd name="T10" fmla="*/ 34 w 360"/>
                <a:gd name="T11" fmla="*/ 265 h 1290"/>
                <a:gd name="T12" fmla="*/ 68 w 360"/>
                <a:gd name="T13" fmla="*/ 377 h 1290"/>
                <a:gd name="T14" fmla="*/ 85 w 360"/>
                <a:gd name="T15" fmla="*/ 449 h 1290"/>
                <a:gd name="T16" fmla="*/ 96 w 360"/>
                <a:gd name="T17" fmla="*/ 515 h 1290"/>
                <a:gd name="T18" fmla="*/ 104 w 360"/>
                <a:gd name="T19" fmla="*/ 572 h 1290"/>
                <a:gd name="T20" fmla="*/ 110 w 360"/>
                <a:gd name="T21" fmla="*/ 634 h 1290"/>
                <a:gd name="T22" fmla="*/ 134 w 360"/>
                <a:gd name="T23" fmla="*/ 645 h 1290"/>
                <a:gd name="T24" fmla="*/ 180 w 360"/>
                <a:gd name="T25" fmla="*/ 621 h 1290"/>
                <a:gd name="T26" fmla="*/ 176 w 360"/>
                <a:gd name="T27" fmla="*/ 562 h 1290"/>
                <a:gd name="T28" fmla="*/ 147 w 360"/>
                <a:gd name="T29" fmla="*/ 454 h 1290"/>
                <a:gd name="T30" fmla="*/ 120 w 360"/>
                <a:gd name="T31" fmla="*/ 373 h 1290"/>
                <a:gd name="T32" fmla="*/ 101 w 360"/>
                <a:gd name="T33" fmla="*/ 285 h 1290"/>
                <a:gd name="T34" fmla="*/ 88 w 360"/>
                <a:gd name="T35" fmla="*/ 183 h 1290"/>
                <a:gd name="T36" fmla="*/ 73 w 360"/>
                <a:gd name="T37" fmla="*/ 117 h 1290"/>
                <a:gd name="T38" fmla="*/ 60 w 360"/>
                <a:gd name="T39" fmla="*/ 79 h 1290"/>
                <a:gd name="T40" fmla="*/ 53 w 360"/>
                <a:gd name="T41" fmla="*/ 55 h 1290"/>
                <a:gd name="T42" fmla="*/ 60 w 360"/>
                <a:gd name="T43" fmla="*/ 48 h 1290"/>
                <a:gd name="T44" fmla="*/ 48 w 360"/>
                <a:gd name="T45" fmla="*/ 11 h 1290"/>
                <a:gd name="T46" fmla="*/ 32 w 360"/>
                <a:gd name="T47" fmla="*/ 5 h 1290"/>
                <a:gd name="T48" fmla="*/ 11 w 360"/>
                <a:gd name="T49" fmla="*/ 0 h 1290"/>
                <a:gd name="T50" fmla="*/ 0 w 360"/>
                <a:gd name="T51" fmla="*/ 36 h 129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360"/>
                <a:gd name="T79" fmla="*/ 0 h 1290"/>
                <a:gd name="T80" fmla="*/ 360 w 360"/>
                <a:gd name="T81" fmla="*/ 1290 h 129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360" h="1290">
                  <a:moveTo>
                    <a:pt x="0" y="71"/>
                  </a:moveTo>
                  <a:lnTo>
                    <a:pt x="50" y="115"/>
                  </a:lnTo>
                  <a:lnTo>
                    <a:pt x="43" y="197"/>
                  </a:lnTo>
                  <a:lnTo>
                    <a:pt x="50" y="291"/>
                  </a:lnTo>
                  <a:lnTo>
                    <a:pt x="54" y="388"/>
                  </a:lnTo>
                  <a:lnTo>
                    <a:pt x="67" y="530"/>
                  </a:lnTo>
                  <a:lnTo>
                    <a:pt x="136" y="754"/>
                  </a:lnTo>
                  <a:lnTo>
                    <a:pt x="169" y="898"/>
                  </a:lnTo>
                  <a:lnTo>
                    <a:pt x="193" y="1029"/>
                  </a:lnTo>
                  <a:lnTo>
                    <a:pt x="208" y="1144"/>
                  </a:lnTo>
                  <a:lnTo>
                    <a:pt x="220" y="1267"/>
                  </a:lnTo>
                  <a:lnTo>
                    <a:pt x="268" y="1290"/>
                  </a:lnTo>
                  <a:lnTo>
                    <a:pt x="360" y="1242"/>
                  </a:lnTo>
                  <a:lnTo>
                    <a:pt x="351" y="1124"/>
                  </a:lnTo>
                  <a:lnTo>
                    <a:pt x="294" y="909"/>
                  </a:lnTo>
                  <a:lnTo>
                    <a:pt x="240" y="747"/>
                  </a:lnTo>
                  <a:lnTo>
                    <a:pt x="203" y="570"/>
                  </a:lnTo>
                  <a:lnTo>
                    <a:pt x="175" y="367"/>
                  </a:lnTo>
                  <a:lnTo>
                    <a:pt x="145" y="235"/>
                  </a:lnTo>
                  <a:lnTo>
                    <a:pt x="121" y="158"/>
                  </a:lnTo>
                  <a:lnTo>
                    <a:pt x="107" y="111"/>
                  </a:lnTo>
                  <a:lnTo>
                    <a:pt x="121" y="97"/>
                  </a:lnTo>
                  <a:lnTo>
                    <a:pt x="97" y="22"/>
                  </a:lnTo>
                  <a:lnTo>
                    <a:pt x="64" y="11"/>
                  </a:lnTo>
                  <a:lnTo>
                    <a:pt x="21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Freeform 41"/>
            <p:cNvSpPr>
              <a:spLocks/>
            </p:cNvSpPr>
            <p:nvPr/>
          </p:nvSpPr>
          <p:spPr bwMode="auto">
            <a:xfrm>
              <a:off x="3103" y="2887"/>
              <a:ext cx="353" cy="431"/>
            </a:xfrm>
            <a:custGeom>
              <a:avLst/>
              <a:gdLst>
                <a:gd name="T0" fmla="*/ 0 w 707"/>
                <a:gd name="T1" fmla="*/ 309 h 862"/>
                <a:gd name="T2" fmla="*/ 0 w 707"/>
                <a:gd name="T3" fmla="*/ 321 h 862"/>
                <a:gd name="T4" fmla="*/ 5 w 707"/>
                <a:gd name="T5" fmla="*/ 335 h 862"/>
                <a:gd name="T6" fmla="*/ 16 w 707"/>
                <a:gd name="T7" fmla="*/ 349 h 862"/>
                <a:gd name="T8" fmla="*/ 28 w 707"/>
                <a:gd name="T9" fmla="*/ 358 h 862"/>
                <a:gd name="T10" fmla="*/ 46 w 707"/>
                <a:gd name="T11" fmla="*/ 369 h 862"/>
                <a:gd name="T12" fmla="*/ 67 w 707"/>
                <a:gd name="T13" fmla="*/ 376 h 862"/>
                <a:gd name="T14" fmla="*/ 94 w 707"/>
                <a:gd name="T15" fmla="*/ 388 h 862"/>
                <a:gd name="T16" fmla="*/ 120 w 707"/>
                <a:gd name="T17" fmla="*/ 400 h 862"/>
                <a:gd name="T18" fmla="*/ 136 w 707"/>
                <a:gd name="T19" fmla="*/ 410 h 862"/>
                <a:gd name="T20" fmla="*/ 152 w 707"/>
                <a:gd name="T21" fmla="*/ 423 h 862"/>
                <a:gd name="T22" fmla="*/ 163 w 707"/>
                <a:gd name="T23" fmla="*/ 431 h 862"/>
                <a:gd name="T24" fmla="*/ 186 w 707"/>
                <a:gd name="T25" fmla="*/ 402 h 862"/>
                <a:gd name="T26" fmla="*/ 194 w 707"/>
                <a:gd name="T27" fmla="*/ 390 h 862"/>
                <a:gd name="T28" fmla="*/ 209 w 707"/>
                <a:gd name="T29" fmla="*/ 376 h 862"/>
                <a:gd name="T30" fmla="*/ 230 w 707"/>
                <a:gd name="T31" fmla="*/ 369 h 862"/>
                <a:gd name="T32" fmla="*/ 255 w 707"/>
                <a:gd name="T33" fmla="*/ 358 h 862"/>
                <a:gd name="T34" fmla="*/ 308 w 707"/>
                <a:gd name="T35" fmla="*/ 348 h 862"/>
                <a:gd name="T36" fmla="*/ 325 w 707"/>
                <a:gd name="T37" fmla="*/ 345 h 862"/>
                <a:gd name="T38" fmla="*/ 331 w 707"/>
                <a:gd name="T39" fmla="*/ 337 h 862"/>
                <a:gd name="T40" fmla="*/ 337 w 707"/>
                <a:gd name="T41" fmla="*/ 330 h 862"/>
                <a:gd name="T42" fmla="*/ 339 w 707"/>
                <a:gd name="T43" fmla="*/ 321 h 862"/>
                <a:gd name="T44" fmla="*/ 337 w 707"/>
                <a:gd name="T45" fmla="*/ 313 h 862"/>
                <a:gd name="T46" fmla="*/ 331 w 707"/>
                <a:gd name="T47" fmla="*/ 305 h 862"/>
                <a:gd name="T48" fmla="*/ 319 w 707"/>
                <a:gd name="T49" fmla="*/ 295 h 862"/>
                <a:gd name="T50" fmla="*/ 325 w 707"/>
                <a:gd name="T51" fmla="*/ 267 h 862"/>
                <a:gd name="T52" fmla="*/ 318 w 707"/>
                <a:gd name="T53" fmla="*/ 254 h 862"/>
                <a:gd name="T54" fmla="*/ 325 w 707"/>
                <a:gd name="T55" fmla="*/ 245 h 862"/>
                <a:gd name="T56" fmla="*/ 320 w 707"/>
                <a:gd name="T57" fmla="*/ 224 h 862"/>
                <a:gd name="T58" fmla="*/ 319 w 707"/>
                <a:gd name="T59" fmla="*/ 207 h 862"/>
                <a:gd name="T60" fmla="*/ 339 w 707"/>
                <a:gd name="T61" fmla="*/ 203 h 862"/>
                <a:gd name="T62" fmla="*/ 348 w 707"/>
                <a:gd name="T63" fmla="*/ 199 h 862"/>
                <a:gd name="T64" fmla="*/ 353 w 707"/>
                <a:gd name="T65" fmla="*/ 193 h 862"/>
                <a:gd name="T66" fmla="*/ 353 w 707"/>
                <a:gd name="T67" fmla="*/ 186 h 862"/>
                <a:gd name="T68" fmla="*/ 347 w 707"/>
                <a:gd name="T69" fmla="*/ 182 h 862"/>
                <a:gd name="T70" fmla="*/ 305 w 707"/>
                <a:gd name="T71" fmla="*/ 137 h 862"/>
                <a:gd name="T72" fmla="*/ 295 w 707"/>
                <a:gd name="T73" fmla="*/ 132 h 862"/>
                <a:gd name="T74" fmla="*/ 286 w 707"/>
                <a:gd name="T75" fmla="*/ 122 h 862"/>
                <a:gd name="T76" fmla="*/ 290 w 707"/>
                <a:gd name="T77" fmla="*/ 104 h 862"/>
                <a:gd name="T78" fmla="*/ 283 w 707"/>
                <a:gd name="T79" fmla="*/ 89 h 862"/>
                <a:gd name="T80" fmla="*/ 264 w 707"/>
                <a:gd name="T81" fmla="*/ 58 h 862"/>
                <a:gd name="T82" fmla="*/ 247 w 707"/>
                <a:gd name="T83" fmla="*/ 38 h 862"/>
                <a:gd name="T84" fmla="*/ 227 w 707"/>
                <a:gd name="T85" fmla="*/ 14 h 862"/>
                <a:gd name="T86" fmla="*/ 211 w 707"/>
                <a:gd name="T87" fmla="*/ 0 h 862"/>
                <a:gd name="T88" fmla="*/ 121 w 707"/>
                <a:gd name="T89" fmla="*/ 11 h 862"/>
                <a:gd name="T90" fmla="*/ 3 w 707"/>
                <a:gd name="T91" fmla="*/ 288 h 862"/>
                <a:gd name="T92" fmla="*/ 0 w 707"/>
                <a:gd name="T93" fmla="*/ 309 h 86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07"/>
                <a:gd name="T142" fmla="*/ 0 h 862"/>
                <a:gd name="T143" fmla="*/ 707 w 707"/>
                <a:gd name="T144" fmla="*/ 862 h 86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07" h="862">
                  <a:moveTo>
                    <a:pt x="0" y="618"/>
                  </a:moveTo>
                  <a:lnTo>
                    <a:pt x="0" y="642"/>
                  </a:lnTo>
                  <a:lnTo>
                    <a:pt x="10" y="670"/>
                  </a:lnTo>
                  <a:lnTo>
                    <a:pt x="32" y="698"/>
                  </a:lnTo>
                  <a:lnTo>
                    <a:pt x="56" y="716"/>
                  </a:lnTo>
                  <a:lnTo>
                    <a:pt x="93" y="737"/>
                  </a:lnTo>
                  <a:lnTo>
                    <a:pt x="134" y="751"/>
                  </a:lnTo>
                  <a:lnTo>
                    <a:pt x="189" y="775"/>
                  </a:lnTo>
                  <a:lnTo>
                    <a:pt x="240" y="799"/>
                  </a:lnTo>
                  <a:lnTo>
                    <a:pt x="273" y="819"/>
                  </a:lnTo>
                  <a:lnTo>
                    <a:pt x="305" y="845"/>
                  </a:lnTo>
                  <a:lnTo>
                    <a:pt x="327" y="862"/>
                  </a:lnTo>
                  <a:lnTo>
                    <a:pt x="373" y="804"/>
                  </a:lnTo>
                  <a:lnTo>
                    <a:pt x="389" y="780"/>
                  </a:lnTo>
                  <a:lnTo>
                    <a:pt x="419" y="751"/>
                  </a:lnTo>
                  <a:lnTo>
                    <a:pt x="460" y="737"/>
                  </a:lnTo>
                  <a:lnTo>
                    <a:pt x="511" y="716"/>
                  </a:lnTo>
                  <a:lnTo>
                    <a:pt x="616" y="695"/>
                  </a:lnTo>
                  <a:lnTo>
                    <a:pt x="650" y="689"/>
                  </a:lnTo>
                  <a:lnTo>
                    <a:pt x="663" y="673"/>
                  </a:lnTo>
                  <a:lnTo>
                    <a:pt x="674" y="659"/>
                  </a:lnTo>
                  <a:lnTo>
                    <a:pt x="678" y="642"/>
                  </a:lnTo>
                  <a:lnTo>
                    <a:pt x="674" y="626"/>
                  </a:lnTo>
                  <a:lnTo>
                    <a:pt x="663" y="609"/>
                  </a:lnTo>
                  <a:lnTo>
                    <a:pt x="638" y="589"/>
                  </a:lnTo>
                  <a:lnTo>
                    <a:pt x="650" y="533"/>
                  </a:lnTo>
                  <a:lnTo>
                    <a:pt x="636" y="508"/>
                  </a:lnTo>
                  <a:lnTo>
                    <a:pt x="650" y="490"/>
                  </a:lnTo>
                  <a:lnTo>
                    <a:pt x="641" y="448"/>
                  </a:lnTo>
                  <a:lnTo>
                    <a:pt x="638" y="414"/>
                  </a:lnTo>
                  <a:lnTo>
                    <a:pt x="678" y="405"/>
                  </a:lnTo>
                  <a:lnTo>
                    <a:pt x="696" y="397"/>
                  </a:lnTo>
                  <a:lnTo>
                    <a:pt x="707" y="386"/>
                  </a:lnTo>
                  <a:lnTo>
                    <a:pt x="706" y="372"/>
                  </a:lnTo>
                  <a:lnTo>
                    <a:pt x="695" y="363"/>
                  </a:lnTo>
                  <a:lnTo>
                    <a:pt x="611" y="274"/>
                  </a:lnTo>
                  <a:lnTo>
                    <a:pt x="591" y="264"/>
                  </a:lnTo>
                  <a:lnTo>
                    <a:pt x="572" y="245"/>
                  </a:lnTo>
                  <a:lnTo>
                    <a:pt x="580" y="208"/>
                  </a:lnTo>
                  <a:lnTo>
                    <a:pt x="567" y="177"/>
                  </a:lnTo>
                  <a:lnTo>
                    <a:pt x="528" y="117"/>
                  </a:lnTo>
                  <a:lnTo>
                    <a:pt x="495" y="75"/>
                  </a:lnTo>
                  <a:lnTo>
                    <a:pt x="455" y="28"/>
                  </a:lnTo>
                  <a:lnTo>
                    <a:pt x="422" y="0"/>
                  </a:lnTo>
                  <a:lnTo>
                    <a:pt x="242" y="22"/>
                  </a:lnTo>
                  <a:lnTo>
                    <a:pt x="7" y="575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FFC281"/>
            </a:solidFill>
            <a:ln w="1588">
              <a:solidFill>
                <a:srgbClr val="FFC2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2"/>
            <p:cNvSpPr>
              <a:spLocks/>
            </p:cNvSpPr>
            <p:nvPr/>
          </p:nvSpPr>
          <p:spPr bwMode="auto">
            <a:xfrm>
              <a:off x="3022" y="2863"/>
              <a:ext cx="228" cy="222"/>
            </a:xfrm>
            <a:custGeom>
              <a:avLst/>
              <a:gdLst>
                <a:gd name="T0" fmla="*/ 29 w 457"/>
                <a:gd name="T1" fmla="*/ 52 h 444"/>
                <a:gd name="T2" fmla="*/ 17 w 457"/>
                <a:gd name="T3" fmla="*/ 67 h 444"/>
                <a:gd name="T4" fmla="*/ 6 w 457"/>
                <a:gd name="T5" fmla="*/ 91 h 444"/>
                <a:gd name="T6" fmla="*/ 2 w 457"/>
                <a:gd name="T7" fmla="*/ 112 h 444"/>
                <a:gd name="T8" fmla="*/ 0 w 457"/>
                <a:gd name="T9" fmla="*/ 153 h 444"/>
                <a:gd name="T10" fmla="*/ 1 w 457"/>
                <a:gd name="T11" fmla="*/ 181 h 444"/>
                <a:gd name="T12" fmla="*/ 4 w 457"/>
                <a:gd name="T13" fmla="*/ 204 h 444"/>
                <a:gd name="T14" fmla="*/ 11 w 457"/>
                <a:gd name="T15" fmla="*/ 222 h 444"/>
                <a:gd name="T16" fmla="*/ 213 w 457"/>
                <a:gd name="T17" fmla="*/ 156 h 444"/>
                <a:gd name="T18" fmla="*/ 228 w 457"/>
                <a:gd name="T19" fmla="*/ 127 h 444"/>
                <a:gd name="T20" fmla="*/ 189 w 457"/>
                <a:gd name="T21" fmla="*/ 0 h 444"/>
                <a:gd name="T22" fmla="*/ 92 w 457"/>
                <a:gd name="T23" fmla="*/ 24 h 444"/>
                <a:gd name="T24" fmla="*/ 29 w 457"/>
                <a:gd name="T25" fmla="*/ 52 h 4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57"/>
                <a:gd name="T40" fmla="*/ 0 h 444"/>
                <a:gd name="T41" fmla="*/ 457 w 457"/>
                <a:gd name="T42" fmla="*/ 444 h 4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57" h="444">
                  <a:moveTo>
                    <a:pt x="58" y="103"/>
                  </a:moveTo>
                  <a:lnTo>
                    <a:pt x="34" y="133"/>
                  </a:lnTo>
                  <a:lnTo>
                    <a:pt x="13" y="181"/>
                  </a:lnTo>
                  <a:lnTo>
                    <a:pt x="4" y="224"/>
                  </a:lnTo>
                  <a:lnTo>
                    <a:pt x="0" y="306"/>
                  </a:lnTo>
                  <a:lnTo>
                    <a:pt x="3" y="361"/>
                  </a:lnTo>
                  <a:lnTo>
                    <a:pt x="9" y="407"/>
                  </a:lnTo>
                  <a:lnTo>
                    <a:pt x="22" y="444"/>
                  </a:lnTo>
                  <a:lnTo>
                    <a:pt x="426" y="312"/>
                  </a:lnTo>
                  <a:lnTo>
                    <a:pt x="457" y="255"/>
                  </a:lnTo>
                  <a:lnTo>
                    <a:pt x="379" y="0"/>
                  </a:lnTo>
                  <a:lnTo>
                    <a:pt x="184" y="47"/>
                  </a:lnTo>
                  <a:lnTo>
                    <a:pt x="58" y="103"/>
                  </a:lnTo>
                  <a:close/>
                </a:path>
              </a:pathLst>
            </a:custGeom>
            <a:solidFill>
              <a:srgbClr val="622100"/>
            </a:solidFill>
            <a:ln w="1588">
              <a:solidFill>
                <a:srgbClr val="6221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3"/>
            <p:cNvSpPr>
              <a:spLocks/>
            </p:cNvSpPr>
            <p:nvPr/>
          </p:nvSpPr>
          <p:spPr bwMode="auto">
            <a:xfrm>
              <a:off x="4527" y="2397"/>
              <a:ext cx="102" cy="30"/>
            </a:xfrm>
            <a:custGeom>
              <a:avLst/>
              <a:gdLst>
                <a:gd name="T0" fmla="*/ 0 w 203"/>
                <a:gd name="T1" fmla="*/ 27 h 59"/>
                <a:gd name="T2" fmla="*/ 11 w 203"/>
                <a:gd name="T3" fmla="*/ 14 h 59"/>
                <a:gd name="T4" fmla="*/ 26 w 203"/>
                <a:gd name="T5" fmla="*/ 17 h 59"/>
                <a:gd name="T6" fmla="*/ 42 w 203"/>
                <a:gd name="T7" fmla="*/ 13 h 59"/>
                <a:gd name="T8" fmla="*/ 68 w 203"/>
                <a:gd name="T9" fmla="*/ 0 h 59"/>
                <a:gd name="T10" fmla="*/ 76 w 203"/>
                <a:gd name="T11" fmla="*/ 0 h 59"/>
                <a:gd name="T12" fmla="*/ 102 w 203"/>
                <a:gd name="T13" fmla="*/ 14 h 59"/>
                <a:gd name="T14" fmla="*/ 99 w 203"/>
                <a:gd name="T15" fmla="*/ 21 h 59"/>
                <a:gd name="T16" fmla="*/ 64 w 203"/>
                <a:gd name="T17" fmla="*/ 19 h 59"/>
                <a:gd name="T18" fmla="*/ 45 w 203"/>
                <a:gd name="T19" fmla="*/ 26 h 59"/>
                <a:gd name="T20" fmla="*/ 22 w 203"/>
                <a:gd name="T21" fmla="*/ 27 h 59"/>
                <a:gd name="T22" fmla="*/ 7 w 203"/>
                <a:gd name="T23" fmla="*/ 30 h 59"/>
                <a:gd name="T24" fmla="*/ 3 w 203"/>
                <a:gd name="T25" fmla="*/ 30 h 59"/>
                <a:gd name="T26" fmla="*/ 0 w 203"/>
                <a:gd name="T27" fmla="*/ 27 h 5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3"/>
                <a:gd name="T43" fmla="*/ 0 h 59"/>
                <a:gd name="T44" fmla="*/ 203 w 203"/>
                <a:gd name="T45" fmla="*/ 59 h 5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3" h="59">
                  <a:moveTo>
                    <a:pt x="0" y="53"/>
                  </a:moveTo>
                  <a:lnTo>
                    <a:pt x="21" y="28"/>
                  </a:lnTo>
                  <a:lnTo>
                    <a:pt x="51" y="33"/>
                  </a:lnTo>
                  <a:lnTo>
                    <a:pt x="84" y="25"/>
                  </a:lnTo>
                  <a:lnTo>
                    <a:pt x="136" y="0"/>
                  </a:lnTo>
                  <a:lnTo>
                    <a:pt x="152" y="0"/>
                  </a:lnTo>
                  <a:lnTo>
                    <a:pt x="203" y="28"/>
                  </a:lnTo>
                  <a:lnTo>
                    <a:pt x="197" y="41"/>
                  </a:lnTo>
                  <a:lnTo>
                    <a:pt x="128" y="38"/>
                  </a:lnTo>
                  <a:lnTo>
                    <a:pt x="89" y="51"/>
                  </a:lnTo>
                  <a:lnTo>
                    <a:pt x="43" y="53"/>
                  </a:lnTo>
                  <a:lnTo>
                    <a:pt x="14" y="59"/>
                  </a:lnTo>
                  <a:lnTo>
                    <a:pt x="5" y="59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4"/>
            <p:cNvSpPr>
              <a:spLocks/>
            </p:cNvSpPr>
            <p:nvPr/>
          </p:nvSpPr>
          <p:spPr bwMode="auto">
            <a:xfrm>
              <a:off x="4456" y="2397"/>
              <a:ext cx="115" cy="139"/>
            </a:xfrm>
            <a:custGeom>
              <a:avLst/>
              <a:gdLst>
                <a:gd name="T0" fmla="*/ 56 w 228"/>
                <a:gd name="T1" fmla="*/ 30 h 277"/>
                <a:gd name="T2" fmla="*/ 52 w 228"/>
                <a:gd name="T3" fmla="*/ 19 h 277"/>
                <a:gd name="T4" fmla="*/ 36 w 228"/>
                <a:gd name="T5" fmla="*/ 17 h 277"/>
                <a:gd name="T6" fmla="*/ 21 w 228"/>
                <a:gd name="T7" fmla="*/ 11 h 277"/>
                <a:gd name="T8" fmla="*/ 6 w 228"/>
                <a:gd name="T9" fmla="*/ 0 h 277"/>
                <a:gd name="T10" fmla="*/ 0 w 228"/>
                <a:gd name="T11" fmla="*/ 8 h 277"/>
                <a:gd name="T12" fmla="*/ 2 w 228"/>
                <a:gd name="T13" fmla="*/ 14 h 277"/>
                <a:gd name="T14" fmla="*/ 6 w 228"/>
                <a:gd name="T15" fmla="*/ 13 h 277"/>
                <a:gd name="T16" fmla="*/ 20 w 228"/>
                <a:gd name="T17" fmla="*/ 21 h 277"/>
                <a:gd name="T18" fmla="*/ 38 w 228"/>
                <a:gd name="T19" fmla="*/ 29 h 277"/>
                <a:gd name="T20" fmla="*/ 52 w 228"/>
                <a:gd name="T21" fmla="*/ 34 h 277"/>
                <a:gd name="T22" fmla="*/ 55 w 228"/>
                <a:gd name="T23" fmla="*/ 50 h 277"/>
                <a:gd name="T24" fmla="*/ 51 w 228"/>
                <a:gd name="T25" fmla="*/ 116 h 277"/>
                <a:gd name="T26" fmla="*/ 74 w 228"/>
                <a:gd name="T27" fmla="*/ 124 h 277"/>
                <a:gd name="T28" fmla="*/ 78 w 228"/>
                <a:gd name="T29" fmla="*/ 139 h 277"/>
                <a:gd name="T30" fmla="*/ 80 w 228"/>
                <a:gd name="T31" fmla="*/ 124 h 277"/>
                <a:gd name="T32" fmla="*/ 97 w 228"/>
                <a:gd name="T33" fmla="*/ 113 h 277"/>
                <a:gd name="T34" fmla="*/ 113 w 228"/>
                <a:gd name="T35" fmla="*/ 113 h 277"/>
                <a:gd name="T36" fmla="*/ 115 w 228"/>
                <a:gd name="T37" fmla="*/ 103 h 277"/>
                <a:gd name="T38" fmla="*/ 96 w 228"/>
                <a:gd name="T39" fmla="*/ 105 h 277"/>
                <a:gd name="T40" fmla="*/ 78 w 228"/>
                <a:gd name="T41" fmla="*/ 115 h 277"/>
                <a:gd name="T42" fmla="*/ 55 w 228"/>
                <a:gd name="T43" fmla="*/ 109 h 277"/>
                <a:gd name="T44" fmla="*/ 58 w 228"/>
                <a:gd name="T45" fmla="*/ 37 h 277"/>
                <a:gd name="T46" fmla="*/ 56 w 228"/>
                <a:gd name="T47" fmla="*/ 30 h 27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8"/>
                <a:gd name="T73" fmla="*/ 0 h 277"/>
                <a:gd name="T74" fmla="*/ 228 w 228"/>
                <a:gd name="T75" fmla="*/ 277 h 27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8" h="277">
                  <a:moveTo>
                    <a:pt x="112" y="59"/>
                  </a:moveTo>
                  <a:lnTo>
                    <a:pt x="104" y="38"/>
                  </a:lnTo>
                  <a:lnTo>
                    <a:pt x="71" y="33"/>
                  </a:lnTo>
                  <a:lnTo>
                    <a:pt x="42" y="21"/>
                  </a:lnTo>
                  <a:lnTo>
                    <a:pt x="12" y="0"/>
                  </a:lnTo>
                  <a:lnTo>
                    <a:pt x="0" y="16"/>
                  </a:lnTo>
                  <a:lnTo>
                    <a:pt x="4" y="28"/>
                  </a:lnTo>
                  <a:lnTo>
                    <a:pt x="12" y="25"/>
                  </a:lnTo>
                  <a:lnTo>
                    <a:pt x="39" y="41"/>
                  </a:lnTo>
                  <a:lnTo>
                    <a:pt x="76" y="58"/>
                  </a:lnTo>
                  <a:lnTo>
                    <a:pt x="104" y="67"/>
                  </a:lnTo>
                  <a:lnTo>
                    <a:pt x="110" y="100"/>
                  </a:lnTo>
                  <a:lnTo>
                    <a:pt x="102" y="231"/>
                  </a:lnTo>
                  <a:lnTo>
                    <a:pt x="146" y="247"/>
                  </a:lnTo>
                  <a:lnTo>
                    <a:pt x="155" y="277"/>
                  </a:lnTo>
                  <a:lnTo>
                    <a:pt x="159" y="247"/>
                  </a:lnTo>
                  <a:lnTo>
                    <a:pt x="193" y="225"/>
                  </a:lnTo>
                  <a:lnTo>
                    <a:pt x="224" y="225"/>
                  </a:lnTo>
                  <a:lnTo>
                    <a:pt x="228" y="206"/>
                  </a:lnTo>
                  <a:lnTo>
                    <a:pt x="191" y="210"/>
                  </a:lnTo>
                  <a:lnTo>
                    <a:pt x="155" y="229"/>
                  </a:lnTo>
                  <a:lnTo>
                    <a:pt x="110" y="218"/>
                  </a:lnTo>
                  <a:lnTo>
                    <a:pt x="114" y="74"/>
                  </a:lnTo>
                  <a:lnTo>
                    <a:pt x="112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5"/>
            <p:cNvSpPr>
              <a:spLocks/>
            </p:cNvSpPr>
            <p:nvPr/>
          </p:nvSpPr>
          <p:spPr bwMode="auto">
            <a:xfrm>
              <a:off x="4566" y="2484"/>
              <a:ext cx="48" cy="50"/>
            </a:xfrm>
            <a:custGeom>
              <a:avLst/>
              <a:gdLst>
                <a:gd name="T0" fmla="*/ 0 w 96"/>
                <a:gd name="T1" fmla="*/ 0 h 100"/>
                <a:gd name="T2" fmla="*/ 8 w 96"/>
                <a:gd name="T3" fmla="*/ 20 h 100"/>
                <a:gd name="T4" fmla="*/ 31 w 96"/>
                <a:gd name="T5" fmla="*/ 33 h 100"/>
                <a:gd name="T6" fmla="*/ 48 w 96"/>
                <a:gd name="T7" fmla="*/ 50 h 100"/>
                <a:gd name="T8" fmla="*/ 38 w 96"/>
                <a:gd name="T9" fmla="*/ 28 h 100"/>
                <a:gd name="T10" fmla="*/ 29 w 96"/>
                <a:gd name="T11" fmla="*/ 14 h 100"/>
                <a:gd name="T12" fmla="*/ 16 w 96"/>
                <a:gd name="T13" fmla="*/ 4 h 100"/>
                <a:gd name="T14" fmla="*/ 6 w 96"/>
                <a:gd name="T15" fmla="*/ 0 h 100"/>
                <a:gd name="T16" fmla="*/ 0 w 96"/>
                <a:gd name="T17" fmla="*/ 0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6"/>
                <a:gd name="T28" fmla="*/ 0 h 100"/>
                <a:gd name="T29" fmla="*/ 96 w 96"/>
                <a:gd name="T30" fmla="*/ 100 h 1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6" h="100">
                  <a:moveTo>
                    <a:pt x="0" y="0"/>
                  </a:moveTo>
                  <a:lnTo>
                    <a:pt x="16" y="40"/>
                  </a:lnTo>
                  <a:lnTo>
                    <a:pt x="62" y="66"/>
                  </a:lnTo>
                  <a:lnTo>
                    <a:pt x="96" y="100"/>
                  </a:lnTo>
                  <a:lnTo>
                    <a:pt x="76" y="57"/>
                  </a:lnTo>
                  <a:lnTo>
                    <a:pt x="58" y="29"/>
                  </a:lnTo>
                  <a:lnTo>
                    <a:pt x="32" y="8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6"/>
            <p:cNvSpPr>
              <a:spLocks/>
            </p:cNvSpPr>
            <p:nvPr/>
          </p:nvSpPr>
          <p:spPr bwMode="auto">
            <a:xfrm>
              <a:off x="4478" y="2426"/>
              <a:ext cx="32" cy="15"/>
            </a:xfrm>
            <a:custGeom>
              <a:avLst/>
              <a:gdLst>
                <a:gd name="T0" fmla="*/ 26 w 65"/>
                <a:gd name="T1" fmla="*/ 0 h 29"/>
                <a:gd name="T2" fmla="*/ 17 w 65"/>
                <a:gd name="T3" fmla="*/ 5 h 29"/>
                <a:gd name="T4" fmla="*/ 0 w 65"/>
                <a:gd name="T5" fmla="*/ 7 h 29"/>
                <a:gd name="T6" fmla="*/ 1 w 65"/>
                <a:gd name="T7" fmla="*/ 13 h 29"/>
                <a:gd name="T8" fmla="*/ 19 w 65"/>
                <a:gd name="T9" fmla="*/ 15 h 29"/>
                <a:gd name="T10" fmla="*/ 32 w 65"/>
                <a:gd name="T11" fmla="*/ 8 h 29"/>
                <a:gd name="T12" fmla="*/ 26 w 65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29"/>
                <a:gd name="T23" fmla="*/ 65 w 65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29">
                  <a:moveTo>
                    <a:pt x="53" y="0"/>
                  </a:moveTo>
                  <a:lnTo>
                    <a:pt x="34" y="9"/>
                  </a:lnTo>
                  <a:lnTo>
                    <a:pt x="0" y="14"/>
                  </a:lnTo>
                  <a:lnTo>
                    <a:pt x="3" y="25"/>
                  </a:lnTo>
                  <a:lnTo>
                    <a:pt x="38" y="29"/>
                  </a:lnTo>
                  <a:lnTo>
                    <a:pt x="65" y="1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Freeform 47"/>
            <p:cNvSpPr>
              <a:spLocks/>
            </p:cNvSpPr>
            <p:nvPr/>
          </p:nvSpPr>
          <p:spPr bwMode="auto">
            <a:xfrm>
              <a:off x="4545" y="2421"/>
              <a:ext cx="64" cy="17"/>
            </a:xfrm>
            <a:custGeom>
              <a:avLst/>
              <a:gdLst>
                <a:gd name="T0" fmla="*/ 0 w 127"/>
                <a:gd name="T1" fmla="*/ 2 h 34"/>
                <a:gd name="T2" fmla="*/ 7 w 127"/>
                <a:gd name="T3" fmla="*/ 7 h 34"/>
                <a:gd name="T4" fmla="*/ 11 w 127"/>
                <a:gd name="T5" fmla="*/ 12 h 34"/>
                <a:gd name="T6" fmla="*/ 24 w 127"/>
                <a:gd name="T7" fmla="*/ 17 h 34"/>
                <a:gd name="T8" fmla="*/ 40 w 127"/>
                <a:gd name="T9" fmla="*/ 17 h 34"/>
                <a:gd name="T10" fmla="*/ 55 w 127"/>
                <a:gd name="T11" fmla="*/ 13 h 34"/>
                <a:gd name="T12" fmla="*/ 64 w 127"/>
                <a:gd name="T13" fmla="*/ 9 h 34"/>
                <a:gd name="T14" fmla="*/ 61 w 127"/>
                <a:gd name="T15" fmla="*/ 5 h 34"/>
                <a:gd name="T16" fmla="*/ 49 w 127"/>
                <a:gd name="T17" fmla="*/ 9 h 34"/>
                <a:gd name="T18" fmla="*/ 40 w 127"/>
                <a:gd name="T19" fmla="*/ 9 h 34"/>
                <a:gd name="T20" fmla="*/ 29 w 127"/>
                <a:gd name="T21" fmla="*/ 5 h 34"/>
                <a:gd name="T22" fmla="*/ 13 w 127"/>
                <a:gd name="T23" fmla="*/ 0 h 34"/>
                <a:gd name="T24" fmla="*/ 0 w 127"/>
                <a:gd name="T25" fmla="*/ 2 h 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7"/>
                <a:gd name="T40" fmla="*/ 0 h 34"/>
                <a:gd name="T41" fmla="*/ 127 w 127"/>
                <a:gd name="T42" fmla="*/ 34 h 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7" h="34">
                  <a:moveTo>
                    <a:pt x="0" y="4"/>
                  </a:moveTo>
                  <a:lnTo>
                    <a:pt x="14" y="14"/>
                  </a:lnTo>
                  <a:lnTo>
                    <a:pt x="22" y="25"/>
                  </a:lnTo>
                  <a:lnTo>
                    <a:pt x="47" y="34"/>
                  </a:lnTo>
                  <a:lnTo>
                    <a:pt x="79" y="34"/>
                  </a:lnTo>
                  <a:lnTo>
                    <a:pt x="110" y="27"/>
                  </a:lnTo>
                  <a:lnTo>
                    <a:pt x="127" y="19"/>
                  </a:lnTo>
                  <a:lnTo>
                    <a:pt x="122" y="10"/>
                  </a:lnTo>
                  <a:lnTo>
                    <a:pt x="97" y="18"/>
                  </a:lnTo>
                  <a:lnTo>
                    <a:pt x="79" y="18"/>
                  </a:lnTo>
                  <a:lnTo>
                    <a:pt x="58" y="10"/>
                  </a:lnTo>
                  <a:lnTo>
                    <a:pt x="26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Freeform 48"/>
            <p:cNvSpPr>
              <a:spLocks/>
            </p:cNvSpPr>
            <p:nvPr/>
          </p:nvSpPr>
          <p:spPr bwMode="auto">
            <a:xfrm>
              <a:off x="4483" y="2453"/>
              <a:ext cx="273" cy="179"/>
            </a:xfrm>
            <a:custGeom>
              <a:avLst/>
              <a:gdLst>
                <a:gd name="T0" fmla="*/ 0 w 546"/>
                <a:gd name="T1" fmla="*/ 0 h 356"/>
                <a:gd name="T2" fmla="*/ 4 w 546"/>
                <a:gd name="T3" fmla="*/ 20 h 356"/>
                <a:gd name="T4" fmla="*/ 24 w 546"/>
                <a:gd name="T5" fmla="*/ 81 h 356"/>
                <a:gd name="T6" fmla="*/ 41 w 546"/>
                <a:gd name="T7" fmla="*/ 105 h 356"/>
                <a:gd name="T8" fmla="*/ 54 w 546"/>
                <a:gd name="T9" fmla="*/ 143 h 356"/>
                <a:gd name="T10" fmla="*/ 71 w 546"/>
                <a:gd name="T11" fmla="*/ 165 h 356"/>
                <a:gd name="T12" fmla="*/ 121 w 546"/>
                <a:gd name="T13" fmla="*/ 179 h 356"/>
                <a:gd name="T14" fmla="*/ 130 w 546"/>
                <a:gd name="T15" fmla="*/ 177 h 356"/>
                <a:gd name="T16" fmla="*/ 171 w 546"/>
                <a:gd name="T17" fmla="*/ 154 h 356"/>
                <a:gd name="T18" fmla="*/ 205 w 546"/>
                <a:gd name="T19" fmla="*/ 161 h 356"/>
                <a:gd name="T20" fmla="*/ 236 w 546"/>
                <a:gd name="T21" fmla="*/ 150 h 356"/>
                <a:gd name="T22" fmla="*/ 273 w 546"/>
                <a:gd name="T23" fmla="*/ 96 h 356"/>
                <a:gd name="T24" fmla="*/ 273 w 546"/>
                <a:gd name="T25" fmla="*/ 26 h 356"/>
                <a:gd name="T26" fmla="*/ 263 w 546"/>
                <a:gd name="T27" fmla="*/ 97 h 356"/>
                <a:gd name="T28" fmla="*/ 227 w 546"/>
                <a:gd name="T29" fmla="*/ 140 h 356"/>
                <a:gd name="T30" fmla="*/ 198 w 546"/>
                <a:gd name="T31" fmla="*/ 151 h 356"/>
                <a:gd name="T32" fmla="*/ 181 w 546"/>
                <a:gd name="T33" fmla="*/ 149 h 356"/>
                <a:gd name="T34" fmla="*/ 201 w 546"/>
                <a:gd name="T35" fmla="*/ 137 h 356"/>
                <a:gd name="T36" fmla="*/ 214 w 546"/>
                <a:gd name="T37" fmla="*/ 105 h 356"/>
                <a:gd name="T38" fmla="*/ 120 w 546"/>
                <a:gd name="T39" fmla="*/ 168 h 356"/>
                <a:gd name="T40" fmla="*/ 70 w 546"/>
                <a:gd name="T41" fmla="*/ 160 h 356"/>
                <a:gd name="T42" fmla="*/ 43 w 546"/>
                <a:gd name="T43" fmla="*/ 99 h 356"/>
                <a:gd name="T44" fmla="*/ 25 w 546"/>
                <a:gd name="T45" fmla="*/ 76 h 356"/>
                <a:gd name="T46" fmla="*/ 0 w 546"/>
                <a:gd name="T47" fmla="*/ 0 h 3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6"/>
                <a:gd name="T73" fmla="*/ 0 h 356"/>
                <a:gd name="T74" fmla="*/ 546 w 546"/>
                <a:gd name="T75" fmla="*/ 356 h 3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6" h="356">
                  <a:moveTo>
                    <a:pt x="0" y="0"/>
                  </a:moveTo>
                  <a:lnTo>
                    <a:pt x="8" y="40"/>
                  </a:lnTo>
                  <a:lnTo>
                    <a:pt x="49" y="161"/>
                  </a:lnTo>
                  <a:lnTo>
                    <a:pt x="82" y="209"/>
                  </a:lnTo>
                  <a:lnTo>
                    <a:pt x="108" y="285"/>
                  </a:lnTo>
                  <a:lnTo>
                    <a:pt x="142" y="328"/>
                  </a:lnTo>
                  <a:lnTo>
                    <a:pt x="243" y="356"/>
                  </a:lnTo>
                  <a:lnTo>
                    <a:pt x="260" y="353"/>
                  </a:lnTo>
                  <a:lnTo>
                    <a:pt x="342" y="307"/>
                  </a:lnTo>
                  <a:lnTo>
                    <a:pt x="410" y="320"/>
                  </a:lnTo>
                  <a:lnTo>
                    <a:pt x="473" y="298"/>
                  </a:lnTo>
                  <a:lnTo>
                    <a:pt x="546" y="190"/>
                  </a:lnTo>
                  <a:lnTo>
                    <a:pt x="546" y="51"/>
                  </a:lnTo>
                  <a:lnTo>
                    <a:pt x="525" y="192"/>
                  </a:lnTo>
                  <a:lnTo>
                    <a:pt x="455" y="279"/>
                  </a:lnTo>
                  <a:lnTo>
                    <a:pt x="397" y="301"/>
                  </a:lnTo>
                  <a:lnTo>
                    <a:pt x="363" y="296"/>
                  </a:lnTo>
                  <a:lnTo>
                    <a:pt x="403" y="273"/>
                  </a:lnTo>
                  <a:lnTo>
                    <a:pt x="429" y="209"/>
                  </a:lnTo>
                  <a:lnTo>
                    <a:pt x="241" y="335"/>
                  </a:lnTo>
                  <a:lnTo>
                    <a:pt x="140" y="319"/>
                  </a:lnTo>
                  <a:lnTo>
                    <a:pt x="86" y="197"/>
                  </a:lnTo>
                  <a:lnTo>
                    <a:pt x="51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Freeform 49"/>
            <p:cNvSpPr>
              <a:spLocks/>
            </p:cNvSpPr>
            <p:nvPr/>
          </p:nvSpPr>
          <p:spPr bwMode="auto">
            <a:xfrm>
              <a:off x="4532" y="2539"/>
              <a:ext cx="90" cy="24"/>
            </a:xfrm>
            <a:custGeom>
              <a:avLst/>
              <a:gdLst>
                <a:gd name="T0" fmla="*/ 0 w 181"/>
                <a:gd name="T1" fmla="*/ 4 h 46"/>
                <a:gd name="T2" fmla="*/ 14 w 181"/>
                <a:gd name="T3" fmla="*/ 8 h 46"/>
                <a:gd name="T4" fmla="*/ 71 w 181"/>
                <a:gd name="T5" fmla="*/ 4 h 46"/>
                <a:gd name="T6" fmla="*/ 74 w 181"/>
                <a:gd name="T7" fmla="*/ 0 h 46"/>
                <a:gd name="T8" fmla="*/ 87 w 181"/>
                <a:gd name="T9" fmla="*/ 4 h 46"/>
                <a:gd name="T10" fmla="*/ 90 w 181"/>
                <a:gd name="T11" fmla="*/ 20 h 46"/>
                <a:gd name="T12" fmla="*/ 78 w 181"/>
                <a:gd name="T13" fmla="*/ 24 h 46"/>
                <a:gd name="T14" fmla="*/ 70 w 181"/>
                <a:gd name="T15" fmla="*/ 13 h 46"/>
                <a:gd name="T16" fmla="*/ 50 w 181"/>
                <a:gd name="T17" fmla="*/ 20 h 46"/>
                <a:gd name="T18" fmla="*/ 55 w 181"/>
                <a:gd name="T19" fmla="*/ 10 h 46"/>
                <a:gd name="T20" fmla="*/ 30 w 181"/>
                <a:gd name="T21" fmla="*/ 13 h 46"/>
                <a:gd name="T22" fmla="*/ 36 w 181"/>
                <a:gd name="T23" fmla="*/ 20 h 46"/>
                <a:gd name="T24" fmla="*/ 25 w 181"/>
                <a:gd name="T25" fmla="*/ 19 h 46"/>
                <a:gd name="T26" fmla="*/ 15 w 181"/>
                <a:gd name="T27" fmla="*/ 13 h 46"/>
                <a:gd name="T28" fmla="*/ 0 w 181"/>
                <a:gd name="T29" fmla="*/ 6 h 46"/>
                <a:gd name="T30" fmla="*/ 0 w 181"/>
                <a:gd name="T31" fmla="*/ 4 h 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1"/>
                <a:gd name="T49" fmla="*/ 0 h 46"/>
                <a:gd name="T50" fmla="*/ 181 w 181"/>
                <a:gd name="T51" fmla="*/ 46 h 4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1" h="46">
                  <a:moveTo>
                    <a:pt x="0" y="7"/>
                  </a:moveTo>
                  <a:lnTo>
                    <a:pt x="28" y="16"/>
                  </a:lnTo>
                  <a:lnTo>
                    <a:pt x="143" y="7"/>
                  </a:lnTo>
                  <a:lnTo>
                    <a:pt x="148" y="0"/>
                  </a:lnTo>
                  <a:lnTo>
                    <a:pt x="175" y="7"/>
                  </a:lnTo>
                  <a:lnTo>
                    <a:pt x="181" y="39"/>
                  </a:lnTo>
                  <a:lnTo>
                    <a:pt x="157" y="46"/>
                  </a:lnTo>
                  <a:lnTo>
                    <a:pt x="141" y="25"/>
                  </a:lnTo>
                  <a:lnTo>
                    <a:pt x="101" y="39"/>
                  </a:lnTo>
                  <a:lnTo>
                    <a:pt x="111" y="20"/>
                  </a:lnTo>
                  <a:lnTo>
                    <a:pt x="61" y="25"/>
                  </a:lnTo>
                  <a:lnTo>
                    <a:pt x="73" y="39"/>
                  </a:lnTo>
                  <a:lnTo>
                    <a:pt x="50" y="37"/>
                  </a:lnTo>
                  <a:lnTo>
                    <a:pt x="31" y="25"/>
                  </a:lnTo>
                  <a:lnTo>
                    <a:pt x="0" y="1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Freeform 50"/>
            <p:cNvSpPr>
              <a:spLocks/>
            </p:cNvSpPr>
            <p:nvPr/>
          </p:nvSpPr>
          <p:spPr bwMode="auto">
            <a:xfrm>
              <a:off x="4546" y="2567"/>
              <a:ext cx="51" cy="20"/>
            </a:xfrm>
            <a:custGeom>
              <a:avLst/>
              <a:gdLst>
                <a:gd name="T0" fmla="*/ 0 w 103"/>
                <a:gd name="T1" fmla="*/ 3 h 39"/>
                <a:gd name="T2" fmla="*/ 15 w 103"/>
                <a:gd name="T3" fmla="*/ 15 h 39"/>
                <a:gd name="T4" fmla="*/ 47 w 103"/>
                <a:gd name="T5" fmla="*/ 20 h 39"/>
                <a:gd name="T6" fmla="*/ 51 w 103"/>
                <a:gd name="T7" fmla="*/ 17 h 39"/>
                <a:gd name="T8" fmla="*/ 44 w 103"/>
                <a:gd name="T9" fmla="*/ 5 h 39"/>
                <a:gd name="T10" fmla="*/ 12 w 103"/>
                <a:gd name="T11" fmla="*/ 3 h 39"/>
                <a:gd name="T12" fmla="*/ 1 w 103"/>
                <a:gd name="T13" fmla="*/ 0 h 39"/>
                <a:gd name="T14" fmla="*/ 0 w 103"/>
                <a:gd name="T15" fmla="*/ 3 h 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3"/>
                <a:gd name="T25" fmla="*/ 0 h 39"/>
                <a:gd name="T26" fmla="*/ 103 w 103"/>
                <a:gd name="T27" fmla="*/ 39 h 3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3" h="39">
                  <a:moveTo>
                    <a:pt x="0" y="5"/>
                  </a:moveTo>
                  <a:lnTo>
                    <a:pt x="31" y="29"/>
                  </a:lnTo>
                  <a:lnTo>
                    <a:pt x="95" y="39"/>
                  </a:lnTo>
                  <a:lnTo>
                    <a:pt x="103" y="34"/>
                  </a:lnTo>
                  <a:lnTo>
                    <a:pt x="88" y="9"/>
                  </a:lnTo>
                  <a:lnTo>
                    <a:pt x="24" y="5"/>
                  </a:lnTo>
                  <a:lnTo>
                    <a:pt x="3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Freeform 51"/>
            <p:cNvSpPr>
              <a:spLocks/>
            </p:cNvSpPr>
            <p:nvPr/>
          </p:nvSpPr>
          <p:spPr bwMode="auto">
            <a:xfrm>
              <a:off x="4712" y="2470"/>
              <a:ext cx="12" cy="49"/>
            </a:xfrm>
            <a:custGeom>
              <a:avLst/>
              <a:gdLst>
                <a:gd name="T0" fmla="*/ 0 w 25"/>
                <a:gd name="T1" fmla="*/ 0 h 97"/>
                <a:gd name="T2" fmla="*/ 0 w 25"/>
                <a:gd name="T3" fmla="*/ 49 h 97"/>
                <a:gd name="T4" fmla="*/ 12 w 25"/>
                <a:gd name="T5" fmla="*/ 28 h 97"/>
                <a:gd name="T6" fmla="*/ 0 w 25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"/>
                <a:gd name="T13" fmla="*/ 0 h 97"/>
                <a:gd name="T14" fmla="*/ 25 w 25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" h="97">
                  <a:moveTo>
                    <a:pt x="0" y="0"/>
                  </a:moveTo>
                  <a:lnTo>
                    <a:pt x="0" y="97"/>
                  </a:lnTo>
                  <a:lnTo>
                    <a:pt x="25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52"/>
            <p:cNvSpPr>
              <a:spLocks/>
            </p:cNvSpPr>
            <p:nvPr/>
          </p:nvSpPr>
          <p:spPr bwMode="auto">
            <a:xfrm>
              <a:off x="4604" y="2182"/>
              <a:ext cx="177" cy="293"/>
            </a:xfrm>
            <a:custGeom>
              <a:avLst/>
              <a:gdLst>
                <a:gd name="T0" fmla="*/ 56 w 354"/>
                <a:gd name="T1" fmla="*/ 18 h 585"/>
                <a:gd name="T2" fmla="*/ 40 w 354"/>
                <a:gd name="T3" fmla="*/ 41 h 585"/>
                <a:gd name="T4" fmla="*/ 74 w 354"/>
                <a:gd name="T5" fmla="*/ 51 h 585"/>
                <a:gd name="T6" fmla="*/ 43 w 354"/>
                <a:gd name="T7" fmla="*/ 51 h 585"/>
                <a:gd name="T8" fmla="*/ 34 w 354"/>
                <a:gd name="T9" fmla="*/ 63 h 585"/>
                <a:gd name="T10" fmla="*/ 78 w 354"/>
                <a:gd name="T11" fmla="*/ 79 h 585"/>
                <a:gd name="T12" fmla="*/ 72 w 354"/>
                <a:gd name="T13" fmla="*/ 85 h 585"/>
                <a:gd name="T14" fmla="*/ 32 w 354"/>
                <a:gd name="T15" fmla="*/ 76 h 585"/>
                <a:gd name="T16" fmla="*/ 48 w 354"/>
                <a:gd name="T17" fmla="*/ 106 h 585"/>
                <a:gd name="T18" fmla="*/ 104 w 354"/>
                <a:gd name="T19" fmla="*/ 123 h 585"/>
                <a:gd name="T20" fmla="*/ 98 w 354"/>
                <a:gd name="T21" fmla="*/ 127 h 585"/>
                <a:gd name="T22" fmla="*/ 43 w 354"/>
                <a:gd name="T23" fmla="*/ 121 h 585"/>
                <a:gd name="T24" fmla="*/ 76 w 354"/>
                <a:gd name="T25" fmla="*/ 147 h 585"/>
                <a:gd name="T26" fmla="*/ 74 w 354"/>
                <a:gd name="T27" fmla="*/ 153 h 585"/>
                <a:gd name="T28" fmla="*/ 36 w 354"/>
                <a:gd name="T29" fmla="*/ 141 h 585"/>
                <a:gd name="T30" fmla="*/ 31 w 354"/>
                <a:gd name="T31" fmla="*/ 151 h 585"/>
                <a:gd name="T32" fmla="*/ 51 w 354"/>
                <a:gd name="T33" fmla="*/ 173 h 585"/>
                <a:gd name="T34" fmla="*/ 50 w 354"/>
                <a:gd name="T35" fmla="*/ 178 h 585"/>
                <a:gd name="T36" fmla="*/ 22 w 354"/>
                <a:gd name="T37" fmla="*/ 156 h 585"/>
                <a:gd name="T38" fmla="*/ 0 w 354"/>
                <a:gd name="T39" fmla="*/ 123 h 585"/>
                <a:gd name="T40" fmla="*/ 26 w 354"/>
                <a:gd name="T41" fmla="*/ 176 h 585"/>
                <a:gd name="T42" fmla="*/ 56 w 354"/>
                <a:gd name="T43" fmla="*/ 202 h 585"/>
                <a:gd name="T44" fmla="*/ 93 w 354"/>
                <a:gd name="T45" fmla="*/ 223 h 585"/>
                <a:gd name="T46" fmla="*/ 117 w 354"/>
                <a:gd name="T47" fmla="*/ 238 h 585"/>
                <a:gd name="T48" fmla="*/ 140 w 354"/>
                <a:gd name="T49" fmla="*/ 195 h 585"/>
                <a:gd name="T50" fmla="*/ 163 w 354"/>
                <a:gd name="T51" fmla="*/ 186 h 585"/>
                <a:gd name="T52" fmla="*/ 170 w 354"/>
                <a:gd name="T53" fmla="*/ 211 h 585"/>
                <a:gd name="T54" fmla="*/ 159 w 354"/>
                <a:gd name="T55" fmla="*/ 261 h 585"/>
                <a:gd name="T56" fmla="*/ 141 w 354"/>
                <a:gd name="T57" fmla="*/ 277 h 585"/>
                <a:gd name="T58" fmla="*/ 124 w 354"/>
                <a:gd name="T59" fmla="*/ 279 h 585"/>
                <a:gd name="T60" fmla="*/ 142 w 354"/>
                <a:gd name="T61" fmla="*/ 293 h 585"/>
                <a:gd name="T62" fmla="*/ 170 w 354"/>
                <a:gd name="T63" fmla="*/ 269 h 585"/>
                <a:gd name="T64" fmla="*/ 177 w 354"/>
                <a:gd name="T65" fmla="*/ 212 h 585"/>
                <a:gd name="T66" fmla="*/ 163 w 354"/>
                <a:gd name="T67" fmla="*/ 135 h 585"/>
                <a:gd name="T68" fmla="*/ 130 w 354"/>
                <a:gd name="T69" fmla="*/ 49 h 585"/>
                <a:gd name="T70" fmla="*/ 95 w 354"/>
                <a:gd name="T71" fmla="*/ 5 h 585"/>
                <a:gd name="T72" fmla="*/ 69 w 354"/>
                <a:gd name="T73" fmla="*/ 5 h 58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4"/>
                <a:gd name="T112" fmla="*/ 0 h 585"/>
                <a:gd name="T113" fmla="*/ 354 w 354"/>
                <a:gd name="T114" fmla="*/ 585 h 58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4" h="585">
                  <a:moveTo>
                    <a:pt x="137" y="9"/>
                  </a:moveTo>
                  <a:lnTo>
                    <a:pt x="112" y="35"/>
                  </a:lnTo>
                  <a:lnTo>
                    <a:pt x="95" y="58"/>
                  </a:lnTo>
                  <a:lnTo>
                    <a:pt x="80" y="82"/>
                  </a:lnTo>
                  <a:lnTo>
                    <a:pt x="115" y="87"/>
                  </a:lnTo>
                  <a:lnTo>
                    <a:pt x="147" y="102"/>
                  </a:lnTo>
                  <a:lnTo>
                    <a:pt x="112" y="99"/>
                  </a:lnTo>
                  <a:lnTo>
                    <a:pt x="85" y="102"/>
                  </a:lnTo>
                  <a:lnTo>
                    <a:pt x="74" y="103"/>
                  </a:lnTo>
                  <a:lnTo>
                    <a:pt x="68" y="126"/>
                  </a:lnTo>
                  <a:lnTo>
                    <a:pt x="100" y="134"/>
                  </a:lnTo>
                  <a:lnTo>
                    <a:pt x="156" y="158"/>
                  </a:lnTo>
                  <a:lnTo>
                    <a:pt x="193" y="190"/>
                  </a:lnTo>
                  <a:lnTo>
                    <a:pt x="144" y="169"/>
                  </a:lnTo>
                  <a:lnTo>
                    <a:pt x="85" y="151"/>
                  </a:lnTo>
                  <a:lnTo>
                    <a:pt x="64" y="151"/>
                  </a:lnTo>
                  <a:lnTo>
                    <a:pt x="54" y="188"/>
                  </a:lnTo>
                  <a:lnTo>
                    <a:pt x="96" y="212"/>
                  </a:lnTo>
                  <a:lnTo>
                    <a:pt x="144" y="233"/>
                  </a:lnTo>
                  <a:lnTo>
                    <a:pt x="208" y="245"/>
                  </a:lnTo>
                  <a:lnTo>
                    <a:pt x="255" y="248"/>
                  </a:lnTo>
                  <a:lnTo>
                    <a:pt x="196" y="253"/>
                  </a:lnTo>
                  <a:lnTo>
                    <a:pt x="128" y="248"/>
                  </a:lnTo>
                  <a:lnTo>
                    <a:pt x="85" y="241"/>
                  </a:lnTo>
                  <a:lnTo>
                    <a:pt x="112" y="264"/>
                  </a:lnTo>
                  <a:lnTo>
                    <a:pt x="151" y="294"/>
                  </a:lnTo>
                  <a:lnTo>
                    <a:pt x="208" y="311"/>
                  </a:lnTo>
                  <a:lnTo>
                    <a:pt x="147" y="305"/>
                  </a:lnTo>
                  <a:lnTo>
                    <a:pt x="103" y="296"/>
                  </a:lnTo>
                  <a:lnTo>
                    <a:pt x="71" y="281"/>
                  </a:lnTo>
                  <a:lnTo>
                    <a:pt x="49" y="270"/>
                  </a:lnTo>
                  <a:lnTo>
                    <a:pt x="62" y="302"/>
                  </a:lnTo>
                  <a:lnTo>
                    <a:pt x="80" y="329"/>
                  </a:lnTo>
                  <a:lnTo>
                    <a:pt x="102" y="346"/>
                  </a:lnTo>
                  <a:lnTo>
                    <a:pt x="137" y="361"/>
                  </a:lnTo>
                  <a:lnTo>
                    <a:pt x="100" y="355"/>
                  </a:lnTo>
                  <a:lnTo>
                    <a:pt x="68" y="338"/>
                  </a:lnTo>
                  <a:lnTo>
                    <a:pt x="43" y="311"/>
                  </a:lnTo>
                  <a:lnTo>
                    <a:pt x="20" y="277"/>
                  </a:lnTo>
                  <a:lnTo>
                    <a:pt x="0" y="246"/>
                  </a:lnTo>
                  <a:lnTo>
                    <a:pt x="27" y="312"/>
                  </a:lnTo>
                  <a:lnTo>
                    <a:pt x="52" y="351"/>
                  </a:lnTo>
                  <a:lnTo>
                    <a:pt x="81" y="385"/>
                  </a:lnTo>
                  <a:lnTo>
                    <a:pt x="112" y="404"/>
                  </a:lnTo>
                  <a:lnTo>
                    <a:pt x="140" y="419"/>
                  </a:lnTo>
                  <a:lnTo>
                    <a:pt x="186" y="446"/>
                  </a:lnTo>
                  <a:lnTo>
                    <a:pt x="186" y="481"/>
                  </a:lnTo>
                  <a:lnTo>
                    <a:pt x="234" y="476"/>
                  </a:lnTo>
                  <a:lnTo>
                    <a:pt x="255" y="425"/>
                  </a:lnTo>
                  <a:lnTo>
                    <a:pt x="279" y="389"/>
                  </a:lnTo>
                  <a:lnTo>
                    <a:pt x="306" y="370"/>
                  </a:lnTo>
                  <a:lnTo>
                    <a:pt x="326" y="372"/>
                  </a:lnTo>
                  <a:lnTo>
                    <a:pt x="338" y="387"/>
                  </a:lnTo>
                  <a:lnTo>
                    <a:pt x="339" y="421"/>
                  </a:lnTo>
                  <a:lnTo>
                    <a:pt x="334" y="476"/>
                  </a:lnTo>
                  <a:lnTo>
                    <a:pt x="317" y="521"/>
                  </a:lnTo>
                  <a:lnTo>
                    <a:pt x="302" y="546"/>
                  </a:lnTo>
                  <a:lnTo>
                    <a:pt x="282" y="553"/>
                  </a:lnTo>
                  <a:lnTo>
                    <a:pt x="259" y="553"/>
                  </a:lnTo>
                  <a:lnTo>
                    <a:pt x="248" y="558"/>
                  </a:lnTo>
                  <a:lnTo>
                    <a:pt x="283" y="567"/>
                  </a:lnTo>
                  <a:lnTo>
                    <a:pt x="283" y="585"/>
                  </a:lnTo>
                  <a:lnTo>
                    <a:pt x="318" y="567"/>
                  </a:lnTo>
                  <a:lnTo>
                    <a:pt x="339" y="537"/>
                  </a:lnTo>
                  <a:lnTo>
                    <a:pt x="350" y="511"/>
                  </a:lnTo>
                  <a:lnTo>
                    <a:pt x="354" y="423"/>
                  </a:lnTo>
                  <a:lnTo>
                    <a:pt x="342" y="357"/>
                  </a:lnTo>
                  <a:lnTo>
                    <a:pt x="326" y="270"/>
                  </a:lnTo>
                  <a:lnTo>
                    <a:pt x="295" y="178"/>
                  </a:lnTo>
                  <a:lnTo>
                    <a:pt x="259" y="97"/>
                  </a:lnTo>
                  <a:lnTo>
                    <a:pt x="223" y="40"/>
                  </a:lnTo>
                  <a:lnTo>
                    <a:pt x="191" y="9"/>
                  </a:lnTo>
                  <a:lnTo>
                    <a:pt x="167" y="0"/>
                  </a:lnTo>
                  <a:lnTo>
                    <a:pt x="137" y="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Freeform 53"/>
            <p:cNvSpPr>
              <a:spLocks/>
            </p:cNvSpPr>
            <p:nvPr/>
          </p:nvSpPr>
          <p:spPr bwMode="auto">
            <a:xfrm>
              <a:off x="4423" y="2160"/>
              <a:ext cx="265" cy="219"/>
            </a:xfrm>
            <a:custGeom>
              <a:avLst/>
              <a:gdLst>
                <a:gd name="T0" fmla="*/ 232 w 530"/>
                <a:gd name="T1" fmla="*/ 36 h 438"/>
                <a:gd name="T2" fmla="*/ 200 w 530"/>
                <a:gd name="T3" fmla="*/ 63 h 438"/>
                <a:gd name="T4" fmla="*/ 181 w 530"/>
                <a:gd name="T5" fmla="*/ 105 h 438"/>
                <a:gd name="T6" fmla="*/ 170 w 530"/>
                <a:gd name="T7" fmla="*/ 141 h 438"/>
                <a:gd name="T8" fmla="*/ 145 w 530"/>
                <a:gd name="T9" fmla="*/ 184 h 438"/>
                <a:gd name="T10" fmla="*/ 124 w 530"/>
                <a:gd name="T11" fmla="*/ 203 h 438"/>
                <a:gd name="T12" fmla="*/ 106 w 530"/>
                <a:gd name="T13" fmla="*/ 218 h 438"/>
                <a:gd name="T14" fmla="*/ 74 w 530"/>
                <a:gd name="T15" fmla="*/ 219 h 438"/>
                <a:gd name="T16" fmla="*/ 26 w 530"/>
                <a:gd name="T17" fmla="*/ 214 h 438"/>
                <a:gd name="T18" fmla="*/ 1 w 530"/>
                <a:gd name="T19" fmla="*/ 200 h 438"/>
                <a:gd name="T20" fmla="*/ 3 w 530"/>
                <a:gd name="T21" fmla="*/ 186 h 438"/>
                <a:gd name="T22" fmla="*/ 33 w 530"/>
                <a:gd name="T23" fmla="*/ 139 h 438"/>
                <a:gd name="T24" fmla="*/ 56 w 530"/>
                <a:gd name="T25" fmla="*/ 88 h 438"/>
                <a:gd name="T26" fmla="*/ 43 w 530"/>
                <a:gd name="T27" fmla="*/ 130 h 438"/>
                <a:gd name="T28" fmla="*/ 42 w 530"/>
                <a:gd name="T29" fmla="*/ 152 h 438"/>
                <a:gd name="T30" fmla="*/ 41 w 530"/>
                <a:gd name="T31" fmla="*/ 158 h 438"/>
                <a:gd name="T32" fmla="*/ 37 w 530"/>
                <a:gd name="T33" fmla="*/ 169 h 438"/>
                <a:gd name="T34" fmla="*/ 75 w 530"/>
                <a:gd name="T35" fmla="*/ 178 h 438"/>
                <a:gd name="T36" fmla="*/ 109 w 530"/>
                <a:gd name="T37" fmla="*/ 173 h 438"/>
                <a:gd name="T38" fmla="*/ 84 w 530"/>
                <a:gd name="T39" fmla="*/ 189 h 438"/>
                <a:gd name="T40" fmla="*/ 72 w 530"/>
                <a:gd name="T41" fmla="*/ 191 h 438"/>
                <a:gd name="T42" fmla="*/ 129 w 530"/>
                <a:gd name="T43" fmla="*/ 176 h 438"/>
                <a:gd name="T44" fmla="*/ 154 w 530"/>
                <a:gd name="T45" fmla="*/ 151 h 438"/>
                <a:gd name="T46" fmla="*/ 119 w 530"/>
                <a:gd name="T47" fmla="*/ 163 h 438"/>
                <a:gd name="T48" fmla="*/ 109 w 530"/>
                <a:gd name="T49" fmla="*/ 153 h 438"/>
                <a:gd name="T50" fmla="*/ 101 w 530"/>
                <a:gd name="T51" fmla="*/ 141 h 438"/>
                <a:gd name="T52" fmla="*/ 66 w 530"/>
                <a:gd name="T53" fmla="*/ 137 h 438"/>
                <a:gd name="T54" fmla="*/ 74 w 530"/>
                <a:gd name="T55" fmla="*/ 130 h 438"/>
                <a:gd name="T56" fmla="*/ 108 w 530"/>
                <a:gd name="T57" fmla="*/ 108 h 438"/>
                <a:gd name="T58" fmla="*/ 137 w 530"/>
                <a:gd name="T59" fmla="*/ 90 h 438"/>
                <a:gd name="T60" fmla="*/ 137 w 530"/>
                <a:gd name="T61" fmla="*/ 88 h 438"/>
                <a:gd name="T62" fmla="*/ 96 w 530"/>
                <a:gd name="T63" fmla="*/ 94 h 438"/>
                <a:gd name="T64" fmla="*/ 97 w 530"/>
                <a:gd name="T65" fmla="*/ 86 h 438"/>
                <a:gd name="T66" fmla="*/ 143 w 530"/>
                <a:gd name="T67" fmla="*/ 67 h 438"/>
                <a:gd name="T68" fmla="*/ 94 w 530"/>
                <a:gd name="T69" fmla="*/ 78 h 438"/>
                <a:gd name="T70" fmla="*/ 131 w 530"/>
                <a:gd name="T71" fmla="*/ 50 h 438"/>
                <a:gd name="T72" fmla="*/ 126 w 530"/>
                <a:gd name="T73" fmla="*/ 44 h 438"/>
                <a:gd name="T74" fmla="*/ 114 w 530"/>
                <a:gd name="T75" fmla="*/ 38 h 438"/>
                <a:gd name="T76" fmla="*/ 81 w 530"/>
                <a:gd name="T77" fmla="*/ 55 h 438"/>
                <a:gd name="T78" fmla="*/ 84 w 530"/>
                <a:gd name="T79" fmla="*/ 49 h 438"/>
                <a:gd name="T80" fmla="*/ 140 w 530"/>
                <a:gd name="T81" fmla="*/ 12 h 438"/>
                <a:gd name="T82" fmla="*/ 195 w 530"/>
                <a:gd name="T83" fmla="*/ 0 h 438"/>
                <a:gd name="T84" fmla="*/ 241 w 530"/>
                <a:gd name="T85" fmla="*/ 7 h 438"/>
                <a:gd name="T86" fmla="*/ 265 w 530"/>
                <a:gd name="T87" fmla="*/ 22 h 43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30"/>
                <a:gd name="T133" fmla="*/ 0 h 438"/>
                <a:gd name="T134" fmla="*/ 530 w 530"/>
                <a:gd name="T135" fmla="*/ 438 h 43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30" h="438">
                  <a:moveTo>
                    <a:pt x="530" y="44"/>
                  </a:moveTo>
                  <a:lnTo>
                    <a:pt x="465" y="71"/>
                  </a:lnTo>
                  <a:lnTo>
                    <a:pt x="427" y="99"/>
                  </a:lnTo>
                  <a:lnTo>
                    <a:pt x="400" y="126"/>
                  </a:lnTo>
                  <a:lnTo>
                    <a:pt x="380" y="169"/>
                  </a:lnTo>
                  <a:lnTo>
                    <a:pt x="363" y="210"/>
                  </a:lnTo>
                  <a:lnTo>
                    <a:pt x="355" y="244"/>
                  </a:lnTo>
                  <a:lnTo>
                    <a:pt x="341" y="281"/>
                  </a:lnTo>
                  <a:lnTo>
                    <a:pt x="315" y="340"/>
                  </a:lnTo>
                  <a:lnTo>
                    <a:pt x="291" y="368"/>
                  </a:lnTo>
                  <a:lnTo>
                    <a:pt x="268" y="387"/>
                  </a:lnTo>
                  <a:lnTo>
                    <a:pt x="249" y="405"/>
                  </a:lnTo>
                  <a:lnTo>
                    <a:pt x="237" y="422"/>
                  </a:lnTo>
                  <a:lnTo>
                    <a:pt x="213" y="435"/>
                  </a:lnTo>
                  <a:lnTo>
                    <a:pt x="184" y="438"/>
                  </a:lnTo>
                  <a:lnTo>
                    <a:pt x="148" y="438"/>
                  </a:lnTo>
                  <a:lnTo>
                    <a:pt x="89" y="435"/>
                  </a:lnTo>
                  <a:lnTo>
                    <a:pt x="52" y="428"/>
                  </a:lnTo>
                  <a:lnTo>
                    <a:pt x="25" y="414"/>
                  </a:lnTo>
                  <a:lnTo>
                    <a:pt x="1" y="399"/>
                  </a:lnTo>
                  <a:lnTo>
                    <a:pt x="0" y="387"/>
                  </a:lnTo>
                  <a:lnTo>
                    <a:pt x="6" y="371"/>
                  </a:lnTo>
                  <a:lnTo>
                    <a:pt x="40" y="318"/>
                  </a:lnTo>
                  <a:lnTo>
                    <a:pt x="67" y="277"/>
                  </a:lnTo>
                  <a:lnTo>
                    <a:pt x="85" y="232"/>
                  </a:lnTo>
                  <a:lnTo>
                    <a:pt x="113" y="175"/>
                  </a:lnTo>
                  <a:lnTo>
                    <a:pt x="100" y="219"/>
                  </a:lnTo>
                  <a:lnTo>
                    <a:pt x="87" y="259"/>
                  </a:lnTo>
                  <a:lnTo>
                    <a:pt x="71" y="292"/>
                  </a:lnTo>
                  <a:lnTo>
                    <a:pt x="85" y="303"/>
                  </a:lnTo>
                  <a:lnTo>
                    <a:pt x="113" y="314"/>
                  </a:lnTo>
                  <a:lnTo>
                    <a:pt x="83" y="316"/>
                  </a:lnTo>
                  <a:lnTo>
                    <a:pt x="55" y="318"/>
                  </a:lnTo>
                  <a:lnTo>
                    <a:pt x="75" y="338"/>
                  </a:lnTo>
                  <a:lnTo>
                    <a:pt x="110" y="349"/>
                  </a:lnTo>
                  <a:lnTo>
                    <a:pt x="151" y="355"/>
                  </a:lnTo>
                  <a:lnTo>
                    <a:pt x="192" y="349"/>
                  </a:lnTo>
                  <a:lnTo>
                    <a:pt x="218" y="346"/>
                  </a:lnTo>
                  <a:lnTo>
                    <a:pt x="214" y="355"/>
                  </a:lnTo>
                  <a:lnTo>
                    <a:pt x="169" y="377"/>
                  </a:lnTo>
                  <a:lnTo>
                    <a:pt x="139" y="382"/>
                  </a:lnTo>
                  <a:lnTo>
                    <a:pt x="144" y="382"/>
                  </a:lnTo>
                  <a:lnTo>
                    <a:pt x="189" y="382"/>
                  </a:lnTo>
                  <a:lnTo>
                    <a:pt x="258" y="352"/>
                  </a:lnTo>
                  <a:lnTo>
                    <a:pt x="281" y="338"/>
                  </a:lnTo>
                  <a:lnTo>
                    <a:pt x="309" y="301"/>
                  </a:lnTo>
                  <a:lnTo>
                    <a:pt x="279" y="316"/>
                  </a:lnTo>
                  <a:lnTo>
                    <a:pt x="238" y="325"/>
                  </a:lnTo>
                  <a:lnTo>
                    <a:pt x="277" y="301"/>
                  </a:lnTo>
                  <a:lnTo>
                    <a:pt x="218" y="305"/>
                  </a:lnTo>
                  <a:lnTo>
                    <a:pt x="169" y="301"/>
                  </a:lnTo>
                  <a:lnTo>
                    <a:pt x="202" y="281"/>
                  </a:lnTo>
                  <a:lnTo>
                    <a:pt x="163" y="281"/>
                  </a:lnTo>
                  <a:lnTo>
                    <a:pt x="132" y="274"/>
                  </a:lnTo>
                  <a:lnTo>
                    <a:pt x="113" y="265"/>
                  </a:lnTo>
                  <a:lnTo>
                    <a:pt x="148" y="259"/>
                  </a:lnTo>
                  <a:lnTo>
                    <a:pt x="182" y="242"/>
                  </a:lnTo>
                  <a:lnTo>
                    <a:pt x="216" y="216"/>
                  </a:lnTo>
                  <a:lnTo>
                    <a:pt x="249" y="192"/>
                  </a:lnTo>
                  <a:lnTo>
                    <a:pt x="275" y="180"/>
                  </a:lnTo>
                  <a:lnTo>
                    <a:pt x="308" y="175"/>
                  </a:lnTo>
                  <a:lnTo>
                    <a:pt x="275" y="175"/>
                  </a:lnTo>
                  <a:lnTo>
                    <a:pt x="237" y="178"/>
                  </a:lnTo>
                  <a:lnTo>
                    <a:pt x="192" y="188"/>
                  </a:lnTo>
                  <a:lnTo>
                    <a:pt x="169" y="198"/>
                  </a:lnTo>
                  <a:lnTo>
                    <a:pt x="195" y="171"/>
                  </a:lnTo>
                  <a:lnTo>
                    <a:pt x="237" y="154"/>
                  </a:lnTo>
                  <a:lnTo>
                    <a:pt x="287" y="133"/>
                  </a:lnTo>
                  <a:lnTo>
                    <a:pt x="231" y="139"/>
                  </a:lnTo>
                  <a:lnTo>
                    <a:pt x="189" y="155"/>
                  </a:lnTo>
                  <a:lnTo>
                    <a:pt x="226" y="116"/>
                  </a:lnTo>
                  <a:lnTo>
                    <a:pt x="262" y="99"/>
                  </a:lnTo>
                  <a:lnTo>
                    <a:pt x="311" y="75"/>
                  </a:lnTo>
                  <a:lnTo>
                    <a:pt x="252" y="87"/>
                  </a:lnTo>
                  <a:lnTo>
                    <a:pt x="206" y="99"/>
                  </a:lnTo>
                  <a:lnTo>
                    <a:pt x="228" y="76"/>
                  </a:lnTo>
                  <a:lnTo>
                    <a:pt x="192" y="92"/>
                  </a:lnTo>
                  <a:lnTo>
                    <a:pt x="163" y="110"/>
                  </a:lnTo>
                  <a:lnTo>
                    <a:pt x="128" y="143"/>
                  </a:lnTo>
                  <a:lnTo>
                    <a:pt x="169" y="98"/>
                  </a:lnTo>
                  <a:lnTo>
                    <a:pt x="223" y="54"/>
                  </a:lnTo>
                  <a:lnTo>
                    <a:pt x="281" y="23"/>
                  </a:lnTo>
                  <a:lnTo>
                    <a:pt x="340" y="7"/>
                  </a:lnTo>
                  <a:lnTo>
                    <a:pt x="390" y="0"/>
                  </a:lnTo>
                  <a:lnTo>
                    <a:pt x="434" y="2"/>
                  </a:lnTo>
                  <a:lnTo>
                    <a:pt x="483" y="13"/>
                  </a:lnTo>
                  <a:lnTo>
                    <a:pt x="510" y="23"/>
                  </a:lnTo>
                  <a:lnTo>
                    <a:pt x="530" y="4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Freeform 54"/>
            <p:cNvSpPr>
              <a:spLocks/>
            </p:cNvSpPr>
            <p:nvPr/>
          </p:nvSpPr>
          <p:spPr bwMode="auto">
            <a:xfrm>
              <a:off x="4734" y="2374"/>
              <a:ext cx="35" cy="64"/>
            </a:xfrm>
            <a:custGeom>
              <a:avLst/>
              <a:gdLst>
                <a:gd name="T0" fmla="*/ 0 w 69"/>
                <a:gd name="T1" fmla="*/ 42 h 128"/>
                <a:gd name="T2" fmla="*/ 9 w 69"/>
                <a:gd name="T3" fmla="*/ 28 h 128"/>
                <a:gd name="T4" fmla="*/ 20 w 69"/>
                <a:gd name="T5" fmla="*/ 12 h 128"/>
                <a:gd name="T6" fmla="*/ 35 w 69"/>
                <a:gd name="T7" fmla="*/ 0 h 128"/>
                <a:gd name="T8" fmla="*/ 27 w 69"/>
                <a:gd name="T9" fmla="*/ 12 h 128"/>
                <a:gd name="T10" fmla="*/ 28 w 69"/>
                <a:gd name="T11" fmla="*/ 18 h 128"/>
                <a:gd name="T12" fmla="*/ 33 w 69"/>
                <a:gd name="T13" fmla="*/ 28 h 128"/>
                <a:gd name="T14" fmla="*/ 33 w 69"/>
                <a:gd name="T15" fmla="*/ 34 h 128"/>
                <a:gd name="T16" fmla="*/ 30 w 69"/>
                <a:gd name="T17" fmla="*/ 48 h 128"/>
                <a:gd name="T18" fmla="*/ 30 w 69"/>
                <a:gd name="T19" fmla="*/ 34 h 128"/>
                <a:gd name="T20" fmla="*/ 27 w 69"/>
                <a:gd name="T21" fmla="*/ 26 h 128"/>
                <a:gd name="T22" fmla="*/ 22 w 69"/>
                <a:gd name="T23" fmla="*/ 23 h 128"/>
                <a:gd name="T24" fmla="*/ 12 w 69"/>
                <a:gd name="T25" fmla="*/ 33 h 128"/>
                <a:gd name="T26" fmla="*/ 18 w 69"/>
                <a:gd name="T27" fmla="*/ 41 h 128"/>
                <a:gd name="T28" fmla="*/ 22 w 69"/>
                <a:gd name="T29" fmla="*/ 49 h 128"/>
                <a:gd name="T30" fmla="*/ 18 w 69"/>
                <a:gd name="T31" fmla="*/ 58 h 128"/>
                <a:gd name="T32" fmla="*/ 4 w 69"/>
                <a:gd name="T33" fmla="*/ 64 h 128"/>
                <a:gd name="T34" fmla="*/ 6 w 69"/>
                <a:gd name="T35" fmla="*/ 56 h 128"/>
                <a:gd name="T36" fmla="*/ 6 w 69"/>
                <a:gd name="T37" fmla="*/ 49 h 128"/>
                <a:gd name="T38" fmla="*/ 1 w 69"/>
                <a:gd name="T39" fmla="*/ 47 h 128"/>
                <a:gd name="T40" fmla="*/ 0 w 69"/>
                <a:gd name="T41" fmla="*/ 42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9"/>
                <a:gd name="T64" fmla="*/ 0 h 128"/>
                <a:gd name="T65" fmla="*/ 69 w 69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9" h="128">
                  <a:moveTo>
                    <a:pt x="0" y="84"/>
                  </a:moveTo>
                  <a:lnTo>
                    <a:pt x="17" y="57"/>
                  </a:lnTo>
                  <a:lnTo>
                    <a:pt x="39" y="24"/>
                  </a:lnTo>
                  <a:lnTo>
                    <a:pt x="69" y="0"/>
                  </a:lnTo>
                  <a:lnTo>
                    <a:pt x="53" y="25"/>
                  </a:lnTo>
                  <a:lnTo>
                    <a:pt x="55" y="36"/>
                  </a:lnTo>
                  <a:lnTo>
                    <a:pt x="66" y="57"/>
                  </a:lnTo>
                  <a:lnTo>
                    <a:pt x="66" y="68"/>
                  </a:lnTo>
                  <a:lnTo>
                    <a:pt x="59" y="96"/>
                  </a:lnTo>
                  <a:lnTo>
                    <a:pt x="59" y="68"/>
                  </a:lnTo>
                  <a:lnTo>
                    <a:pt x="53" y="52"/>
                  </a:lnTo>
                  <a:lnTo>
                    <a:pt x="43" y="47"/>
                  </a:lnTo>
                  <a:lnTo>
                    <a:pt x="24" y="66"/>
                  </a:lnTo>
                  <a:lnTo>
                    <a:pt x="36" y="83"/>
                  </a:lnTo>
                  <a:lnTo>
                    <a:pt x="43" y="98"/>
                  </a:lnTo>
                  <a:lnTo>
                    <a:pt x="35" y="117"/>
                  </a:lnTo>
                  <a:lnTo>
                    <a:pt x="8" y="128"/>
                  </a:lnTo>
                  <a:lnTo>
                    <a:pt x="12" y="112"/>
                  </a:lnTo>
                  <a:lnTo>
                    <a:pt x="12" y="98"/>
                  </a:lnTo>
                  <a:lnTo>
                    <a:pt x="2" y="9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Freeform 55"/>
            <p:cNvSpPr>
              <a:spLocks/>
            </p:cNvSpPr>
            <p:nvPr/>
          </p:nvSpPr>
          <p:spPr bwMode="auto">
            <a:xfrm>
              <a:off x="4930" y="2536"/>
              <a:ext cx="196" cy="249"/>
            </a:xfrm>
            <a:custGeom>
              <a:avLst/>
              <a:gdLst>
                <a:gd name="T0" fmla="*/ 188 w 391"/>
                <a:gd name="T1" fmla="*/ 165 h 498"/>
                <a:gd name="T2" fmla="*/ 164 w 391"/>
                <a:gd name="T3" fmla="*/ 144 h 498"/>
                <a:gd name="T4" fmla="*/ 152 w 391"/>
                <a:gd name="T5" fmla="*/ 63 h 498"/>
                <a:gd name="T6" fmla="*/ 144 w 391"/>
                <a:gd name="T7" fmla="*/ 59 h 498"/>
                <a:gd name="T8" fmla="*/ 138 w 391"/>
                <a:gd name="T9" fmla="*/ 32 h 498"/>
                <a:gd name="T10" fmla="*/ 130 w 391"/>
                <a:gd name="T11" fmla="*/ 27 h 498"/>
                <a:gd name="T12" fmla="*/ 121 w 391"/>
                <a:gd name="T13" fmla="*/ 6 h 498"/>
                <a:gd name="T14" fmla="*/ 40 w 391"/>
                <a:gd name="T15" fmla="*/ 0 h 498"/>
                <a:gd name="T16" fmla="*/ 34 w 391"/>
                <a:gd name="T17" fmla="*/ 2 h 498"/>
                <a:gd name="T18" fmla="*/ 13 w 391"/>
                <a:gd name="T19" fmla="*/ 49 h 498"/>
                <a:gd name="T20" fmla="*/ 13 w 391"/>
                <a:gd name="T21" fmla="*/ 55 h 498"/>
                <a:gd name="T22" fmla="*/ 15 w 391"/>
                <a:gd name="T23" fmla="*/ 59 h 498"/>
                <a:gd name="T24" fmla="*/ 24 w 391"/>
                <a:gd name="T25" fmla="*/ 60 h 498"/>
                <a:gd name="T26" fmla="*/ 18 w 391"/>
                <a:gd name="T27" fmla="*/ 75 h 498"/>
                <a:gd name="T28" fmla="*/ 20 w 391"/>
                <a:gd name="T29" fmla="*/ 80 h 498"/>
                <a:gd name="T30" fmla="*/ 28 w 391"/>
                <a:gd name="T31" fmla="*/ 85 h 498"/>
                <a:gd name="T32" fmla="*/ 4 w 391"/>
                <a:gd name="T33" fmla="*/ 102 h 498"/>
                <a:gd name="T34" fmla="*/ 0 w 391"/>
                <a:gd name="T35" fmla="*/ 107 h 498"/>
                <a:gd name="T36" fmla="*/ 10 w 391"/>
                <a:gd name="T37" fmla="*/ 100 h 498"/>
                <a:gd name="T38" fmla="*/ 37 w 391"/>
                <a:gd name="T39" fmla="*/ 83 h 498"/>
                <a:gd name="T40" fmla="*/ 65 w 391"/>
                <a:gd name="T41" fmla="*/ 70 h 498"/>
                <a:gd name="T42" fmla="*/ 128 w 391"/>
                <a:gd name="T43" fmla="*/ 63 h 498"/>
                <a:gd name="T44" fmla="*/ 61 w 391"/>
                <a:gd name="T45" fmla="*/ 66 h 498"/>
                <a:gd name="T46" fmla="*/ 50 w 391"/>
                <a:gd name="T47" fmla="*/ 69 h 498"/>
                <a:gd name="T48" fmla="*/ 40 w 391"/>
                <a:gd name="T49" fmla="*/ 47 h 498"/>
                <a:gd name="T50" fmla="*/ 42 w 391"/>
                <a:gd name="T51" fmla="*/ 41 h 498"/>
                <a:gd name="T52" fmla="*/ 120 w 391"/>
                <a:gd name="T53" fmla="*/ 32 h 498"/>
                <a:gd name="T54" fmla="*/ 41 w 391"/>
                <a:gd name="T55" fmla="*/ 30 h 498"/>
                <a:gd name="T56" fmla="*/ 35 w 391"/>
                <a:gd name="T57" fmla="*/ 22 h 498"/>
                <a:gd name="T58" fmla="*/ 41 w 391"/>
                <a:gd name="T59" fmla="*/ 2 h 498"/>
                <a:gd name="T60" fmla="*/ 119 w 391"/>
                <a:gd name="T61" fmla="*/ 9 h 498"/>
                <a:gd name="T62" fmla="*/ 126 w 391"/>
                <a:gd name="T63" fmla="*/ 31 h 498"/>
                <a:gd name="T64" fmla="*/ 134 w 391"/>
                <a:gd name="T65" fmla="*/ 39 h 498"/>
                <a:gd name="T66" fmla="*/ 139 w 391"/>
                <a:gd name="T67" fmla="*/ 62 h 498"/>
                <a:gd name="T68" fmla="*/ 147 w 391"/>
                <a:gd name="T69" fmla="*/ 70 h 498"/>
                <a:gd name="T70" fmla="*/ 161 w 391"/>
                <a:gd name="T71" fmla="*/ 144 h 498"/>
                <a:gd name="T72" fmla="*/ 186 w 391"/>
                <a:gd name="T73" fmla="*/ 170 h 498"/>
                <a:gd name="T74" fmla="*/ 192 w 391"/>
                <a:gd name="T75" fmla="*/ 193 h 498"/>
                <a:gd name="T76" fmla="*/ 188 w 391"/>
                <a:gd name="T77" fmla="*/ 208 h 498"/>
                <a:gd name="T78" fmla="*/ 183 w 391"/>
                <a:gd name="T79" fmla="*/ 223 h 498"/>
                <a:gd name="T80" fmla="*/ 174 w 391"/>
                <a:gd name="T81" fmla="*/ 232 h 498"/>
                <a:gd name="T82" fmla="*/ 164 w 391"/>
                <a:gd name="T83" fmla="*/ 238 h 498"/>
                <a:gd name="T84" fmla="*/ 149 w 391"/>
                <a:gd name="T85" fmla="*/ 244 h 498"/>
                <a:gd name="T86" fmla="*/ 130 w 391"/>
                <a:gd name="T87" fmla="*/ 244 h 498"/>
                <a:gd name="T88" fmla="*/ 147 w 391"/>
                <a:gd name="T89" fmla="*/ 249 h 498"/>
                <a:gd name="T90" fmla="*/ 163 w 391"/>
                <a:gd name="T91" fmla="*/ 247 h 498"/>
                <a:gd name="T92" fmla="*/ 175 w 391"/>
                <a:gd name="T93" fmla="*/ 241 h 498"/>
                <a:gd name="T94" fmla="*/ 186 w 391"/>
                <a:gd name="T95" fmla="*/ 232 h 498"/>
                <a:gd name="T96" fmla="*/ 192 w 391"/>
                <a:gd name="T97" fmla="*/ 222 h 498"/>
                <a:gd name="T98" fmla="*/ 195 w 391"/>
                <a:gd name="T99" fmla="*/ 210 h 498"/>
                <a:gd name="T100" fmla="*/ 196 w 391"/>
                <a:gd name="T101" fmla="*/ 195 h 498"/>
                <a:gd name="T102" fmla="*/ 195 w 391"/>
                <a:gd name="T103" fmla="*/ 181 h 498"/>
                <a:gd name="T104" fmla="*/ 193 w 391"/>
                <a:gd name="T105" fmla="*/ 172 h 498"/>
                <a:gd name="T106" fmla="*/ 188 w 391"/>
                <a:gd name="T107" fmla="*/ 165 h 4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91"/>
                <a:gd name="T163" fmla="*/ 0 h 498"/>
                <a:gd name="T164" fmla="*/ 391 w 391"/>
                <a:gd name="T165" fmla="*/ 498 h 49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91" h="498">
                  <a:moveTo>
                    <a:pt x="376" y="329"/>
                  </a:moveTo>
                  <a:lnTo>
                    <a:pt x="328" y="288"/>
                  </a:lnTo>
                  <a:lnTo>
                    <a:pt x="303" y="127"/>
                  </a:lnTo>
                  <a:lnTo>
                    <a:pt x="287" y="118"/>
                  </a:lnTo>
                  <a:lnTo>
                    <a:pt x="275" y="64"/>
                  </a:lnTo>
                  <a:lnTo>
                    <a:pt x="259" y="54"/>
                  </a:lnTo>
                  <a:lnTo>
                    <a:pt x="241" y="12"/>
                  </a:lnTo>
                  <a:lnTo>
                    <a:pt x="79" y="0"/>
                  </a:lnTo>
                  <a:lnTo>
                    <a:pt x="68" y="3"/>
                  </a:lnTo>
                  <a:lnTo>
                    <a:pt x="26" y="98"/>
                  </a:lnTo>
                  <a:lnTo>
                    <a:pt x="26" y="109"/>
                  </a:lnTo>
                  <a:lnTo>
                    <a:pt x="29" y="117"/>
                  </a:lnTo>
                  <a:lnTo>
                    <a:pt x="47" y="120"/>
                  </a:lnTo>
                  <a:lnTo>
                    <a:pt x="35" y="149"/>
                  </a:lnTo>
                  <a:lnTo>
                    <a:pt x="39" y="160"/>
                  </a:lnTo>
                  <a:lnTo>
                    <a:pt x="56" y="169"/>
                  </a:lnTo>
                  <a:lnTo>
                    <a:pt x="7" y="203"/>
                  </a:lnTo>
                  <a:lnTo>
                    <a:pt x="0" y="214"/>
                  </a:lnTo>
                  <a:lnTo>
                    <a:pt x="19" y="200"/>
                  </a:lnTo>
                  <a:lnTo>
                    <a:pt x="74" y="165"/>
                  </a:lnTo>
                  <a:lnTo>
                    <a:pt x="130" y="140"/>
                  </a:lnTo>
                  <a:lnTo>
                    <a:pt x="255" y="127"/>
                  </a:lnTo>
                  <a:lnTo>
                    <a:pt x="122" y="132"/>
                  </a:lnTo>
                  <a:lnTo>
                    <a:pt x="99" y="137"/>
                  </a:lnTo>
                  <a:lnTo>
                    <a:pt x="79" y="94"/>
                  </a:lnTo>
                  <a:lnTo>
                    <a:pt x="83" y="82"/>
                  </a:lnTo>
                  <a:lnTo>
                    <a:pt x="240" y="64"/>
                  </a:lnTo>
                  <a:lnTo>
                    <a:pt x="81" y="59"/>
                  </a:lnTo>
                  <a:lnTo>
                    <a:pt x="70" y="44"/>
                  </a:lnTo>
                  <a:lnTo>
                    <a:pt x="81" y="4"/>
                  </a:lnTo>
                  <a:lnTo>
                    <a:pt x="237" y="18"/>
                  </a:lnTo>
                  <a:lnTo>
                    <a:pt x="251" y="63"/>
                  </a:lnTo>
                  <a:lnTo>
                    <a:pt x="267" y="77"/>
                  </a:lnTo>
                  <a:lnTo>
                    <a:pt x="278" y="124"/>
                  </a:lnTo>
                  <a:lnTo>
                    <a:pt x="294" y="140"/>
                  </a:lnTo>
                  <a:lnTo>
                    <a:pt x="321" y="288"/>
                  </a:lnTo>
                  <a:lnTo>
                    <a:pt x="372" y="340"/>
                  </a:lnTo>
                  <a:lnTo>
                    <a:pt x="383" y="386"/>
                  </a:lnTo>
                  <a:lnTo>
                    <a:pt x="376" y="415"/>
                  </a:lnTo>
                  <a:lnTo>
                    <a:pt x="366" y="445"/>
                  </a:lnTo>
                  <a:lnTo>
                    <a:pt x="348" y="463"/>
                  </a:lnTo>
                  <a:lnTo>
                    <a:pt x="328" y="476"/>
                  </a:lnTo>
                  <a:lnTo>
                    <a:pt x="298" y="488"/>
                  </a:lnTo>
                  <a:lnTo>
                    <a:pt x="259" y="488"/>
                  </a:lnTo>
                  <a:lnTo>
                    <a:pt x="294" y="498"/>
                  </a:lnTo>
                  <a:lnTo>
                    <a:pt x="325" y="493"/>
                  </a:lnTo>
                  <a:lnTo>
                    <a:pt x="350" y="481"/>
                  </a:lnTo>
                  <a:lnTo>
                    <a:pt x="371" y="463"/>
                  </a:lnTo>
                  <a:lnTo>
                    <a:pt x="383" y="443"/>
                  </a:lnTo>
                  <a:lnTo>
                    <a:pt x="390" y="419"/>
                  </a:lnTo>
                  <a:lnTo>
                    <a:pt x="391" y="389"/>
                  </a:lnTo>
                  <a:lnTo>
                    <a:pt x="390" y="361"/>
                  </a:lnTo>
                  <a:lnTo>
                    <a:pt x="386" y="343"/>
                  </a:lnTo>
                  <a:lnTo>
                    <a:pt x="376" y="32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56"/>
            <p:cNvSpPr>
              <a:spLocks/>
            </p:cNvSpPr>
            <p:nvPr/>
          </p:nvSpPr>
          <p:spPr bwMode="auto">
            <a:xfrm>
              <a:off x="4934" y="2489"/>
              <a:ext cx="103" cy="59"/>
            </a:xfrm>
            <a:custGeom>
              <a:avLst/>
              <a:gdLst>
                <a:gd name="T0" fmla="*/ 103 w 206"/>
                <a:gd name="T1" fmla="*/ 52 h 120"/>
                <a:gd name="T2" fmla="*/ 84 w 206"/>
                <a:gd name="T3" fmla="*/ 10 h 120"/>
                <a:gd name="T4" fmla="*/ 57 w 206"/>
                <a:gd name="T5" fmla="*/ 0 h 120"/>
                <a:gd name="T6" fmla="*/ 20 w 206"/>
                <a:gd name="T7" fmla="*/ 12 h 120"/>
                <a:gd name="T8" fmla="*/ 0 w 206"/>
                <a:gd name="T9" fmla="*/ 52 h 120"/>
                <a:gd name="T10" fmla="*/ 3 w 206"/>
                <a:gd name="T11" fmla="*/ 59 h 120"/>
                <a:gd name="T12" fmla="*/ 11 w 206"/>
                <a:gd name="T13" fmla="*/ 59 h 120"/>
                <a:gd name="T14" fmla="*/ 52 w 206"/>
                <a:gd name="T15" fmla="*/ 40 h 120"/>
                <a:gd name="T16" fmla="*/ 61 w 206"/>
                <a:gd name="T17" fmla="*/ 49 h 120"/>
                <a:gd name="T18" fmla="*/ 72 w 206"/>
                <a:gd name="T19" fmla="*/ 48 h 120"/>
                <a:gd name="T20" fmla="*/ 59 w 206"/>
                <a:gd name="T21" fmla="*/ 37 h 120"/>
                <a:gd name="T22" fmla="*/ 67 w 206"/>
                <a:gd name="T23" fmla="*/ 33 h 120"/>
                <a:gd name="T24" fmla="*/ 61 w 206"/>
                <a:gd name="T25" fmla="*/ 31 h 120"/>
                <a:gd name="T26" fmla="*/ 30 w 206"/>
                <a:gd name="T27" fmla="*/ 37 h 120"/>
                <a:gd name="T28" fmla="*/ 11 w 206"/>
                <a:gd name="T29" fmla="*/ 56 h 120"/>
                <a:gd name="T30" fmla="*/ 6 w 206"/>
                <a:gd name="T31" fmla="*/ 57 h 120"/>
                <a:gd name="T32" fmla="*/ 6 w 206"/>
                <a:gd name="T33" fmla="*/ 49 h 120"/>
                <a:gd name="T34" fmla="*/ 24 w 206"/>
                <a:gd name="T35" fmla="*/ 15 h 120"/>
                <a:gd name="T36" fmla="*/ 56 w 206"/>
                <a:gd name="T37" fmla="*/ 4 h 120"/>
                <a:gd name="T38" fmla="*/ 79 w 206"/>
                <a:gd name="T39" fmla="*/ 12 h 120"/>
                <a:gd name="T40" fmla="*/ 97 w 206"/>
                <a:gd name="T41" fmla="*/ 52 h 120"/>
                <a:gd name="T42" fmla="*/ 103 w 206"/>
                <a:gd name="T43" fmla="*/ 52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6"/>
                <a:gd name="T67" fmla="*/ 0 h 120"/>
                <a:gd name="T68" fmla="*/ 206 w 20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6" h="120">
                  <a:moveTo>
                    <a:pt x="206" y="106"/>
                  </a:moveTo>
                  <a:lnTo>
                    <a:pt x="167" y="20"/>
                  </a:lnTo>
                  <a:lnTo>
                    <a:pt x="115" y="0"/>
                  </a:lnTo>
                  <a:lnTo>
                    <a:pt x="40" y="25"/>
                  </a:lnTo>
                  <a:lnTo>
                    <a:pt x="0" y="106"/>
                  </a:lnTo>
                  <a:lnTo>
                    <a:pt x="5" y="120"/>
                  </a:lnTo>
                  <a:lnTo>
                    <a:pt x="22" y="120"/>
                  </a:lnTo>
                  <a:lnTo>
                    <a:pt x="104" y="81"/>
                  </a:lnTo>
                  <a:lnTo>
                    <a:pt x="123" y="99"/>
                  </a:lnTo>
                  <a:lnTo>
                    <a:pt x="143" y="98"/>
                  </a:lnTo>
                  <a:lnTo>
                    <a:pt x="119" y="76"/>
                  </a:lnTo>
                  <a:lnTo>
                    <a:pt x="133" y="68"/>
                  </a:lnTo>
                  <a:lnTo>
                    <a:pt x="123" y="64"/>
                  </a:lnTo>
                  <a:lnTo>
                    <a:pt x="60" y="76"/>
                  </a:lnTo>
                  <a:lnTo>
                    <a:pt x="22" y="114"/>
                  </a:lnTo>
                  <a:lnTo>
                    <a:pt x="12" y="115"/>
                  </a:lnTo>
                  <a:lnTo>
                    <a:pt x="11" y="99"/>
                  </a:lnTo>
                  <a:lnTo>
                    <a:pt x="47" y="31"/>
                  </a:lnTo>
                  <a:lnTo>
                    <a:pt x="112" y="9"/>
                  </a:lnTo>
                  <a:lnTo>
                    <a:pt x="158" y="25"/>
                  </a:lnTo>
                  <a:lnTo>
                    <a:pt x="193" y="106"/>
                  </a:lnTo>
                  <a:lnTo>
                    <a:pt x="206" y="10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Freeform 57"/>
            <p:cNvSpPr>
              <a:spLocks/>
            </p:cNvSpPr>
            <p:nvPr/>
          </p:nvSpPr>
          <p:spPr bwMode="auto">
            <a:xfrm>
              <a:off x="4917" y="2632"/>
              <a:ext cx="150" cy="145"/>
            </a:xfrm>
            <a:custGeom>
              <a:avLst/>
              <a:gdLst>
                <a:gd name="T0" fmla="*/ 14 w 300"/>
                <a:gd name="T1" fmla="*/ 14 h 290"/>
                <a:gd name="T2" fmla="*/ 19 w 300"/>
                <a:gd name="T3" fmla="*/ 20 h 290"/>
                <a:gd name="T4" fmla="*/ 34 w 300"/>
                <a:gd name="T5" fmla="*/ 20 h 290"/>
                <a:gd name="T6" fmla="*/ 73 w 300"/>
                <a:gd name="T7" fmla="*/ 3 h 290"/>
                <a:gd name="T8" fmla="*/ 118 w 300"/>
                <a:gd name="T9" fmla="*/ 0 h 290"/>
                <a:gd name="T10" fmla="*/ 103 w 300"/>
                <a:gd name="T11" fmla="*/ 9 h 290"/>
                <a:gd name="T12" fmla="*/ 64 w 300"/>
                <a:gd name="T13" fmla="*/ 20 h 290"/>
                <a:gd name="T14" fmla="*/ 41 w 300"/>
                <a:gd name="T15" fmla="*/ 22 h 290"/>
                <a:gd name="T16" fmla="*/ 21 w 300"/>
                <a:gd name="T17" fmla="*/ 23 h 290"/>
                <a:gd name="T18" fmla="*/ 10 w 300"/>
                <a:gd name="T19" fmla="*/ 34 h 290"/>
                <a:gd name="T20" fmla="*/ 6 w 300"/>
                <a:gd name="T21" fmla="*/ 103 h 290"/>
                <a:gd name="T22" fmla="*/ 21 w 300"/>
                <a:gd name="T23" fmla="*/ 93 h 290"/>
                <a:gd name="T24" fmla="*/ 26 w 300"/>
                <a:gd name="T25" fmla="*/ 30 h 290"/>
                <a:gd name="T26" fmla="*/ 24 w 300"/>
                <a:gd name="T27" fmla="*/ 91 h 290"/>
                <a:gd name="T28" fmla="*/ 91 w 300"/>
                <a:gd name="T29" fmla="*/ 87 h 290"/>
                <a:gd name="T30" fmla="*/ 103 w 300"/>
                <a:gd name="T31" fmla="*/ 20 h 290"/>
                <a:gd name="T32" fmla="*/ 103 w 300"/>
                <a:gd name="T33" fmla="*/ 64 h 290"/>
                <a:gd name="T34" fmla="*/ 113 w 300"/>
                <a:gd name="T35" fmla="*/ 84 h 290"/>
                <a:gd name="T36" fmla="*/ 122 w 300"/>
                <a:gd name="T37" fmla="*/ 93 h 290"/>
                <a:gd name="T38" fmla="*/ 132 w 300"/>
                <a:gd name="T39" fmla="*/ 96 h 290"/>
                <a:gd name="T40" fmla="*/ 149 w 300"/>
                <a:gd name="T41" fmla="*/ 99 h 290"/>
                <a:gd name="T42" fmla="*/ 130 w 300"/>
                <a:gd name="T43" fmla="*/ 101 h 290"/>
                <a:gd name="T44" fmla="*/ 134 w 300"/>
                <a:gd name="T45" fmla="*/ 113 h 290"/>
                <a:gd name="T46" fmla="*/ 150 w 300"/>
                <a:gd name="T47" fmla="*/ 145 h 290"/>
                <a:gd name="T48" fmla="*/ 141 w 300"/>
                <a:gd name="T49" fmla="*/ 145 h 290"/>
                <a:gd name="T50" fmla="*/ 118 w 300"/>
                <a:gd name="T51" fmla="*/ 104 h 290"/>
                <a:gd name="T52" fmla="*/ 109 w 300"/>
                <a:gd name="T53" fmla="*/ 95 h 290"/>
                <a:gd name="T54" fmla="*/ 103 w 300"/>
                <a:gd name="T55" fmla="*/ 85 h 290"/>
                <a:gd name="T56" fmla="*/ 100 w 300"/>
                <a:gd name="T57" fmla="*/ 78 h 290"/>
                <a:gd name="T58" fmla="*/ 94 w 300"/>
                <a:gd name="T59" fmla="*/ 103 h 290"/>
                <a:gd name="T60" fmla="*/ 5 w 300"/>
                <a:gd name="T61" fmla="*/ 115 h 290"/>
                <a:gd name="T62" fmla="*/ 0 w 300"/>
                <a:gd name="T63" fmla="*/ 109 h 290"/>
                <a:gd name="T64" fmla="*/ 7 w 300"/>
                <a:gd name="T65" fmla="*/ 31 h 290"/>
                <a:gd name="T66" fmla="*/ 18 w 300"/>
                <a:gd name="T67" fmla="*/ 22 h 290"/>
                <a:gd name="T68" fmla="*/ 14 w 300"/>
                <a:gd name="T69" fmla="*/ 14 h 29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0"/>
                <a:gd name="T106" fmla="*/ 0 h 290"/>
                <a:gd name="T107" fmla="*/ 300 w 300"/>
                <a:gd name="T108" fmla="*/ 290 h 29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0" h="290">
                  <a:moveTo>
                    <a:pt x="29" y="29"/>
                  </a:moveTo>
                  <a:lnTo>
                    <a:pt x="38" y="40"/>
                  </a:lnTo>
                  <a:lnTo>
                    <a:pt x="68" y="40"/>
                  </a:lnTo>
                  <a:lnTo>
                    <a:pt x="145" y="7"/>
                  </a:lnTo>
                  <a:lnTo>
                    <a:pt x="236" y="0"/>
                  </a:lnTo>
                  <a:lnTo>
                    <a:pt x="207" y="19"/>
                  </a:lnTo>
                  <a:lnTo>
                    <a:pt x="128" y="41"/>
                  </a:lnTo>
                  <a:lnTo>
                    <a:pt x="82" y="45"/>
                  </a:lnTo>
                  <a:lnTo>
                    <a:pt x="42" y="47"/>
                  </a:lnTo>
                  <a:lnTo>
                    <a:pt x="21" y="68"/>
                  </a:lnTo>
                  <a:lnTo>
                    <a:pt x="12" y="206"/>
                  </a:lnTo>
                  <a:lnTo>
                    <a:pt x="42" y="187"/>
                  </a:lnTo>
                  <a:lnTo>
                    <a:pt x="52" y="60"/>
                  </a:lnTo>
                  <a:lnTo>
                    <a:pt x="48" y="183"/>
                  </a:lnTo>
                  <a:lnTo>
                    <a:pt x="182" y="175"/>
                  </a:lnTo>
                  <a:lnTo>
                    <a:pt x="207" y="40"/>
                  </a:lnTo>
                  <a:lnTo>
                    <a:pt x="207" y="128"/>
                  </a:lnTo>
                  <a:lnTo>
                    <a:pt x="226" y="169"/>
                  </a:lnTo>
                  <a:lnTo>
                    <a:pt x="244" y="187"/>
                  </a:lnTo>
                  <a:lnTo>
                    <a:pt x="264" y="193"/>
                  </a:lnTo>
                  <a:lnTo>
                    <a:pt x="297" y="199"/>
                  </a:lnTo>
                  <a:lnTo>
                    <a:pt x="259" y="202"/>
                  </a:lnTo>
                  <a:lnTo>
                    <a:pt x="267" y="226"/>
                  </a:lnTo>
                  <a:lnTo>
                    <a:pt x="300" y="290"/>
                  </a:lnTo>
                  <a:lnTo>
                    <a:pt x="281" y="290"/>
                  </a:lnTo>
                  <a:lnTo>
                    <a:pt x="236" y="209"/>
                  </a:lnTo>
                  <a:lnTo>
                    <a:pt x="219" y="191"/>
                  </a:lnTo>
                  <a:lnTo>
                    <a:pt x="206" y="170"/>
                  </a:lnTo>
                  <a:lnTo>
                    <a:pt x="200" y="157"/>
                  </a:lnTo>
                  <a:lnTo>
                    <a:pt x="189" y="206"/>
                  </a:lnTo>
                  <a:lnTo>
                    <a:pt x="10" y="230"/>
                  </a:lnTo>
                  <a:lnTo>
                    <a:pt x="0" y="219"/>
                  </a:lnTo>
                  <a:lnTo>
                    <a:pt x="15" y="63"/>
                  </a:lnTo>
                  <a:lnTo>
                    <a:pt x="35" y="45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Freeform 58"/>
            <p:cNvSpPr>
              <a:spLocks/>
            </p:cNvSpPr>
            <p:nvPr/>
          </p:nvSpPr>
          <p:spPr bwMode="auto">
            <a:xfrm>
              <a:off x="4852" y="2421"/>
              <a:ext cx="104" cy="163"/>
            </a:xfrm>
            <a:custGeom>
              <a:avLst/>
              <a:gdLst>
                <a:gd name="T0" fmla="*/ 8 w 207"/>
                <a:gd name="T1" fmla="*/ 0 h 326"/>
                <a:gd name="T2" fmla="*/ 0 w 207"/>
                <a:gd name="T3" fmla="*/ 37 h 326"/>
                <a:gd name="T4" fmla="*/ 28 w 207"/>
                <a:gd name="T5" fmla="*/ 92 h 326"/>
                <a:gd name="T6" fmla="*/ 54 w 207"/>
                <a:gd name="T7" fmla="*/ 88 h 326"/>
                <a:gd name="T8" fmla="*/ 59 w 207"/>
                <a:gd name="T9" fmla="*/ 100 h 326"/>
                <a:gd name="T10" fmla="*/ 56 w 207"/>
                <a:gd name="T11" fmla="*/ 107 h 326"/>
                <a:gd name="T12" fmla="*/ 57 w 207"/>
                <a:gd name="T13" fmla="*/ 112 h 326"/>
                <a:gd name="T14" fmla="*/ 73 w 207"/>
                <a:gd name="T15" fmla="*/ 122 h 326"/>
                <a:gd name="T16" fmla="*/ 92 w 207"/>
                <a:gd name="T17" fmla="*/ 163 h 326"/>
                <a:gd name="T18" fmla="*/ 104 w 207"/>
                <a:gd name="T19" fmla="*/ 142 h 326"/>
                <a:gd name="T20" fmla="*/ 80 w 207"/>
                <a:gd name="T21" fmla="*/ 123 h 326"/>
                <a:gd name="T22" fmla="*/ 62 w 207"/>
                <a:gd name="T23" fmla="*/ 85 h 326"/>
                <a:gd name="T24" fmla="*/ 77 w 207"/>
                <a:gd name="T25" fmla="*/ 83 h 326"/>
                <a:gd name="T26" fmla="*/ 92 w 207"/>
                <a:gd name="T27" fmla="*/ 101 h 326"/>
                <a:gd name="T28" fmla="*/ 79 w 207"/>
                <a:gd name="T29" fmla="*/ 78 h 326"/>
                <a:gd name="T30" fmla="*/ 30 w 207"/>
                <a:gd name="T31" fmla="*/ 88 h 326"/>
                <a:gd name="T32" fmla="*/ 4 w 207"/>
                <a:gd name="T33" fmla="*/ 36 h 326"/>
                <a:gd name="T34" fmla="*/ 8 w 207"/>
                <a:gd name="T35" fmla="*/ 0 h 3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07"/>
                <a:gd name="T55" fmla="*/ 0 h 326"/>
                <a:gd name="T56" fmla="*/ 207 w 207"/>
                <a:gd name="T57" fmla="*/ 326 h 3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07" h="326">
                  <a:moveTo>
                    <a:pt x="16" y="0"/>
                  </a:moveTo>
                  <a:lnTo>
                    <a:pt x="0" y="74"/>
                  </a:lnTo>
                  <a:lnTo>
                    <a:pt x="55" y="185"/>
                  </a:lnTo>
                  <a:lnTo>
                    <a:pt x="108" y="176"/>
                  </a:lnTo>
                  <a:lnTo>
                    <a:pt x="118" y="200"/>
                  </a:lnTo>
                  <a:lnTo>
                    <a:pt x="111" y="214"/>
                  </a:lnTo>
                  <a:lnTo>
                    <a:pt x="114" y="224"/>
                  </a:lnTo>
                  <a:lnTo>
                    <a:pt x="145" y="244"/>
                  </a:lnTo>
                  <a:lnTo>
                    <a:pt x="184" y="326"/>
                  </a:lnTo>
                  <a:lnTo>
                    <a:pt x="207" y="283"/>
                  </a:lnTo>
                  <a:lnTo>
                    <a:pt x="160" y="247"/>
                  </a:lnTo>
                  <a:lnTo>
                    <a:pt x="124" y="170"/>
                  </a:lnTo>
                  <a:lnTo>
                    <a:pt x="154" y="166"/>
                  </a:lnTo>
                  <a:lnTo>
                    <a:pt x="183" y="203"/>
                  </a:lnTo>
                  <a:lnTo>
                    <a:pt x="158" y="155"/>
                  </a:lnTo>
                  <a:lnTo>
                    <a:pt x="59" y="177"/>
                  </a:lnTo>
                  <a:lnTo>
                    <a:pt x="7" y="7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Freeform 59"/>
            <p:cNvSpPr>
              <a:spLocks/>
            </p:cNvSpPr>
            <p:nvPr/>
          </p:nvSpPr>
          <p:spPr bwMode="auto">
            <a:xfrm>
              <a:off x="4863" y="2408"/>
              <a:ext cx="116" cy="98"/>
            </a:xfrm>
            <a:custGeom>
              <a:avLst/>
              <a:gdLst>
                <a:gd name="T0" fmla="*/ 0 w 233"/>
                <a:gd name="T1" fmla="*/ 9 h 197"/>
                <a:gd name="T2" fmla="*/ 27 w 233"/>
                <a:gd name="T3" fmla="*/ 0 h 197"/>
                <a:gd name="T4" fmla="*/ 81 w 233"/>
                <a:gd name="T5" fmla="*/ 14 h 197"/>
                <a:gd name="T6" fmla="*/ 116 w 233"/>
                <a:gd name="T7" fmla="*/ 85 h 197"/>
                <a:gd name="T8" fmla="*/ 110 w 233"/>
                <a:gd name="T9" fmla="*/ 86 h 197"/>
                <a:gd name="T10" fmla="*/ 76 w 233"/>
                <a:gd name="T11" fmla="*/ 17 h 197"/>
                <a:gd name="T12" fmla="*/ 30 w 233"/>
                <a:gd name="T13" fmla="*/ 5 h 197"/>
                <a:gd name="T14" fmla="*/ 46 w 233"/>
                <a:gd name="T15" fmla="*/ 24 h 197"/>
                <a:gd name="T16" fmla="*/ 66 w 233"/>
                <a:gd name="T17" fmla="*/ 69 h 197"/>
                <a:gd name="T18" fmla="*/ 46 w 233"/>
                <a:gd name="T19" fmla="*/ 29 h 197"/>
                <a:gd name="T20" fmla="*/ 27 w 233"/>
                <a:gd name="T21" fmla="*/ 8 h 197"/>
                <a:gd name="T22" fmla="*/ 6 w 233"/>
                <a:gd name="T23" fmla="*/ 15 h 197"/>
                <a:gd name="T24" fmla="*/ 45 w 233"/>
                <a:gd name="T25" fmla="*/ 98 h 197"/>
                <a:gd name="T26" fmla="*/ 39 w 233"/>
                <a:gd name="T27" fmla="*/ 98 h 197"/>
                <a:gd name="T28" fmla="*/ 0 w 233"/>
                <a:gd name="T29" fmla="*/ 9 h 1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3"/>
                <a:gd name="T46" fmla="*/ 0 h 197"/>
                <a:gd name="T47" fmla="*/ 233 w 233"/>
                <a:gd name="T48" fmla="*/ 197 h 19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3" h="197">
                  <a:moveTo>
                    <a:pt x="0" y="18"/>
                  </a:moveTo>
                  <a:lnTo>
                    <a:pt x="55" y="0"/>
                  </a:lnTo>
                  <a:lnTo>
                    <a:pt x="162" y="29"/>
                  </a:lnTo>
                  <a:lnTo>
                    <a:pt x="233" y="171"/>
                  </a:lnTo>
                  <a:lnTo>
                    <a:pt x="221" y="173"/>
                  </a:lnTo>
                  <a:lnTo>
                    <a:pt x="153" y="34"/>
                  </a:lnTo>
                  <a:lnTo>
                    <a:pt x="61" y="11"/>
                  </a:lnTo>
                  <a:lnTo>
                    <a:pt x="93" y="49"/>
                  </a:lnTo>
                  <a:lnTo>
                    <a:pt x="133" y="138"/>
                  </a:lnTo>
                  <a:lnTo>
                    <a:pt x="93" y="58"/>
                  </a:lnTo>
                  <a:lnTo>
                    <a:pt x="54" y="16"/>
                  </a:lnTo>
                  <a:lnTo>
                    <a:pt x="13" y="30"/>
                  </a:lnTo>
                  <a:lnTo>
                    <a:pt x="90" y="197"/>
                  </a:lnTo>
                  <a:lnTo>
                    <a:pt x="78" y="197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Freeform 60"/>
            <p:cNvSpPr>
              <a:spLocks/>
            </p:cNvSpPr>
            <p:nvPr/>
          </p:nvSpPr>
          <p:spPr bwMode="auto">
            <a:xfrm>
              <a:off x="5022" y="2512"/>
              <a:ext cx="339" cy="400"/>
            </a:xfrm>
            <a:custGeom>
              <a:avLst/>
              <a:gdLst>
                <a:gd name="T0" fmla="*/ 0 w 679"/>
                <a:gd name="T1" fmla="*/ 0 h 800"/>
                <a:gd name="T2" fmla="*/ 68 w 679"/>
                <a:gd name="T3" fmla="*/ 40 h 800"/>
                <a:gd name="T4" fmla="*/ 100 w 679"/>
                <a:gd name="T5" fmla="*/ 117 h 800"/>
                <a:gd name="T6" fmla="*/ 119 w 679"/>
                <a:gd name="T7" fmla="*/ 148 h 800"/>
                <a:gd name="T8" fmla="*/ 168 w 679"/>
                <a:gd name="T9" fmla="*/ 180 h 800"/>
                <a:gd name="T10" fmla="*/ 186 w 679"/>
                <a:gd name="T11" fmla="*/ 207 h 800"/>
                <a:gd name="T12" fmla="*/ 248 w 679"/>
                <a:gd name="T13" fmla="*/ 237 h 800"/>
                <a:gd name="T14" fmla="*/ 303 w 679"/>
                <a:gd name="T15" fmla="*/ 306 h 800"/>
                <a:gd name="T16" fmla="*/ 339 w 679"/>
                <a:gd name="T17" fmla="*/ 398 h 800"/>
                <a:gd name="T18" fmla="*/ 327 w 679"/>
                <a:gd name="T19" fmla="*/ 400 h 800"/>
                <a:gd name="T20" fmla="*/ 294 w 679"/>
                <a:gd name="T21" fmla="*/ 314 h 800"/>
                <a:gd name="T22" fmla="*/ 243 w 679"/>
                <a:gd name="T23" fmla="*/ 246 h 800"/>
                <a:gd name="T24" fmla="*/ 176 w 679"/>
                <a:gd name="T25" fmla="*/ 218 h 800"/>
                <a:gd name="T26" fmla="*/ 168 w 679"/>
                <a:gd name="T27" fmla="*/ 261 h 800"/>
                <a:gd name="T28" fmla="*/ 168 w 679"/>
                <a:gd name="T29" fmla="*/ 225 h 800"/>
                <a:gd name="T30" fmla="*/ 152 w 679"/>
                <a:gd name="T31" fmla="*/ 199 h 800"/>
                <a:gd name="T32" fmla="*/ 113 w 679"/>
                <a:gd name="T33" fmla="*/ 179 h 800"/>
                <a:gd name="T34" fmla="*/ 168 w 679"/>
                <a:gd name="T35" fmla="*/ 200 h 800"/>
                <a:gd name="T36" fmla="*/ 155 w 679"/>
                <a:gd name="T37" fmla="*/ 180 h 800"/>
                <a:gd name="T38" fmla="*/ 111 w 679"/>
                <a:gd name="T39" fmla="*/ 152 h 800"/>
                <a:gd name="T40" fmla="*/ 89 w 679"/>
                <a:gd name="T41" fmla="*/ 112 h 800"/>
                <a:gd name="T42" fmla="*/ 64 w 679"/>
                <a:gd name="T43" fmla="*/ 47 h 800"/>
                <a:gd name="T44" fmla="*/ 6 w 679"/>
                <a:gd name="T45" fmla="*/ 16 h 800"/>
                <a:gd name="T46" fmla="*/ 0 w 679"/>
                <a:gd name="T47" fmla="*/ 0 h 8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9"/>
                <a:gd name="T73" fmla="*/ 0 h 800"/>
                <a:gd name="T74" fmla="*/ 679 w 679"/>
                <a:gd name="T75" fmla="*/ 800 h 80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9" h="800">
                  <a:moveTo>
                    <a:pt x="0" y="0"/>
                  </a:moveTo>
                  <a:lnTo>
                    <a:pt x="136" y="79"/>
                  </a:lnTo>
                  <a:lnTo>
                    <a:pt x="201" y="234"/>
                  </a:lnTo>
                  <a:lnTo>
                    <a:pt x="239" y="296"/>
                  </a:lnTo>
                  <a:lnTo>
                    <a:pt x="337" y="360"/>
                  </a:lnTo>
                  <a:lnTo>
                    <a:pt x="373" y="415"/>
                  </a:lnTo>
                  <a:lnTo>
                    <a:pt x="496" y="474"/>
                  </a:lnTo>
                  <a:lnTo>
                    <a:pt x="606" y="612"/>
                  </a:lnTo>
                  <a:lnTo>
                    <a:pt x="679" y="796"/>
                  </a:lnTo>
                  <a:lnTo>
                    <a:pt x="654" y="800"/>
                  </a:lnTo>
                  <a:lnTo>
                    <a:pt x="588" y="627"/>
                  </a:lnTo>
                  <a:lnTo>
                    <a:pt x="486" y="492"/>
                  </a:lnTo>
                  <a:lnTo>
                    <a:pt x="352" y="436"/>
                  </a:lnTo>
                  <a:lnTo>
                    <a:pt x="337" y="522"/>
                  </a:lnTo>
                  <a:lnTo>
                    <a:pt x="337" y="450"/>
                  </a:lnTo>
                  <a:lnTo>
                    <a:pt x="304" y="398"/>
                  </a:lnTo>
                  <a:lnTo>
                    <a:pt x="226" y="358"/>
                  </a:lnTo>
                  <a:lnTo>
                    <a:pt x="337" y="400"/>
                  </a:lnTo>
                  <a:lnTo>
                    <a:pt x="311" y="360"/>
                  </a:lnTo>
                  <a:lnTo>
                    <a:pt x="223" y="303"/>
                  </a:lnTo>
                  <a:lnTo>
                    <a:pt x="178" y="224"/>
                  </a:lnTo>
                  <a:lnTo>
                    <a:pt x="128" y="94"/>
                  </a:lnTo>
                  <a:lnTo>
                    <a:pt x="13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Freeform 61"/>
            <p:cNvSpPr>
              <a:spLocks/>
            </p:cNvSpPr>
            <p:nvPr/>
          </p:nvSpPr>
          <p:spPr bwMode="auto">
            <a:xfrm>
              <a:off x="5124" y="2773"/>
              <a:ext cx="29" cy="27"/>
            </a:xfrm>
            <a:custGeom>
              <a:avLst/>
              <a:gdLst>
                <a:gd name="T0" fmla="*/ 0 w 59"/>
                <a:gd name="T1" fmla="*/ 0 h 53"/>
                <a:gd name="T2" fmla="*/ 6 w 59"/>
                <a:gd name="T3" fmla="*/ 12 h 53"/>
                <a:gd name="T4" fmla="*/ 29 w 59"/>
                <a:gd name="T5" fmla="*/ 27 h 53"/>
                <a:gd name="T6" fmla="*/ 14 w 59"/>
                <a:gd name="T7" fmla="*/ 7 h 53"/>
                <a:gd name="T8" fmla="*/ 0 w 59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53"/>
                <a:gd name="T17" fmla="*/ 59 w 59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53">
                  <a:moveTo>
                    <a:pt x="0" y="0"/>
                  </a:moveTo>
                  <a:lnTo>
                    <a:pt x="12" y="23"/>
                  </a:lnTo>
                  <a:lnTo>
                    <a:pt x="59" y="53"/>
                  </a:lnTo>
                  <a:lnTo>
                    <a:pt x="28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Freeform 62"/>
            <p:cNvSpPr>
              <a:spLocks/>
            </p:cNvSpPr>
            <p:nvPr/>
          </p:nvSpPr>
          <p:spPr bwMode="auto">
            <a:xfrm>
              <a:off x="5027" y="2773"/>
              <a:ext cx="166" cy="193"/>
            </a:xfrm>
            <a:custGeom>
              <a:avLst/>
              <a:gdLst>
                <a:gd name="T0" fmla="*/ 25 w 333"/>
                <a:gd name="T1" fmla="*/ 14 h 385"/>
                <a:gd name="T2" fmla="*/ 50 w 333"/>
                <a:gd name="T3" fmla="*/ 39 h 385"/>
                <a:gd name="T4" fmla="*/ 68 w 333"/>
                <a:gd name="T5" fmla="*/ 63 h 385"/>
                <a:gd name="T6" fmla="*/ 82 w 333"/>
                <a:gd name="T7" fmla="*/ 97 h 385"/>
                <a:gd name="T8" fmla="*/ 88 w 333"/>
                <a:gd name="T9" fmla="*/ 100 h 385"/>
                <a:gd name="T10" fmla="*/ 88 w 333"/>
                <a:gd name="T11" fmla="*/ 124 h 385"/>
                <a:gd name="T12" fmla="*/ 47 w 333"/>
                <a:gd name="T13" fmla="*/ 79 h 385"/>
                <a:gd name="T14" fmla="*/ 0 w 333"/>
                <a:gd name="T15" fmla="*/ 44 h 385"/>
                <a:gd name="T16" fmla="*/ 14 w 333"/>
                <a:gd name="T17" fmla="*/ 75 h 385"/>
                <a:gd name="T18" fmla="*/ 62 w 333"/>
                <a:gd name="T19" fmla="*/ 114 h 385"/>
                <a:gd name="T20" fmla="*/ 98 w 333"/>
                <a:gd name="T21" fmla="*/ 158 h 385"/>
                <a:gd name="T22" fmla="*/ 144 w 333"/>
                <a:gd name="T23" fmla="*/ 193 h 385"/>
                <a:gd name="T24" fmla="*/ 166 w 333"/>
                <a:gd name="T25" fmla="*/ 185 h 385"/>
                <a:gd name="T26" fmla="*/ 124 w 333"/>
                <a:gd name="T27" fmla="*/ 162 h 385"/>
                <a:gd name="T28" fmla="*/ 98 w 333"/>
                <a:gd name="T29" fmla="*/ 100 h 385"/>
                <a:gd name="T30" fmla="*/ 130 w 333"/>
                <a:gd name="T31" fmla="*/ 85 h 385"/>
                <a:gd name="T32" fmla="*/ 95 w 333"/>
                <a:gd name="T33" fmla="*/ 93 h 385"/>
                <a:gd name="T34" fmla="*/ 86 w 333"/>
                <a:gd name="T35" fmla="*/ 90 h 385"/>
                <a:gd name="T36" fmla="*/ 76 w 333"/>
                <a:gd name="T37" fmla="*/ 57 h 385"/>
                <a:gd name="T38" fmla="*/ 64 w 333"/>
                <a:gd name="T39" fmla="*/ 39 h 385"/>
                <a:gd name="T40" fmla="*/ 42 w 333"/>
                <a:gd name="T41" fmla="*/ 14 h 385"/>
                <a:gd name="T42" fmla="*/ 38 w 333"/>
                <a:gd name="T43" fmla="*/ 7 h 385"/>
                <a:gd name="T44" fmla="*/ 31 w 333"/>
                <a:gd name="T45" fmla="*/ 0 h 385"/>
                <a:gd name="T46" fmla="*/ 26 w 333"/>
                <a:gd name="T47" fmla="*/ 6 h 385"/>
                <a:gd name="T48" fmla="*/ 25 w 333"/>
                <a:gd name="T49" fmla="*/ 14 h 38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33"/>
                <a:gd name="T76" fmla="*/ 0 h 385"/>
                <a:gd name="T77" fmla="*/ 333 w 333"/>
                <a:gd name="T78" fmla="*/ 385 h 38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33" h="385">
                  <a:moveTo>
                    <a:pt x="50" y="28"/>
                  </a:moveTo>
                  <a:lnTo>
                    <a:pt x="101" y="77"/>
                  </a:lnTo>
                  <a:lnTo>
                    <a:pt x="136" y="126"/>
                  </a:lnTo>
                  <a:lnTo>
                    <a:pt x="164" y="193"/>
                  </a:lnTo>
                  <a:lnTo>
                    <a:pt x="177" y="199"/>
                  </a:lnTo>
                  <a:lnTo>
                    <a:pt x="177" y="248"/>
                  </a:lnTo>
                  <a:lnTo>
                    <a:pt x="94" y="158"/>
                  </a:lnTo>
                  <a:lnTo>
                    <a:pt x="0" y="88"/>
                  </a:lnTo>
                  <a:lnTo>
                    <a:pt x="29" y="149"/>
                  </a:lnTo>
                  <a:lnTo>
                    <a:pt x="125" y="228"/>
                  </a:lnTo>
                  <a:lnTo>
                    <a:pt x="197" y="315"/>
                  </a:lnTo>
                  <a:lnTo>
                    <a:pt x="289" y="385"/>
                  </a:lnTo>
                  <a:lnTo>
                    <a:pt x="333" y="369"/>
                  </a:lnTo>
                  <a:lnTo>
                    <a:pt x="249" y="323"/>
                  </a:lnTo>
                  <a:lnTo>
                    <a:pt x="196" y="199"/>
                  </a:lnTo>
                  <a:lnTo>
                    <a:pt x="260" y="170"/>
                  </a:lnTo>
                  <a:lnTo>
                    <a:pt x="190" y="186"/>
                  </a:lnTo>
                  <a:lnTo>
                    <a:pt x="173" y="179"/>
                  </a:lnTo>
                  <a:lnTo>
                    <a:pt x="152" y="114"/>
                  </a:lnTo>
                  <a:lnTo>
                    <a:pt x="129" y="77"/>
                  </a:lnTo>
                  <a:lnTo>
                    <a:pt x="84" y="28"/>
                  </a:lnTo>
                  <a:lnTo>
                    <a:pt x="77" y="13"/>
                  </a:lnTo>
                  <a:lnTo>
                    <a:pt x="63" y="0"/>
                  </a:lnTo>
                  <a:lnTo>
                    <a:pt x="53" y="12"/>
                  </a:lnTo>
                  <a:lnTo>
                    <a:pt x="50" y="2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Freeform 63"/>
            <p:cNvSpPr>
              <a:spLocks/>
            </p:cNvSpPr>
            <p:nvPr/>
          </p:nvSpPr>
          <p:spPr bwMode="auto">
            <a:xfrm>
              <a:off x="4754" y="2462"/>
              <a:ext cx="110" cy="20"/>
            </a:xfrm>
            <a:custGeom>
              <a:avLst/>
              <a:gdLst>
                <a:gd name="T0" fmla="*/ 10 w 220"/>
                <a:gd name="T1" fmla="*/ 0 h 39"/>
                <a:gd name="T2" fmla="*/ 48 w 220"/>
                <a:gd name="T3" fmla="*/ 6 h 39"/>
                <a:gd name="T4" fmla="*/ 107 w 220"/>
                <a:gd name="T5" fmla="*/ 6 h 39"/>
                <a:gd name="T6" fmla="*/ 110 w 220"/>
                <a:gd name="T7" fmla="*/ 16 h 39"/>
                <a:gd name="T8" fmla="*/ 68 w 220"/>
                <a:gd name="T9" fmla="*/ 20 h 39"/>
                <a:gd name="T10" fmla="*/ 28 w 220"/>
                <a:gd name="T11" fmla="*/ 19 h 39"/>
                <a:gd name="T12" fmla="*/ 2 w 220"/>
                <a:gd name="T13" fmla="*/ 14 h 39"/>
                <a:gd name="T14" fmla="*/ 0 w 220"/>
                <a:gd name="T15" fmla="*/ 2 h 39"/>
                <a:gd name="T16" fmla="*/ 10 w 220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0"/>
                <a:gd name="T28" fmla="*/ 0 h 39"/>
                <a:gd name="T29" fmla="*/ 220 w 220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0" h="39">
                  <a:moveTo>
                    <a:pt x="20" y="0"/>
                  </a:moveTo>
                  <a:lnTo>
                    <a:pt x="95" y="12"/>
                  </a:lnTo>
                  <a:lnTo>
                    <a:pt x="214" y="12"/>
                  </a:lnTo>
                  <a:lnTo>
                    <a:pt x="220" y="32"/>
                  </a:lnTo>
                  <a:lnTo>
                    <a:pt x="135" y="39"/>
                  </a:lnTo>
                  <a:lnTo>
                    <a:pt x="56" y="37"/>
                  </a:lnTo>
                  <a:lnTo>
                    <a:pt x="4" y="28"/>
                  </a:lnTo>
                  <a:lnTo>
                    <a:pt x="0" y="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Freeform 64"/>
            <p:cNvSpPr>
              <a:spLocks/>
            </p:cNvSpPr>
            <p:nvPr/>
          </p:nvSpPr>
          <p:spPr bwMode="auto">
            <a:xfrm>
              <a:off x="4667" y="2607"/>
              <a:ext cx="112" cy="593"/>
            </a:xfrm>
            <a:custGeom>
              <a:avLst/>
              <a:gdLst>
                <a:gd name="T0" fmla="*/ 65 w 226"/>
                <a:gd name="T1" fmla="*/ 13 h 1185"/>
                <a:gd name="T2" fmla="*/ 49 w 226"/>
                <a:gd name="T3" fmla="*/ 9 h 1185"/>
                <a:gd name="T4" fmla="*/ 49 w 226"/>
                <a:gd name="T5" fmla="*/ 17 h 1185"/>
                <a:gd name="T6" fmla="*/ 57 w 226"/>
                <a:gd name="T7" fmla="*/ 21 h 1185"/>
                <a:gd name="T8" fmla="*/ 53 w 226"/>
                <a:gd name="T9" fmla="*/ 30 h 1185"/>
                <a:gd name="T10" fmla="*/ 60 w 226"/>
                <a:gd name="T11" fmla="*/ 49 h 1185"/>
                <a:gd name="T12" fmla="*/ 79 w 226"/>
                <a:gd name="T13" fmla="*/ 53 h 1185"/>
                <a:gd name="T14" fmla="*/ 67 w 226"/>
                <a:gd name="T15" fmla="*/ 69 h 1185"/>
                <a:gd name="T16" fmla="*/ 82 w 226"/>
                <a:gd name="T17" fmla="*/ 150 h 1185"/>
                <a:gd name="T18" fmla="*/ 83 w 226"/>
                <a:gd name="T19" fmla="*/ 162 h 1185"/>
                <a:gd name="T20" fmla="*/ 82 w 226"/>
                <a:gd name="T21" fmla="*/ 166 h 1185"/>
                <a:gd name="T22" fmla="*/ 78 w 226"/>
                <a:gd name="T23" fmla="*/ 162 h 1185"/>
                <a:gd name="T24" fmla="*/ 73 w 226"/>
                <a:gd name="T25" fmla="*/ 153 h 1185"/>
                <a:gd name="T26" fmla="*/ 68 w 226"/>
                <a:gd name="T27" fmla="*/ 134 h 1185"/>
                <a:gd name="T28" fmla="*/ 65 w 226"/>
                <a:gd name="T29" fmla="*/ 119 h 1185"/>
                <a:gd name="T30" fmla="*/ 60 w 226"/>
                <a:gd name="T31" fmla="*/ 113 h 1185"/>
                <a:gd name="T32" fmla="*/ 59 w 226"/>
                <a:gd name="T33" fmla="*/ 113 h 1185"/>
                <a:gd name="T34" fmla="*/ 57 w 226"/>
                <a:gd name="T35" fmla="*/ 117 h 1185"/>
                <a:gd name="T36" fmla="*/ 57 w 226"/>
                <a:gd name="T37" fmla="*/ 126 h 1185"/>
                <a:gd name="T38" fmla="*/ 60 w 226"/>
                <a:gd name="T39" fmla="*/ 166 h 1185"/>
                <a:gd name="T40" fmla="*/ 68 w 226"/>
                <a:gd name="T41" fmla="*/ 222 h 1185"/>
                <a:gd name="T42" fmla="*/ 82 w 226"/>
                <a:gd name="T43" fmla="*/ 300 h 1185"/>
                <a:gd name="T44" fmla="*/ 92 w 226"/>
                <a:gd name="T45" fmla="*/ 373 h 1185"/>
                <a:gd name="T46" fmla="*/ 99 w 226"/>
                <a:gd name="T47" fmla="*/ 439 h 1185"/>
                <a:gd name="T48" fmla="*/ 104 w 226"/>
                <a:gd name="T49" fmla="*/ 496 h 1185"/>
                <a:gd name="T50" fmla="*/ 108 w 226"/>
                <a:gd name="T51" fmla="*/ 555 h 1185"/>
                <a:gd name="T52" fmla="*/ 112 w 226"/>
                <a:gd name="T53" fmla="*/ 593 h 1185"/>
                <a:gd name="T54" fmla="*/ 96 w 226"/>
                <a:gd name="T55" fmla="*/ 454 h 1185"/>
                <a:gd name="T56" fmla="*/ 82 w 226"/>
                <a:gd name="T57" fmla="*/ 349 h 1185"/>
                <a:gd name="T58" fmla="*/ 70 w 226"/>
                <a:gd name="T59" fmla="*/ 263 h 1185"/>
                <a:gd name="T60" fmla="*/ 57 w 226"/>
                <a:gd name="T61" fmla="*/ 189 h 1185"/>
                <a:gd name="T62" fmla="*/ 50 w 226"/>
                <a:gd name="T63" fmla="*/ 148 h 1185"/>
                <a:gd name="T64" fmla="*/ 49 w 226"/>
                <a:gd name="T65" fmla="*/ 121 h 1185"/>
                <a:gd name="T66" fmla="*/ 49 w 226"/>
                <a:gd name="T67" fmla="*/ 99 h 1185"/>
                <a:gd name="T68" fmla="*/ 53 w 226"/>
                <a:gd name="T69" fmla="*/ 82 h 1185"/>
                <a:gd name="T70" fmla="*/ 57 w 226"/>
                <a:gd name="T71" fmla="*/ 65 h 1185"/>
                <a:gd name="T72" fmla="*/ 53 w 226"/>
                <a:gd name="T73" fmla="*/ 59 h 1185"/>
                <a:gd name="T74" fmla="*/ 45 w 226"/>
                <a:gd name="T75" fmla="*/ 46 h 1185"/>
                <a:gd name="T76" fmla="*/ 37 w 226"/>
                <a:gd name="T77" fmla="*/ 37 h 1185"/>
                <a:gd name="T78" fmla="*/ 23 w 226"/>
                <a:gd name="T79" fmla="*/ 32 h 1185"/>
                <a:gd name="T80" fmla="*/ 19 w 226"/>
                <a:gd name="T81" fmla="*/ 32 h 1185"/>
                <a:gd name="T82" fmla="*/ 8 w 226"/>
                <a:gd name="T83" fmla="*/ 43 h 1185"/>
                <a:gd name="T84" fmla="*/ 4 w 226"/>
                <a:gd name="T85" fmla="*/ 57 h 1185"/>
                <a:gd name="T86" fmla="*/ 0 w 226"/>
                <a:gd name="T87" fmla="*/ 66 h 1185"/>
                <a:gd name="T88" fmla="*/ 4 w 226"/>
                <a:gd name="T89" fmla="*/ 49 h 1185"/>
                <a:gd name="T90" fmla="*/ 8 w 226"/>
                <a:gd name="T91" fmla="*/ 33 h 1185"/>
                <a:gd name="T92" fmla="*/ 18 w 226"/>
                <a:gd name="T93" fmla="*/ 19 h 1185"/>
                <a:gd name="T94" fmla="*/ 23 w 226"/>
                <a:gd name="T95" fmla="*/ 11 h 1185"/>
                <a:gd name="T96" fmla="*/ 55 w 226"/>
                <a:gd name="T97" fmla="*/ 0 h 1185"/>
                <a:gd name="T98" fmla="*/ 65 w 226"/>
                <a:gd name="T99" fmla="*/ 13 h 118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26"/>
                <a:gd name="T151" fmla="*/ 0 h 1185"/>
                <a:gd name="T152" fmla="*/ 226 w 226"/>
                <a:gd name="T153" fmla="*/ 1185 h 118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26" h="1185">
                  <a:moveTo>
                    <a:pt x="131" y="26"/>
                  </a:moveTo>
                  <a:lnTo>
                    <a:pt x="98" y="17"/>
                  </a:lnTo>
                  <a:lnTo>
                    <a:pt x="98" y="33"/>
                  </a:lnTo>
                  <a:lnTo>
                    <a:pt x="115" y="42"/>
                  </a:lnTo>
                  <a:lnTo>
                    <a:pt x="106" y="60"/>
                  </a:lnTo>
                  <a:lnTo>
                    <a:pt x="122" y="97"/>
                  </a:lnTo>
                  <a:lnTo>
                    <a:pt x="160" y="106"/>
                  </a:lnTo>
                  <a:lnTo>
                    <a:pt x="135" y="137"/>
                  </a:lnTo>
                  <a:lnTo>
                    <a:pt x="165" y="299"/>
                  </a:lnTo>
                  <a:lnTo>
                    <a:pt x="168" y="324"/>
                  </a:lnTo>
                  <a:lnTo>
                    <a:pt x="165" y="332"/>
                  </a:lnTo>
                  <a:lnTo>
                    <a:pt x="158" y="324"/>
                  </a:lnTo>
                  <a:lnTo>
                    <a:pt x="147" y="306"/>
                  </a:lnTo>
                  <a:lnTo>
                    <a:pt x="138" y="268"/>
                  </a:lnTo>
                  <a:lnTo>
                    <a:pt x="131" y="237"/>
                  </a:lnTo>
                  <a:lnTo>
                    <a:pt x="122" y="225"/>
                  </a:lnTo>
                  <a:lnTo>
                    <a:pt x="119" y="225"/>
                  </a:lnTo>
                  <a:lnTo>
                    <a:pt x="115" y="233"/>
                  </a:lnTo>
                  <a:lnTo>
                    <a:pt x="115" y="252"/>
                  </a:lnTo>
                  <a:lnTo>
                    <a:pt x="122" y="332"/>
                  </a:lnTo>
                  <a:lnTo>
                    <a:pt x="138" y="444"/>
                  </a:lnTo>
                  <a:lnTo>
                    <a:pt x="165" y="599"/>
                  </a:lnTo>
                  <a:lnTo>
                    <a:pt x="186" y="746"/>
                  </a:lnTo>
                  <a:lnTo>
                    <a:pt x="199" y="877"/>
                  </a:lnTo>
                  <a:lnTo>
                    <a:pt x="209" y="992"/>
                  </a:lnTo>
                  <a:lnTo>
                    <a:pt x="218" y="1110"/>
                  </a:lnTo>
                  <a:lnTo>
                    <a:pt x="226" y="1185"/>
                  </a:lnTo>
                  <a:lnTo>
                    <a:pt x="193" y="907"/>
                  </a:lnTo>
                  <a:lnTo>
                    <a:pt x="165" y="697"/>
                  </a:lnTo>
                  <a:lnTo>
                    <a:pt x="141" y="525"/>
                  </a:lnTo>
                  <a:lnTo>
                    <a:pt x="115" y="377"/>
                  </a:lnTo>
                  <a:lnTo>
                    <a:pt x="100" y="296"/>
                  </a:lnTo>
                  <a:lnTo>
                    <a:pt x="98" y="241"/>
                  </a:lnTo>
                  <a:lnTo>
                    <a:pt x="98" y="198"/>
                  </a:lnTo>
                  <a:lnTo>
                    <a:pt x="106" y="163"/>
                  </a:lnTo>
                  <a:lnTo>
                    <a:pt x="115" y="130"/>
                  </a:lnTo>
                  <a:lnTo>
                    <a:pt x="106" y="118"/>
                  </a:lnTo>
                  <a:lnTo>
                    <a:pt x="91" y="91"/>
                  </a:lnTo>
                  <a:lnTo>
                    <a:pt x="75" y="74"/>
                  </a:lnTo>
                  <a:lnTo>
                    <a:pt x="47" y="63"/>
                  </a:lnTo>
                  <a:lnTo>
                    <a:pt x="39" y="63"/>
                  </a:lnTo>
                  <a:lnTo>
                    <a:pt x="17" y="86"/>
                  </a:lnTo>
                  <a:lnTo>
                    <a:pt x="8" y="113"/>
                  </a:lnTo>
                  <a:lnTo>
                    <a:pt x="0" y="132"/>
                  </a:lnTo>
                  <a:lnTo>
                    <a:pt x="8" y="97"/>
                  </a:lnTo>
                  <a:lnTo>
                    <a:pt x="17" y="66"/>
                  </a:lnTo>
                  <a:lnTo>
                    <a:pt x="36" y="37"/>
                  </a:lnTo>
                  <a:lnTo>
                    <a:pt x="47" y="21"/>
                  </a:lnTo>
                  <a:lnTo>
                    <a:pt x="110" y="0"/>
                  </a:lnTo>
                  <a:lnTo>
                    <a:pt x="131" y="2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Freeform 65"/>
            <p:cNvSpPr>
              <a:spLocks/>
            </p:cNvSpPr>
            <p:nvPr/>
          </p:nvSpPr>
          <p:spPr bwMode="auto">
            <a:xfrm>
              <a:off x="4722" y="2607"/>
              <a:ext cx="160" cy="626"/>
            </a:xfrm>
            <a:custGeom>
              <a:avLst/>
              <a:gdLst>
                <a:gd name="T0" fmla="*/ 0 w 321"/>
                <a:gd name="T1" fmla="*/ 0 h 1251"/>
                <a:gd name="T2" fmla="*/ 18 w 321"/>
                <a:gd name="T3" fmla="*/ 5 h 1251"/>
                <a:gd name="T4" fmla="*/ 33 w 321"/>
                <a:gd name="T5" fmla="*/ 15 h 1251"/>
                <a:gd name="T6" fmla="*/ 25 w 321"/>
                <a:gd name="T7" fmla="*/ 53 h 1251"/>
                <a:gd name="T8" fmla="*/ 21 w 321"/>
                <a:gd name="T9" fmla="*/ 61 h 1251"/>
                <a:gd name="T10" fmla="*/ 33 w 321"/>
                <a:gd name="T11" fmla="*/ 66 h 1251"/>
                <a:gd name="T12" fmla="*/ 46 w 321"/>
                <a:gd name="T13" fmla="*/ 87 h 1251"/>
                <a:gd name="T14" fmla="*/ 58 w 321"/>
                <a:gd name="T15" fmla="*/ 125 h 1251"/>
                <a:gd name="T16" fmla="*/ 74 w 321"/>
                <a:gd name="T17" fmla="*/ 202 h 1251"/>
                <a:gd name="T18" fmla="*/ 94 w 321"/>
                <a:gd name="T19" fmla="*/ 343 h 1251"/>
                <a:gd name="T20" fmla="*/ 114 w 321"/>
                <a:gd name="T21" fmla="*/ 439 h 1251"/>
                <a:gd name="T22" fmla="*/ 137 w 321"/>
                <a:gd name="T23" fmla="*/ 536 h 1251"/>
                <a:gd name="T24" fmla="*/ 154 w 321"/>
                <a:gd name="T25" fmla="*/ 605 h 1251"/>
                <a:gd name="T26" fmla="*/ 160 w 321"/>
                <a:gd name="T27" fmla="*/ 626 h 1251"/>
                <a:gd name="T28" fmla="*/ 150 w 321"/>
                <a:gd name="T29" fmla="*/ 623 h 1251"/>
                <a:gd name="T30" fmla="*/ 121 w 321"/>
                <a:gd name="T31" fmla="*/ 511 h 1251"/>
                <a:gd name="T32" fmla="*/ 99 w 321"/>
                <a:gd name="T33" fmla="*/ 414 h 1251"/>
                <a:gd name="T34" fmla="*/ 84 w 321"/>
                <a:gd name="T35" fmla="*/ 336 h 1251"/>
                <a:gd name="T36" fmla="*/ 71 w 321"/>
                <a:gd name="T37" fmla="*/ 252 h 1251"/>
                <a:gd name="T38" fmla="*/ 60 w 321"/>
                <a:gd name="T39" fmla="*/ 176 h 1251"/>
                <a:gd name="T40" fmla="*/ 49 w 321"/>
                <a:gd name="T41" fmla="*/ 127 h 1251"/>
                <a:gd name="T42" fmla="*/ 36 w 321"/>
                <a:gd name="T43" fmla="*/ 96 h 1251"/>
                <a:gd name="T44" fmla="*/ 24 w 321"/>
                <a:gd name="T45" fmla="*/ 81 h 1251"/>
                <a:gd name="T46" fmla="*/ 10 w 321"/>
                <a:gd name="T47" fmla="*/ 69 h 1251"/>
                <a:gd name="T48" fmla="*/ 12 w 321"/>
                <a:gd name="T49" fmla="*/ 53 h 1251"/>
                <a:gd name="T50" fmla="*/ 6 w 321"/>
                <a:gd name="T51" fmla="*/ 30 h 1251"/>
                <a:gd name="T52" fmla="*/ 10 w 321"/>
                <a:gd name="T53" fmla="*/ 13 h 1251"/>
                <a:gd name="T54" fmla="*/ 0 w 321"/>
                <a:gd name="T55" fmla="*/ 0 h 125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321"/>
                <a:gd name="T85" fmla="*/ 0 h 1251"/>
                <a:gd name="T86" fmla="*/ 321 w 321"/>
                <a:gd name="T87" fmla="*/ 1251 h 1251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321" h="1251">
                  <a:moveTo>
                    <a:pt x="0" y="0"/>
                  </a:moveTo>
                  <a:lnTo>
                    <a:pt x="37" y="10"/>
                  </a:lnTo>
                  <a:lnTo>
                    <a:pt x="67" y="30"/>
                  </a:lnTo>
                  <a:lnTo>
                    <a:pt x="50" y="106"/>
                  </a:lnTo>
                  <a:lnTo>
                    <a:pt x="42" y="122"/>
                  </a:lnTo>
                  <a:lnTo>
                    <a:pt x="67" y="132"/>
                  </a:lnTo>
                  <a:lnTo>
                    <a:pt x="92" y="174"/>
                  </a:lnTo>
                  <a:lnTo>
                    <a:pt x="116" y="249"/>
                  </a:lnTo>
                  <a:lnTo>
                    <a:pt x="148" y="404"/>
                  </a:lnTo>
                  <a:lnTo>
                    <a:pt x="189" y="685"/>
                  </a:lnTo>
                  <a:lnTo>
                    <a:pt x="228" y="877"/>
                  </a:lnTo>
                  <a:lnTo>
                    <a:pt x="275" y="1072"/>
                  </a:lnTo>
                  <a:lnTo>
                    <a:pt x="309" y="1210"/>
                  </a:lnTo>
                  <a:lnTo>
                    <a:pt x="321" y="1251"/>
                  </a:lnTo>
                  <a:lnTo>
                    <a:pt x="300" y="1245"/>
                  </a:lnTo>
                  <a:lnTo>
                    <a:pt x="243" y="1022"/>
                  </a:lnTo>
                  <a:lnTo>
                    <a:pt x="199" y="827"/>
                  </a:lnTo>
                  <a:lnTo>
                    <a:pt x="169" y="672"/>
                  </a:lnTo>
                  <a:lnTo>
                    <a:pt x="143" y="503"/>
                  </a:lnTo>
                  <a:lnTo>
                    <a:pt x="121" y="352"/>
                  </a:lnTo>
                  <a:lnTo>
                    <a:pt x="99" y="254"/>
                  </a:lnTo>
                  <a:lnTo>
                    <a:pt x="72" y="192"/>
                  </a:lnTo>
                  <a:lnTo>
                    <a:pt x="48" y="161"/>
                  </a:lnTo>
                  <a:lnTo>
                    <a:pt x="21" y="137"/>
                  </a:lnTo>
                  <a:lnTo>
                    <a:pt x="25" y="106"/>
                  </a:lnTo>
                  <a:lnTo>
                    <a:pt x="12" y="60"/>
                  </a:lnTo>
                  <a:lnTo>
                    <a:pt x="2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Freeform 66"/>
            <p:cNvSpPr>
              <a:spLocks/>
            </p:cNvSpPr>
            <p:nvPr/>
          </p:nvSpPr>
          <p:spPr bwMode="auto">
            <a:xfrm>
              <a:off x="4792" y="2552"/>
              <a:ext cx="19" cy="100"/>
            </a:xfrm>
            <a:custGeom>
              <a:avLst/>
              <a:gdLst>
                <a:gd name="T0" fmla="*/ 17 w 39"/>
                <a:gd name="T1" fmla="*/ 0 h 201"/>
                <a:gd name="T2" fmla="*/ 17 w 39"/>
                <a:gd name="T3" fmla="*/ 20 h 201"/>
                <a:gd name="T4" fmla="*/ 14 w 39"/>
                <a:gd name="T5" fmla="*/ 45 h 201"/>
                <a:gd name="T6" fmla="*/ 7 w 39"/>
                <a:gd name="T7" fmla="*/ 73 h 201"/>
                <a:gd name="T8" fmla="*/ 0 w 39"/>
                <a:gd name="T9" fmla="*/ 100 h 201"/>
                <a:gd name="T10" fmla="*/ 9 w 39"/>
                <a:gd name="T11" fmla="*/ 79 h 201"/>
                <a:gd name="T12" fmla="*/ 17 w 39"/>
                <a:gd name="T13" fmla="*/ 53 h 201"/>
                <a:gd name="T14" fmla="*/ 19 w 39"/>
                <a:gd name="T15" fmla="*/ 26 h 201"/>
                <a:gd name="T16" fmla="*/ 17 w 39"/>
                <a:gd name="T17" fmla="*/ 0 h 20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201"/>
                <a:gd name="T29" fmla="*/ 39 w 39"/>
                <a:gd name="T30" fmla="*/ 201 h 20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201">
                  <a:moveTo>
                    <a:pt x="35" y="0"/>
                  </a:moveTo>
                  <a:lnTo>
                    <a:pt x="35" y="41"/>
                  </a:lnTo>
                  <a:lnTo>
                    <a:pt x="29" y="91"/>
                  </a:lnTo>
                  <a:lnTo>
                    <a:pt x="15" y="147"/>
                  </a:lnTo>
                  <a:lnTo>
                    <a:pt x="0" y="201"/>
                  </a:lnTo>
                  <a:lnTo>
                    <a:pt x="19" y="158"/>
                  </a:lnTo>
                  <a:lnTo>
                    <a:pt x="35" y="107"/>
                  </a:lnTo>
                  <a:lnTo>
                    <a:pt x="39" y="5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Freeform 67"/>
            <p:cNvSpPr>
              <a:spLocks/>
            </p:cNvSpPr>
            <p:nvPr/>
          </p:nvSpPr>
          <p:spPr bwMode="auto">
            <a:xfrm>
              <a:off x="4579" y="2626"/>
              <a:ext cx="33" cy="32"/>
            </a:xfrm>
            <a:custGeom>
              <a:avLst/>
              <a:gdLst>
                <a:gd name="T0" fmla="*/ 8 w 66"/>
                <a:gd name="T1" fmla="*/ 0 h 64"/>
                <a:gd name="T2" fmla="*/ 18 w 66"/>
                <a:gd name="T3" fmla="*/ 14 h 64"/>
                <a:gd name="T4" fmla="*/ 33 w 66"/>
                <a:gd name="T5" fmla="*/ 32 h 64"/>
                <a:gd name="T6" fmla="*/ 18 w 66"/>
                <a:gd name="T7" fmla="*/ 20 h 64"/>
                <a:gd name="T8" fmla="*/ 8 w 66"/>
                <a:gd name="T9" fmla="*/ 9 h 64"/>
                <a:gd name="T10" fmla="*/ 0 w 66"/>
                <a:gd name="T11" fmla="*/ 0 h 64"/>
                <a:gd name="T12" fmla="*/ 8 w 6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64"/>
                <a:gd name="T23" fmla="*/ 66 w 6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64">
                  <a:moveTo>
                    <a:pt x="17" y="0"/>
                  </a:moveTo>
                  <a:lnTo>
                    <a:pt x="36" y="29"/>
                  </a:lnTo>
                  <a:lnTo>
                    <a:pt x="66" y="64"/>
                  </a:lnTo>
                  <a:lnTo>
                    <a:pt x="36" y="40"/>
                  </a:lnTo>
                  <a:lnTo>
                    <a:pt x="17" y="18"/>
                  </a:ln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Freeform 68"/>
            <p:cNvSpPr>
              <a:spLocks/>
            </p:cNvSpPr>
            <p:nvPr/>
          </p:nvSpPr>
          <p:spPr bwMode="auto">
            <a:xfrm>
              <a:off x="4546" y="2797"/>
              <a:ext cx="309" cy="430"/>
            </a:xfrm>
            <a:custGeom>
              <a:avLst/>
              <a:gdLst>
                <a:gd name="T0" fmla="*/ 0 w 617"/>
                <a:gd name="T1" fmla="*/ 0 h 859"/>
                <a:gd name="T2" fmla="*/ 12 w 617"/>
                <a:gd name="T3" fmla="*/ 40 h 859"/>
                <a:gd name="T4" fmla="*/ 48 w 617"/>
                <a:gd name="T5" fmla="*/ 78 h 859"/>
                <a:gd name="T6" fmla="*/ 69 w 617"/>
                <a:gd name="T7" fmla="*/ 129 h 859"/>
                <a:gd name="T8" fmla="*/ 69 w 617"/>
                <a:gd name="T9" fmla="*/ 208 h 859"/>
                <a:gd name="T10" fmla="*/ 93 w 617"/>
                <a:gd name="T11" fmla="*/ 271 h 859"/>
                <a:gd name="T12" fmla="*/ 126 w 617"/>
                <a:gd name="T13" fmla="*/ 288 h 859"/>
                <a:gd name="T14" fmla="*/ 126 w 617"/>
                <a:gd name="T15" fmla="*/ 327 h 859"/>
                <a:gd name="T16" fmla="*/ 158 w 617"/>
                <a:gd name="T17" fmla="*/ 375 h 859"/>
                <a:gd name="T18" fmla="*/ 291 w 617"/>
                <a:gd name="T19" fmla="*/ 414 h 859"/>
                <a:gd name="T20" fmla="*/ 309 w 617"/>
                <a:gd name="T21" fmla="*/ 430 h 859"/>
                <a:gd name="T22" fmla="*/ 284 w 617"/>
                <a:gd name="T23" fmla="*/ 417 h 859"/>
                <a:gd name="T24" fmla="*/ 156 w 617"/>
                <a:gd name="T25" fmla="*/ 385 h 859"/>
                <a:gd name="T26" fmla="*/ 121 w 617"/>
                <a:gd name="T27" fmla="*/ 337 h 859"/>
                <a:gd name="T28" fmla="*/ 77 w 617"/>
                <a:gd name="T29" fmla="*/ 327 h 859"/>
                <a:gd name="T30" fmla="*/ 118 w 617"/>
                <a:gd name="T31" fmla="*/ 324 h 859"/>
                <a:gd name="T32" fmla="*/ 123 w 617"/>
                <a:gd name="T33" fmla="*/ 293 h 859"/>
                <a:gd name="T34" fmla="*/ 81 w 617"/>
                <a:gd name="T35" fmla="*/ 277 h 859"/>
                <a:gd name="T36" fmla="*/ 61 w 617"/>
                <a:gd name="T37" fmla="*/ 207 h 859"/>
                <a:gd name="T38" fmla="*/ 61 w 617"/>
                <a:gd name="T39" fmla="*/ 129 h 859"/>
                <a:gd name="T40" fmla="*/ 44 w 617"/>
                <a:gd name="T41" fmla="*/ 78 h 859"/>
                <a:gd name="T42" fmla="*/ 3 w 617"/>
                <a:gd name="T43" fmla="*/ 40 h 859"/>
                <a:gd name="T44" fmla="*/ 0 w 617"/>
                <a:gd name="T45" fmla="*/ 0 h 85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17"/>
                <a:gd name="T70" fmla="*/ 0 h 859"/>
                <a:gd name="T71" fmla="*/ 617 w 617"/>
                <a:gd name="T72" fmla="*/ 859 h 85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17" h="859">
                  <a:moveTo>
                    <a:pt x="0" y="0"/>
                  </a:moveTo>
                  <a:lnTo>
                    <a:pt x="23" y="79"/>
                  </a:lnTo>
                  <a:lnTo>
                    <a:pt x="95" y="155"/>
                  </a:lnTo>
                  <a:lnTo>
                    <a:pt x="138" y="257"/>
                  </a:lnTo>
                  <a:lnTo>
                    <a:pt x="138" y="415"/>
                  </a:lnTo>
                  <a:lnTo>
                    <a:pt x="185" y="541"/>
                  </a:lnTo>
                  <a:lnTo>
                    <a:pt x="252" y="576"/>
                  </a:lnTo>
                  <a:lnTo>
                    <a:pt x="252" y="653"/>
                  </a:lnTo>
                  <a:lnTo>
                    <a:pt x="316" y="750"/>
                  </a:lnTo>
                  <a:lnTo>
                    <a:pt x="581" y="827"/>
                  </a:lnTo>
                  <a:lnTo>
                    <a:pt x="617" y="859"/>
                  </a:lnTo>
                  <a:lnTo>
                    <a:pt x="568" y="834"/>
                  </a:lnTo>
                  <a:lnTo>
                    <a:pt x="312" y="769"/>
                  </a:lnTo>
                  <a:lnTo>
                    <a:pt x="241" y="674"/>
                  </a:lnTo>
                  <a:lnTo>
                    <a:pt x="154" y="653"/>
                  </a:lnTo>
                  <a:lnTo>
                    <a:pt x="235" y="647"/>
                  </a:lnTo>
                  <a:lnTo>
                    <a:pt x="245" y="585"/>
                  </a:lnTo>
                  <a:lnTo>
                    <a:pt x="161" y="553"/>
                  </a:lnTo>
                  <a:lnTo>
                    <a:pt x="121" y="413"/>
                  </a:lnTo>
                  <a:lnTo>
                    <a:pt x="121" y="257"/>
                  </a:lnTo>
                  <a:lnTo>
                    <a:pt x="87" y="155"/>
                  </a:lnTo>
                  <a:lnTo>
                    <a:pt x="6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8" name="Freeform 69"/>
            <p:cNvSpPr>
              <a:spLocks/>
            </p:cNvSpPr>
            <p:nvPr/>
          </p:nvSpPr>
          <p:spPr bwMode="auto">
            <a:xfrm>
              <a:off x="4373" y="2578"/>
              <a:ext cx="740" cy="778"/>
            </a:xfrm>
            <a:custGeom>
              <a:avLst/>
              <a:gdLst>
                <a:gd name="T0" fmla="*/ 97 w 1481"/>
                <a:gd name="T1" fmla="*/ 44 h 1556"/>
                <a:gd name="T2" fmla="*/ 0 w 1481"/>
                <a:gd name="T3" fmla="*/ 185 h 1556"/>
                <a:gd name="T4" fmla="*/ 4 w 1481"/>
                <a:gd name="T5" fmla="*/ 317 h 1556"/>
                <a:gd name="T6" fmla="*/ 30 w 1481"/>
                <a:gd name="T7" fmla="*/ 407 h 1556"/>
                <a:gd name="T8" fmla="*/ 97 w 1481"/>
                <a:gd name="T9" fmla="*/ 585 h 1556"/>
                <a:gd name="T10" fmla="*/ 131 w 1481"/>
                <a:gd name="T11" fmla="*/ 701 h 1556"/>
                <a:gd name="T12" fmla="*/ 209 w 1481"/>
                <a:gd name="T13" fmla="*/ 737 h 1556"/>
                <a:gd name="T14" fmla="*/ 298 w 1481"/>
                <a:gd name="T15" fmla="*/ 764 h 1556"/>
                <a:gd name="T16" fmla="*/ 407 w 1481"/>
                <a:gd name="T17" fmla="*/ 758 h 1556"/>
                <a:gd name="T18" fmla="*/ 506 w 1481"/>
                <a:gd name="T19" fmla="*/ 770 h 1556"/>
                <a:gd name="T20" fmla="*/ 531 w 1481"/>
                <a:gd name="T21" fmla="*/ 766 h 1556"/>
                <a:gd name="T22" fmla="*/ 692 w 1481"/>
                <a:gd name="T23" fmla="*/ 770 h 1556"/>
                <a:gd name="T24" fmla="*/ 740 w 1481"/>
                <a:gd name="T25" fmla="*/ 707 h 1556"/>
                <a:gd name="T26" fmla="*/ 732 w 1481"/>
                <a:gd name="T27" fmla="*/ 686 h 1556"/>
                <a:gd name="T28" fmla="*/ 735 w 1481"/>
                <a:gd name="T29" fmla="*/ 712 h 1556"/>
                <a:gd name="T30" fmla="*/ 689 w 1481"/>
                <a:gd name="T31" fmla="*/ 761 h 1556"/>
                <a:gd name="T32" fmla="*/ 677 w 1481"/>
                <a:gd name="T33" fmla="*/ 745 h 1556"/>
                <a:gd name="T34" fmla="*/ 696 w 1481"/>
                <a:gd name="T35" fmla="*/ 731 h 1556"/>
                <a:gd name="T36" fmla="*/ 674 w 1481"/>
                <a:gd name="T37" fmla="*/ 740 h 1556"/>
                <a:gd name="T38" fmla="*/ 663 w 1481"/>
                <a:gd name="T39" fmla="*/ 742 h 1556"/>
                <a:gd name="T40" fmla="*/ 674 w 1481"/>
                <a:gd name="T41" fmla="*/ 752 h 1556"/>
                <a:gd name="T42" fmla="*/ 506 w 1481"/>
                <a:gd name="T43" fmla="*/ 729 h 1556"/>
                <a:gd name="T44" fmla="*/ 506 w 1481"/>
                <a:gd name="T45" fmla="*/ 691 h 1556"/>
                <a:gd name="T46" fmla="*/ 515 w 1481"/>
                <a:gd name="T47" fmla="*/ 658 h 1556"/>
                <a:gd name="T48" fmla="*/ 496 w 1481"/>
                <a:gd name="T49" fmla="*/ 708 h 1556"/>
                <a:gd name="T50" fmla="*/ 501 w 1481"/>
                <a:gd name="T51" fmla="*/ 751 h 1556"/>
                <a:gd name="T52" fmla="*/ 455 w 1481"/>
                <a:gd name="T53" fmla="*/ 752 h 1556"/>
                <a:gd name="T54" fmla="*/ 361 w 1481"/>
                <a:gd name="T55" fmla="*/ 754 h 1556"/>
                <a:gd name="T56" fmla="*/ 262 w 1481"/>
                <a:gd name="T57" fmla="*/ 744 h 1556"/>
                <a:gd name="T58" fmla="*/ 187 w 1481"/>
                <a:gd name="T59" fmla="*/ 707 h 1556"/>
                <a:gd name="T60" fmla="*/ 144 w 1481"/>
                <a:gd name="T61" fmla="*/ 684 h 1556"/>
                <a:gd name="T62" fmla="*/ 94 w 1481"/>
                <a:gd name="T63" fmla="*/ 543 h 1556"/>
                <a:gd name="T64" fmla="*/ 37 w 1481"/>
                <a:gd name="T65" fmla="*/ 399 h 1556"/>
                <a:gd name="T66" fmla="*/ 10 w 1481"/>
                <a:gd name="T67" fmla="*/ 281 h 1556"/>
                <a:gd name="T68" fmla="*/ 14 w 1481"/>
                <a:gd name="T69" fmla="*/ 167 h 1556"/>
                <a:gd name="T70" fmla="*/ 59 w 1481"/>
                <a:gd name="T71" fmla="*/ 96 h 1556"/>
                <a:gd name="T72" fmla="*/ 113 w 1481"/>
                <a:gd name="T73" fmla="*/ 37 h 155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81"/>
                <a:gd name="T112" fmla="*/ 0 h 1556"/>
                <a:gd name="T113" fmla="*/ 1481 w 1481"/>
                <a:gd name="T114" fmla="*/ 1556 h 155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81" h="1556">
                  <a:moveTo>
                    <a:pt x="269" y="0"/>
                  </a:moveTo>
                  <a:lnTo>
                    <a:pt x="194" y="88"/>
                  </a:lnTo>
                  <a:lnTo>
                    <a:pt x="17" y="256"/>
                  </a:lnTo>
                  <a:lnTo>
                    <a:pt x="0" y="370"/>
                  </a:lnTo>
                  <a:lnTo>
                    <a:pt x="0" y="517"/>
                  </a:lnTo>
                  <a:lnTo>
                    <a:pt x="9" y="634"/>
                  </a:lnTo>
                  <a:lnTo>
                    <a:pt x="28" y="711"/>
                  </a:lnTo>
                  <a:lnTo>
                    <a:pt x="61" y="814"/>
                  </a:lnTo>
                  <a:lnTo>
                    <a:pt x="142" y="1025"/>
                  </a:lnTo>
                  <a:lnTo>
                    <a:pt x="194" y="1170"/>
                  </a:lnTo>
                  <a:lnTo>
                    <a:pt x="229" y="1283"/>
                  </a:lnTo>
                  <a:lnTo>
                    <a:pt x="263" y="1402"/>
                  </a:lnTo>
                  <a:lnTo>
                    <a:pt x="318" y="1414"/>
                  </a:lnTo>
                  <a:lnTo>
                    <a:pt x="418" y="1474"/>
                  </a:lnTo>
                  <a:lnTo>
                    <a:pt x="503" y="1511"/>
                  </a:lnTo>
                  <a:lnTo>
                    <a:pt x="597" y="1527"/>
                  </a:lnTo>
                  <a:lnTo>
                    <a:pt x="706" y="1524"/>
                  </a:lnTo>
                  <a:lnTo>
                    <a:pt x="814" y="1516"/>
                  </a:lnTo>
                  <a:lnTo>
                    <a:pt x="924" y="1521"/>
                  </a:lnTo>
                  <a:lnTo>
                    <a:pt x="1012" y="1539"/>
                  </a:lnTo>
                  <a:lnTo>
                    <a:pt x="1053" y="1556"/>
                  </a:lnTo>
                  <a:lnTo>
                    <a:pt x="1063" y="1531"/>
                  </a:lnTo>
                  <a:lnTo>
                    <a:pt x="1072" y="1511"/>
                  </a:lnTo>
                  <a:lnTo>
                    <a:pt x="1384" y="1539"/>
                  </a:lnTo>
                  <a:lnTo>
                    <a:pt x="1409" y="1524"/>
                  </a:lnTo>
                  <a:lnTo>
                    <a:pt x="1481" y="1414"/>
                  </a:lnTo>
                  <a:lnTo>
                    <a:pt x="1481" y="1395"/>
                  </a:lnTo>
                  <a:lnTo>
                    <a:pt x="1465" y="1372"/>
                  </a:lnTo>
                  <a:lnTo>
                    <a:pt x="1472" y="1402"/>
                  </a:lnTo>
                  <a:lnTo>
                    <a:pt x="1470" y="1423"/>
                  </a:lnTo>
                  <a:lnTo>
                    <a:pt x="1402" y="1511"/>
                  </a:lnTo>
                  <a:lnTo>
                    <a:pt x="1378" y="1521"/>
                  </a:lnTo>
                  <a:lnTo>
                    <a:pt x="1362" y="1508"/>
                  </a:lnTo>
                  <a:lnTo>
                    <a:pt x="1355" y="1489"/>
                  </a:lnTo>
                  <a:lnTo>
                    <a:pt x="1371" y="1479"/>
                  </a:lnTo>
                  <a:lnTo>
                    <a:pt x="1393" y="1461"/>
                  </a:lnTo>
                  <a:lnTo>
                    <a:pt x="1368" y="1478"/>
                  </a:lnTo>
                  <a:lnTo>
                    <a:pt x="1348" y="1479"/>
                  </a:lnTo>
                  <a:lnTo>
                    <a:pt x="1315" y="1474"/>
                  </a:lnTo>
                  <a:lnTo>
                    <a:pt x="1326" y="1484"/>
                  </a:lnTo>
                  <a:lnTo>
                    <a:pt x="1342" y="1485"/>
                  </a:lnTo>
                  <a:lnTo>
                    <a:pt x="1348" y="1504"/>
                  </a:lnTo>
                  <a:lnTo>
                    <a:pt x="1034" y="1488"/>
                  </a:lnTo>
                  <a:lnTo>
                    <a:pt x="1012" y="1458"/>
                  </a:lnTo>
                  <a:lnTo>
                    <a:pt x="1010" y="1426"/>
                  </a:lnTo>
                  <a:lnTo>
                    <a:pt x="1012" y="1382"/>
                  </a:lnTo>
                  <a:lnTo>
                    <a:pt x="1023" y="1341"/>
                  </a:lnTo>
                  <a:lnTo>
                    <a:pt x="1030" y="1315"/>
                  </a:lnTo>
                  <a:lnTo>
                    <a:pt x="1002" y="1375"/>
                  </a:lnTo>
                  <a:lnTo>
                    <a:pt x="993" y="1416"/>
                  </a:lnTo>
                  <a:lnTo>
                    <a:pt x="993" y="1464"/>
                  </a:lnTo>
                  <a:lnTo>
                    <a:pt x="1002" y="1501"/>
                  </a:lnTo>
                  <a:lnTo>
                    <a:pt x="1012" y="1524"/>
                  </a:lnTo>
                  <a:lnTo>
                    <a:pt x="911" y="1504"/>
                  </a:lnTo>
                  <a:lnTo>
                    <a:pt x="838" y="1501"/>
                  </a:lnTo>
                  <a:lnTo>
                    <a:pt x="722" y="1508"/>
                  </a:lnTo>
                  <a:lnTo>
                    <a:pt x="607" y="1508"/>
                  </a:lnTo>
                  <a:lnTo>
                    <a:pt x="525" y="1488"/>
                  </a:lnTo>
                  <a:lnTo>
                    <a:pt x="440" y="1455"/>
                  </a:lnTo>
                  <a:lnTo>
                    <a:pt x="375" y="1414"/>
                  </a:lnTo>
                  <a:lnTo>
                    <a:pt x="326" y="1382"/>
                  </a:lnTo>
                  <a:lnTo>
                    <a:pt x="289" y="1367"/>
                  </a:lnTo>
                  <a:lnTo>
                    <a:pt x="233" y="1212"/>
                  </a:lnTo>
                  <a:lnTo>
                    <a:pt x="189" y="1086"/>
                  </a:lnTo>
                  <a:lnTo>
                    <a:pt x="135" y="942"/>
                  </a:lnTo>
                  <a:lnTo>
                    <a:pt x="75" y="799"/>
                  </a:lnTo>
                  <a:lnTo>
                    <a:pt x="37" y="662"/>
                  </a:lnTo>
                  <a:lnTo>
                    <a:pt x="20" y="561"/>
                  </a:lnTo>
                  <a:lnTo>
                    <a:pt x="17" y="434"/>
                  </a:lnTo>
                  <a:lnTo>
                    <a:pt x="28" y="334"/>
                  </a:lnTo>
                  <a:lnTo>
                    <a:pt x="44" y="265"/>
                  </a:lnTo>
                  <a:lnTo>
                    <a:pt x="118" y="192"/>
                  </a:lnTo>
                  <a:lnTo>
                    <a:pt x="178" y="132"/>
                  </a:lnTo>
                  <a:lnTo>
                    <a:pt x="226" y="7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9" name="Freeform 70"/>
            <p:cNvSpPr>
              <a:spLocks/>
            </p:cNvSpPr>
            <p:nvPr/>
          </p:nvSpPr>
          <p:spPr bwMode="auto">
            <a:xfrm>
              <a:off x="5006" y="3159"/>
              <a:ext cx="129" cy="142"/>
            </a:xfrm>
            <a:custGeom>
              <a:avLst/>
              <a:gdLst>
                <a:gd name="T0" fmla="*/ 23 w 258"/>
                <a:gd name="T1" fmla="*/ 125 h 284"/>
                <a:gd name="T2" fmla="*/ 28 w 258"/>
                <a:gd name="T3" fmla="*/ 125 h 284"/>
                <a:gd name="T4" fmla="*/ 36 w 258"/>
                <a:gd name="T5" fmla="*/ 124 h 284"/>
                <a:gd name="T6" fmla="*/ 41 w 258"/>
                <a:gd name="T7" fmla="*/ 121 h 284"/>
                <a:gd name="T8" fmla="*/ 45 w 258"/>
                <a:gd name="T9" fmla="*/ 117 h 284"/>
                <a:gd name="T10" fmla="*/ 46 w 258"/>
                <a:gd name="T11" fmla="*/ 113 h 284"/>
                <a:gd name="T12" fmla="*/ 71 w 258"/>
                <a:gd name="T13" fmla="*/ 99 h 284"/>
                <a:gd name="T14" fmla="*/ 92 w 258"/>
                <a:gd name="T15" fmla="*/ 82 h 284"/>
                <a:gd name="T16" fmla="*/ 100 w 258"/>
                <a:gd name="T17" fmla="*/ 71 h 284"/>
                <a:gd name="T18" fmla="*/ 99 w 258"/>
                <a:gd name="T19" fmla="*/ 59 h 284"/>
                <a:gd name="T20" fmla="*/ 95 w 258"/>
                <a:gd name="T21" fmla="*/ 53 h 284"/>
                <a:gd name="T22" fmla="*/ 71 w 258"/>
                <a:gd name="T23" fmla="*/ 75 h 284"/>
                <a:gd name="T24" fmla="*/ 48 w 258"/>
                <a:gd name="T25" fmla="*/ 87 h 284"/>
                <a:gd name="T26" fmla="*/ 35 w 258"/>
                <a:gd name="T27" fmla="*/ 95 h 284"/>
                <a:gd name="T28" fmla="*/ 64 w 258"/>
                <a:gd name="T29" fmla="*/ 71 h 284"/>
                <a:gd name="T30" fmla="*/ 86 w 258"/>
                <a:gd name="T31" fmla="*/ 51 h 284"/>
                <a:gd name="T32" fmla="*/ 105 w 258"/>
                <a:gd name="T33" fmla="*/ 30 h 284"/>
                <a:gd name="T34" fmla="*/ 110 w 258"/>
                <a:gd name="T35" fmla="*/ 22 h 284"/>
                <a:gd name="T36" fmla="*/ 104 w 258"/>
                <a:gd name="T37" fmla="*/ 18 h 284"/>
                <a:gd name="T38" fmla="*/ 89 w 258"/>
                <a:gd name="T39" fmla="*/ 24 h 284"/>
                <a:gd name="T40" fmla="*/ 46 w 258"/>
                <a:gd name="T41" fmla="*/ 44 h 284"/>
                <a:gd name="T42" fmla="*/ 0 w 258"/>
                <a:gd name="T43" fmla="*/ 64 h 284"/>
                <a:gd name="T44" fmla="*/ 9 w 258"/>
                <a:gd name="T45" fmla="*/ 53 h 284"/>
                <a:gd name="T46" fmla="*/ 56 w 258"/>
                <a:gd name="T47" fmla="*/ 30 h 284"/>
                <a:gd name="T48" fmla="*/ 94 w 258"/>
                <a:gd name="T49" fmla="*/ 14 h 284"/>
                <a:gd name="T50" fmla="*/ 115 w 258"/>
                <a:gd name="T51" fmla="*/ 2 h 284"/>
                <a:gd name="T52" fmla="*/ 122 w 258"/>
                <a:gd name="T53" fmla="*/ 0 h 284"/>
                <a:gd name="T54" fmla="*/ 129 w 258"/>
                <a:gd name="T55" fmla="*/ 5 h 284"/>
                <a:gd name="T56" fmla="*/ 128 w 258"/>
                <a:gd name="T57" fmla="*/ 13 h 284"/>
                <a:gd name="T58" fmla="*/ 110 w 258"/>
                <a:gd name="T59" fmla="*/ 34 h 284"/>
                <a:gd name="T60" fmla="*/ 104 w 258"/>
                <a:gd name="T61" fmla="*/ 44 h 284"/>
                <a:gd name="T62" fmla="*/ 107 w 258"/>
                <a:gd name="T63" fmla="*/ 59 h 284"/>
                <a:gd name="T64" fmla="*/ 103 w 258"/>
                <a:gd name="T65" fmla="*/ 71 h 284"/>
                <a:gd name="T66" fmla="*/ 107 w 258"/>
                <a:gd name="T67" fmla="*/ 86 h 284"/>
                <a:gd name="T68" fmla="*/ 104 w 258"/>
                <a:gd name="T69" fmla="*/ 95 h 284"/>
                <a:gd name="T70" fmla="*/ 98 w 258"/>
                <a:gd name="T71" fmla="*/ 109 h 284"/>
                <a:gd name="T72" fmla="*/ 84 w 258"/>
                <a:gd name="T73" fmla="*/ 129 h 284"/>
                <a:gd name="T74" fmla="*/ 71 w 258"/>
                <a:gd name="T75" fmla="*/ 142 h 284"/>
                <a:gd name="T76" fmla="*/ 88 w 258"/>
                <a:gd name="T77" fmla="*/ 113 h 284"/>
                <a:gd name="T78" fmla="*/ 98 w 258"/>
                <a:gd name="T79" fmla="*/ 97 h 284"/>
                <a:gd name="T80" fmla="*/ 101 w 258"/>
                <a:gd name="T81" fmla="*/ 86 h 284"/>
                <a:gd name="T82" fmla="*/ 100 w 258"/>
                <a:gd name="T83" fmla="*/ 77 h 284"/>
                <a:gd name="T84" fmla="*/ 80 w 258"/>
                <a:gd name="T85" fmla="*/ 95 h 284"/>
                <a:gd name="T86" fmla="*/ 65 w 258"/>
                <a:gd name="T87" fmla="*/ 106 h 284"/>
                <a:gd name="T88" fmla="*/ 50 w 258"/>
                <a:gd name="T89" fmla="*/ 115 h 284"/>
                <a:gd name="T90" fmla="*/ 44 w 258"/>
                <a:gd name="T91" fmla="*/ 125 h 284"/>
                <a:gd name="T92" fmla="*/ 37 w 258"/>
                <a:gd name="T93" fmla="*/ 127 h 284"/>
                <a:gd name="T94" fmla="*/ 26 w 258"/>
                <a:gd name="T95" fmla="*/ 127 h 284"/>
                <a:gd name="T96" fmla="*/ 23 w 258"/>
                <a:gd name="T97" fmla="*/ 125 h 28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58"/>
                <a:gd name="T148" fmla="*/ 0 h 284"/>
                <a:gd name="T149" fmla="*/ 258 w 258"/>
                <a:gd name="T150" fmla="*/ 284 h 28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58" h="284">
                  <a:moveTo>
                    <a:pt x="47" y="250"/>
                  </a:moveTo>
                  <a:lnTo>
                    <a:pt x="56" y="250"/>
                  </a:lnTo>
                  <a:lnTo>
                    <a:pt x="73" y="249"/>
                  </a:lnTo>
                  <a:lnTo>
                    <a:pt x="82" y="242"/>
                  </a:lnTo>
                  <a:lnTo>
                    <a:pt x="90" y="235"/>
                  </a:lnTo>
                  <a:lnTo>
                    <a:pt x="93" y="226"/>
                  </a:lnTo>
                  <a:lnTo>
                    <a:pt x="142" y="199"/>
                  </a:lnTo>
                  <a:lnTo>
                    <a:pt x="184" y="164"/>
                  </a:lnTo>
                  <a:lnTo>
                    <a:pt x="200" y="141"/>
                  </a:lnTo>
                  <a:lnTo>
                    <a:pt x="199" y="119"/>
                  </a:lnTo>
                  <a:lnTo>
                    <a:pt x="190" y="106"/>
                  </a:lnTo>
                  <a:lnTo>
                    <a:pt x="142" y="150"/>
                  </a:lnTo>
                  <a:lnTo>
                    <a:pt x="97" y="174"/>
                  </a:lnTo>
                  <a:lnTo>
                    <a:pt x="71" y="191"/>
                  </a:lnTo>
                  <a:lnTo>
                    <a:pt x="128" y="141"/>
                  </a:lnTo>
                  <a:lnTo>
                    <a:pt x="172" y="102"/>
                  </a:lnTo>
                  <a:lnTo>
                    <a:pt x="211" y="61"/>
                  </a:lnTo>
                  <a:lnTo>
                    <a:pt x="220" y="44"/>
                  </a:lnTo>
                  <a:lnTo>
                    <a:pt x="208" y="35"/>
                  </a:lnTo>
                  <a:lnTo>
                    <a:pt x="179" y="48"/>
                  </a:lnTo>
                  <a:lnTo>
                    <a:pt x="92" y="89"/>
                  </a:lnTo>
                  <a:lnTo>
                    <a:pt x="0" y="128"/>
                  </a:lnTo>
                  <a:lnTo>
                    <a:pt x="18" y="106"/>
                  </a:lnTo>
                  <a:lnTo>
                    <a:pt x="113" y="61"/>
                  </a:lnTo>
                  <a:lnTo>
                    <a:pt x="188" y="28"/>
                  </a:lnTo>
                  <a:lnTo>
                    <a:pt x="230" y="4"/>
                  </a:lnTo>
                  <a:lnTo>
                    <a:pt x="245" y="0"/>
                  </a:lnTo>
                  <a:lnTo>
                    <a:pt x="258" y="10"/>
                  </a:lnTo>
                  <a:lnTo>
                    <a:pt x="256" y="27"/>
                  </a:lnTo>
                  <a:lnTo>
                    <a:pt x="220" y="68"/>
                  </a:lnTo>
                  <a:lnTo>
                    <a:pt x="208" y="89"/>
                  </a:lnTo>
                  <a:lnTo>
                    <a:pt x="215" y="118"/>
                  </a:lnTo>
                  <a:lnTo>
                    <a:pt x="207" y="143"/>
                  </a:lnTo>
                  <a:lnTo>
                    <a:pt x="215" y="172"/>
                  </a:lnTo>
                  <a:lnTo>
                    <a:pt x="208" y="191"/>
                  </a:lnTo>
                  <a:lnTo>
                    <a:pt x="197" y="219"/>
                  </a:lnTo>
                  <a:lnTo>
                    <a:pt x="168" y="257"/>
                  </a:lnTo>
                  <a:lnTo>
                    <a:pt x="142" y="284"/>
                  </a:lnTo>
                  <a:lnTo>
                    <a:pt x="177" y="226"/>
                  </a:lnTo>
                  <a:lnTo>
                    <a:pt x="197" y="194"/>
                  </a:lnTo>
                  <a:lnTo>
                    <a:pt x="203" y="172"/>
                  </a:lnTo>
                  <a:lnTo>
                    <a:pt x="201" y="154"/>
                  </a:lnTo>
                  <a:lnTo>
                    <a:pt x="161" y="191"/>
                  </a:lnTo>
                  <a:lnTo>
                    <a:pt x="130" y="213"/>
                  </a:lnTo>
                  <a:lnTo>
                    <a:pt x="100" y="230"/>
                  </a:lnTo>
                  <a:lnTo>
                    <a:pt x="89" y="250"/>
                  </a:lnTo>
                  <a:lnTo>
                    <a:pt x="75" y="254"/>
                  </a:lnTo>
                  <a:lnTo>
                    <a:pt x="53" y="254"/>
                  </a:lnTo>
                  <a:lnTo>
                    <a:pt x="47" y="25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0" name="Freeform 71"/>
            <p:cNvSpPr>
              <a:spLocks/>
            </p:cNvSpPr>
            <p:nvPr/>
          </p:nvSpPr>
          <p:spPr bwMode="auto">
            <a:xfrm>
              <a:off x="4886" y="3176"/>
              <a:ext cx="129" cy="66"/>
            </a:xfrm>
            <a:custGeom>
              <a:avLst/>
              <a:gdLst>
                <a:gd name="T0" fmla="*/ 129 w 257"/>
                <a:gd name="T1" fmla="*/ 0 h 132"/>
                <a:gd name="T2" fmla="*/ 98 w 257"/>
                <a:gd name="T3" fmla="*/ 17 h 132"/>
                <a:gd name="T4" fmla="*/ 68 w 257"/>
                <a:gd name="T5" fmla="*/ 36 h 132"/>
                <a:gd name="T6" fmla="*/ 46 w 257"/>
                <a:gd name="T7" fmla="*/ 48 h 132"/>
                <a:gd name="T8" fmla="*/ 32 w 257"/>
                <a:gd name="T9" fmla="*/ 53 h 132"/>
                <a:gd name="T10" fmla="*/ 9 w 257"/>
                <a:gd name="T11" fmla="*/ 58 h 132"/>
                <a:gd name="T12" fmla="*/ 2 w 257"/>
                <a:gd name="T13" fmla="*/ 58 h 132"/>
                <a:gd name="T14" fmla="*/ 0 w 257"/>
                <a:gd name="T15" fmla="*/ 66 h 132"/>
                <a:gd name="T16" fmla="*/ 30 w 257"/>
                <a:gd name="T17" fmla="*/ 62 h 132"/>
                <a:gd name="T18" fmla="*/ 49 w 257"/>
                <a:gd name="T19" fmla="*/ 57 h 132"/>
                <a:gd name="T20" fmla="*/ 65 w 257"/>
                <a:gd name="T21" fmla="*/ 51 h 132"/>
                <a:gd name="T22" fmla="*/ 79 w 257"/>
                <a:gd name="T23" fmla="*/ 39 h 132"/>
                <a:gd name="T24" fmla="*/ 100 w 257"/>
                <a:gd name="T25" fmla="*/ 27 h 132"/>
                <a:gd name="T26" fmla="*/ 116 w 257"/>
                <a:gd name="T27" fmla="*/ 19 h 132"/>
                <a:gd name="T28" fmla="*/ 126 w 257"/>
                <a:gd name="T29" fmla="*/ 13 h 132"/>
                <a:gd name="T30" fmla="*/ 129 w 257"/>
                <a:gd name="T31" fmla="*/ 0 h 13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57"/>
                <a:gd name="T49" fmla="*/ 0 h 132"/>
                <a:gd name="T50" fmla="*/ 257 w 257"/>
                <a:gd name="T51" fmla="*/ 132 h 13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57" h="132">
                  <a:moveTo>
                    <a:pt x="257" y="0"/>
                  </a:moveTo>
                  <a:lnTo>
                    <a:pt x="195" y="33"/>
                  </a:lnTo>
                  <a:lnTo>
                    <a:pt x="135" y="72"/>
                  </a:lnTo>
                  <a:lnTo>
                    <a:pt x="91" y="97"/>
                  </a:lnTo>
                  <a:lnTo>
                    <a:pt x="64" y="107"/>
                  </a:lnTo>
                  <a:lnTo>
                    <a:pt x="17" y="116"/>
                  </a:lnTo>
                  <a:lnTo>
                    <a:pt x="4" y="117"/>
                  </a:lnTo>
                  <a:lnTo>
                    <a:pt x="0" y="132"/>
                  </a:lnTo>
                  <a:lnTo>
                    <a:pt x="60" y="124"/>
                  </a:lnTo>
                  <a:lnTo>
                    <a:pt x="98" y="114"/>
                  </a:lnTo>
                  <a:lnTo>
                    <a:pt x="130" y="102"/>
                  </a:lnTo>
                  <a:lnTo>
                    <a:pt x="158" y="78"/>
                  </a:lnTo>
                  <a:lnTo>
                    <a:pt x="199" y="55"/>
                  </a:lnTo>
                  <a:lnTo>
                    <a:pt x="231" y="38"/>
                  </a:lnTo>
                  <a:lnTo>
                    <a:pt x="251" y="2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1" name="Freeform 72"/>
            <p:cNvSpPr>
              <a:spLocks/>
            </p:cNvSpPr>
            <p:nvPr/>
          </p:nvSpPr>
          <p:spPr bwMode="auto">
            <a:xfrm>
              <a:off x="4975" y="2736"/>
              <a:ext cx="103" cy="277"/>
            </a:xfrm>
            <a:custGeom>
              <a:avLst/>
              <a:gdLst>
                <a:gd name="T0" fmla="*/ 7 w 205"/>
                <a:gd name="T1" fmla="*/ 17 h 554"/>
                <a:gd name="T2" fmla="*/ 9 w 205"/>
                <a:gd name="T3" fmla="*/ 37 h 554"/>
                <a:gd name="T4" fmla="*/ 4 w 205"/>
                <a:gd name="T5" fmla="*/ 51 h 554"/>
                <a:gd name="T6" fmla="*/ 0 w 205"/>
                <a:gd name="T7" fmla="*/ 63 h 554"/>
                <a:gd name="T8" fmla="*/ 6 w 205"/>
                <a:gd name="T9" fmla="*/ 68 h 554"/>
                <a:gd name="T10" fmla="*/ 7 w 205"/>
                <a:gd name="T11" fmla="*/ 81 h 554"/>
                <a:gd name="T12" fmla="*/ 11 w 205"/>
                <a:gd name="T13" fmla="*/ 88 h 554"/>
                <a:gd name="T14" fmla="*/ 16 w 205"/>
                <a:gd name="T15" fmla="*/ 94 h 554"/>
                <a:gd name="T16" fmla="*/ 16 w 205"/>
                <a:gd name="T17" fmla="*/ 107 h 554"/>
                <a:gd name="T18" fmla="*/ 20 w 205"/>
                <a:gd name="T19" fmla="*/ 115 h 554"/>
                <a:gd name="T20" fmla="*/ 24 w 205"/>
                <a:gd name="T21" fmla="*/ 122 h 554"/>
                <a:gd name="T22" fmla="*/ 28 w 205"/>
                <a:gd name="T23" fmla="*/ 132 h 554"/>
                <a:gd name="T24" fmla="*/ 31 w 205"/>
                <a:gd name="T25" fmla="*/ 144 h 554"/>
                <a:gd name="T26" fmla="*/ 34 w 205"/>
                <a:gd name="T27" fmla="*/ 153 h 554"/>
                <a:gd name="T28" fmla="*/ 40 w 205"/>
                <a:gd name="T29" fmla="*/ 159 h 554"/>
                <a:gd name="T30" fmla="*/ 42 w 205"/>
                <a:gd name="T31" fmla="*/ 172 h 554"/>
                <a:gd name="T32" fmla="*/ 44 w 205"/>
                <a:gd name="T33" fmla="*/ 180 h 554"/>
                <a:gd name="T34" fmla="*/ 48 w 205"/>
                <a:gd name="T35" fmla="*/ 188 h 554"/>
                <a:gd name="T36" fmla="*/ 49 w 205"/>
                <a:gd name="T37" fmla="*/ 199 h 554"/>
                <a:gd name="T38" fmla="*/ 56 w 205"/>
                <a:gd name="T39" fmla="*/ 209 h 554"/>
                <a:gd name="T40" fmla="*/ 59 w 205"/>
                <a:gd name="T41" fmla="*/ 224 h 554"/>
                <a:gd name="T42" fmla="*/ 64 w 205"/>
                <a:gd name="T43" fmla="*/ 237 h 554"/>
                <a:gd name="T44" fmla="*/ 71 w 205"/>
                <a:gd name="T45" fmla="*/ 243 h 554"/>
                <a:gd name="T46" fmla="*/ 72 w 205"/>
                <a:gd name="T47" fmla="*/ 255 h 554"/>
                <a:gd name="T48" fmla="*/ 75 w 205"/>
                <a:gd name="T49" fmla="*/ 267 h 554"/>
                <a:gd name="T50" fmla="*/ 81 w 205"/>
                <a:gd name="T51" fmla="*/ 277 h 554"/>
                <a:gd name="T52" fmla="*/ 103 w 205"/>
                <a:gd name="T53" fmla="*/ 258 h 554"/>
                <a:gd name="T54" fmla="*/ 100 w 205"/>
                <a:gd name="T55" fmla="*/ 243 h 554"/>
                <a:gd name="T56" fmla="*/ 98 w 205"/>
                <a:gd name="T57" fmla="*/ 234 h 554"/>
                <a:gd name="T58" fmla="*/ 93 w 205"/>
                <a:gd name="T59" fmla="*/ 231 h 554"/>
                <a:gd name="T60" fmla="*/ 90 w 205"/>
                <a:gd name="T61" fmla="*/ 216 h 554"/>
                <a:gd name="T62" fmla="*/ 87 w 205"/>
                <a:gd name="T63" fmla="*/ 202 h 554"/>
                <a:gd name="T64" fmla="*/ 83 w 205"/>
                <a:gd name="T65" fmla="*/ 201 h 554"/>
                <a:gd name="T66" fmla="*/ 78 w 205"/>
                <a:gd name="T67" fmla="*/ 185 h 554"/>
                <a:gd name="T68" fmla="*/ 74 w 205"/>
                <a:gd name="T69" fmla="*/ 171 h 554"/>
                <a:gd name="T70" fmla="*/ 72 w 205"/>
                <a:gd name="T71" fmla="*/ 157 h 554"/>
                <a:gd name="T72" fmla="*/ 67 w 205"/>
                <a:gd name="T73" fmla="*/ 153 h 554"/>
                <a:gd name="T74" fmla="*/ 62 w 205"/>
                <a:gd name="T75" fmla="*/ 139 h 554"/>
                <a:gd name="T76" fmla="*/ 60 w 205"/>
                <a:gd name="T77" fmla="*/ 126 h 554"/>
                <a:gd name="T78" fmla="*/ 55 w 205"/>
                <a:gd name="T79" fmla="*/ 122 h 554"/>
                <a:gd name="T80" fmla="*/ 52 w 205"/>
                <a:gd name="T81" fmla="*/ 106 h 554"/>
                <a:gd name="T82" fmla="*/ 47 w 205"/>
                <a:gd name="T83" fmla="*/ 94 h 554"/>
                <a:gd name="T84" fmla="*/ 44 w 205"/>
                <a:gd name="T85" fmla="*/ 89 h 554"/>
                <a:gd name="T86" fmla="*/ 40 w 205"/>
                <a:gd name="T87" fmla="*/ 77 h 554"/>
                <a:gd name="T88" fmla="*/ 36 w 205"/>
                <a:gd name="T89" fmla="*/ 63 h 554"/>
                <a:gd name="T90" fmla="*/ 31 w 205"/>
                <a:gd name="T91" fmla="*/ 59 h 554"/>
                <a:gd name="T92" fmla="*/ 28 w 205"/>
                <a:gd name="T93" fmla="*/ 42 h 554"/>
                <a:gd name="T94" fmla="*/ 16 w 205"/>
                <a:gd name="T95" fmla="*/ 42 h 554"/>
                <a:gd name="T96" fmla="*/ 18 w 205"/>
                <a:gd name="T97" fmla="*/ 25 h 554"/>
                <a:gd name="T98" fmla="*/ 12 w 205"/>
                <a:gd name="T99" fmla="*/ 0 h 5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05"/>
                <a:gd name="T151" fmla="*/ 0 h 554"/>
                <a:gd name="T152" fmla="*/ 205 w 205"/>
                <a:gd name="T153" fmla="*/ 554 h 55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05" h="554">
                  <a:moveTo>
                    <a:pt x="7" y="2"/>
                  </a:moveTo>
                  <a:lnTo>
                    <a:pt x="13" y="34"/>
                  </a:lnTo>
                  <a:lnTo>
                    <a:pt x="21" y="58"/>
                  </a:lnTo>
                  <a:lnTo>
                    <a:pt x="17" y="74"/>
                  </a:lnTo>
                  <a:lnTo>
                    <a:pt x="12" y="91"/>
                  </a:lnTo>
                  <a:lnTo>
                    <a:pt x="7" y="103"/>
                  </a:lnTo>
                  <a:lnTo>
                    <a:pt x="0" y="114"/>
                  </a:lnTo>
                  <a:lnTo>
                    <a:pt x="0" y="126"/>
                  </a:lnTo>
                  <a:lnTo>
                    <a:pt x="5" y="134"/>
                  </a:lnTo>
                  <a:lnTo>
                    <a:pt x="12" y="136"/>
                  </a:lnTo>
                  <a:lnTo>
                    <a:pt x="12" y="150"/>
                  </a:lnTo>
                  <a:lnTo>
                    <a:pt x="13" y="162"/>
                  </a:lnTo>
                  <a:lnTo>
                    <a:pt x="21" y="163"/>
                  </a:lnTo>
                  <a:lnTo>
                    <a:pt x="21" y="177"/>
                  </a:lnTo>
                  <a:lnTo>
                    <a:pt x="24" y="188"/>
                  </a:lnTo>
                  <a:lnTo>
                    <a:pt x="32" y="189"/>
                  </a:lnTo>
                  <a:lnTo>
                    <a:pt x="32" y="204"/>
                  </a:lnTo>
                  <a:lnTo>
                    <a:pt x="32" y="214"/>
                  </a:lnTo>
                  <a:lnTo>
                    <a:pt x="40" y="219"/>
                  </a:lnTo>
                  <a:lnTo>
                    <a:pt x="40" y="230"/>
                  </a:lnTo>
                  <a:lnTo>
                    <a:pt x="43" y="239"/>
                  </a:lnTo>
                  <a:lnTo>
                    <a:pt x="48" y="245"/>
                  </a:lnTo>
                  <a:lnTo>
                    <a:pt x="50" y="254"/>
                  </a:lnTo>
                  <a:lnTo>
                    <a:pt x="56" y="264"/>
                  </a:lnTo>
                  <a:lnTo>
                    <a:pt x="56" y="278"/>
                  </a:lnTo>
                  <a:lnTo>
                    <a:pt x="62" y="288"/>
                  </a:lnTo>
                  <a:lnTo>
                    <a:pt x="66" y="291"/>
                  </a:lnTo>
                  <a:lnTo>
                    <a:pt x="68" y="306"/>
                  </a:lnTo>
                  <a:lnTo>
                    <a:pt x="72" y="317"/>
                  </a:lnTo>
                  <a:lnTo>
                    <a:pt x="79" y="318"/>
                  </a:lnTo>
                  <a:lnTo>
                    <a:pt x="79" y="338"/>
                  </a:lnTo>
                  <a:lnTo>
                    <a:pt x="84" y="345"/>
                  </a:lnTo>
                  <a:lnTo>
                    <a:pt x="87" y="348"/>
                  </a:lnTo>
                  <a:lnTo>
                    <a:pt x="87" y="361"/>
                  </a:lnTo>
                  <a:lnTo>
                    <a:pt x="89" y="371"/>
                  </a:lnTo>
                  <a:lnTo>
                    <a:pt x="96" y="377"/>
                  </a:lnTo>
                  <a:lnTo>
                    <a:pt x="97" y="380"/>
                  </a:lnTo>
                  <a:lnTo>
                    <a:pt x="97" y="399"/>
                  </a:lnTo>
                  <a:lnTo>
                    <a:pt x="104" y="411"/>
                  </a:lnTo>
                  <a:lnTo>
                    <a:pt x="111" y="418"/>
                  </a:lnTo>
                  <a:lnTo>
                    <a:pt x="111" y="438"/>
                  </a:lnTo>
                  <a:lnTo>
                    <a:pt x="117" y="448"/>
                  </a:lnTo>
                  <a:lnTo>
                    <a:pt x="128" y="455"/>
                  </a:lnTo>
                  <a:lnTo>
                    <a:pt x="128" y="475"/>
                  </a:lnTo>
                  <a:lnTo>
                    <a:pt x="133" y="482"/>
                  </a:lnTo>
                  <a:lnTo>
                    <a:pt x="141" y="487"/>
                  </a:lnTo>
                  <a:lnTo>
                    <a:pt x="141" y="503"/>
                  </a:lnTo>
                  <a:lnTo>
                    <a:pt x="144" y="510"/>
                  </a:lnTo>
                  <a:lnTo>
                    <a:pt x="150" y="518"/>
                  </a:lnTo>
                  <a:lnTo>
                    <a:pt x="150" y="534"/>
                  </a:lnTo>
                  <a:lnTo>
                    <a:pt x="153" y="544"/>
                  </a:lnTo>
                  <a:lnTo>
                    <a:pt x="161" y="554"/>
                  </a:lnTo>
                  <a:lnTo>
                    <a:pt x="181" y="523"/>
                  </a:lnTo>
                  <a:lnTo>
                    <a:pt x="205" y="515"/>
                  </a:lnTo>
                  <a:lnTo>
                    <a:pt x="203" y="491"/>
                  </a:lnTo>
                  <a:lnTo>
                    <a:pt x="199" y="487"/>
                  </a:lnTo>
                  <a:lnTo>
                    <a:pt x="196" y="487"/>
                  </a:lnTo>
                  <a:lnTo>
                    <a:pt x="196" y="469"/>
                  </a:lnTo>
                  <a:lnTo>
                    <a:pt x="189" y="463"/>
                  </a:lnTo>
                  <a:lnTo>
                    <a:pt x="186" y="463"/>
                  </a:lnTo>
                  <a:lnTo>
                    <a:pt x="184" y="438"/>
                  </a:lnTo>
                  <a:lnTo>
                    <a:pt x="180" y="432"/>
                  </a:lnTo>
                  <a:lnTo>
                    <a:pt x="174" y="432"/>
                  </a:lnTo>
                  <a:lnTo>
                    <a:pt x="173" y="405"/>
                  </a:lnTo>
                  <a:lnTo>
                    <a:pt x="169" y="403"/>
                  </a:lnTo>
                  <a:lnTo>
                    <a:pt x="165" y="403"/>
                  </a:lnTo>
                  <a:lnTo>
                    <a:pt x="161" y="377"/>
                  </a:lnTo>
                  <a:lnTo>
                    <a:pt x="155" y="371"/>
                  </a:lnTo>
                  <a:lnTo>
                    <a:pt x="151" y="345"/>
                  </a:lnTo>
                  <a:lnTo>
                    <a:pt x="148" y="342"/>
                  </a:lnTo>
                  <a:lnTo>
                    <a:pt x="144" y="342"/>
                  </a:lnTo>
                  <a:lnTo>
                    <a:pt x="143" y="314"/>
                  </a:lnTo>
                  <a:lnTo>
                    <a:pt x="137" y="310"/>
                  </a:lnTo>
                  <a:lnTo>
                    <a:pt x="133" y="306"/>
                  </a:lnTo>
                  <a:lnTo>
                    <a:pt x="128" y="280"/>
                  </a:lnTo>
                  <a:lnTo>
                    <a:pt x="123" y="279"/>
                  </a:lnTo>
                  <a:lnTo>
                    <a:pt x="122" y="278"/>
                  </a:lnTo>
                  <a:lnTo>
                    <a:pt x="120" y="252"/>
                  </a:lnTo>
                  <a:lnTo>
                    <a:pt x="117" y="245"/>
                  </a:lnTo>
                  <a:lnTo>
                    <a:pt x="109" y="245"/>
                  </a:lnTo>
                  <a:lnTo>
                    <a:pt x="108" y="217"/>
                  </a:lnTo>
                  <a:lnTo>
                    <a:pt x="104" y="212"/>
                  </a:lnTo>
                  <a:lnTo>
                    <a:pt x="96" y="208"/>
                  </a:lnTo>
                  <a:lnTo>
                    <a:pt x="93" y="188"/>
                  </a:lnTo>
                  <a:lnTo>
                    <a:pt x="91" y="184"/>
                  </a:lnTo>
                  <a:lnTo>
                    <a:pt x="87" y="179"/>
                  </a:lnTo>
                  <a:lnTo>
                    <a:pt x="84" y="154"/>
                  </a:lnTo>
                  <a:lnTo>
                    <a:pt x="79" y="154"/>
                  </a:lnTo>
                  <a:lnTo>
                    <a:pt x="75" y="152"/>
                  </a:lnTo>
                  <a:lnTo>
                    <a:pt x="72" y="127"/>
                  </a:lnTo>
                  <a:lnTo>
                    <a:pt x="68" y="119"/>
                  </a:lnTo>
                  <a:lnTo>
                    <a:pt x="62" y="118"/>
                  </a:lnTo>
                  <a:lnTo>
                    <a:pt x="59" y="88"/>
                  </a:lnTo>
                  <a:lnTo>
                    <a:pt x="55" y="84"/>
                  </a:lnTo>
                  <a:lnTo>
                    <a:pt x="44" y="82"/>
                  </a:lnTo>
                  <a:lnTo>
                    <a:pt x="32" y="84"/>
                  </a:lnTo>
                  <a:lnTo>
                    <a:pt x="36" y="64"/>
                  </a:lnTo>
                  <a:lnTo>
                    <a:pt x="36" y="51"/>
                  </a:lnTo>
                  <a:lnTo>
                    <a:pt x="32" y="38"/>
                  </a:lnTo>
                  <a:lnTo>
                    <a:pt x="24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2" name="Freeform 73"/>
            <p:cNvSpPr>
              <a:spLocks/>
            </p:cNvSpPr>
            <p:nvPr/>
          </p:nvSpPr>
          <p:spPr bwMode="auto">
            <a:xfrm>
              <a:off x="3353" y="2987"/>
              <a:ext cx="45" cy="70"/>
            </a:xfrm>
            <a:custGeom>
              <a:avLst/>
              <a:gdLst>
                <a:gd name="T0" fmla="*/ 29 w 89"/>
                <a:gd name="T1" fmla="*/ 11 h 139"/>
                <a:gd name="T2" fmla="*/ 6 w 89"/>
                <a:gd name="T3" fmla="*/ 21 h 139"/>
                <a:gd name="T4" fmla="*/ 0 w 89"/>
                <a:gd name="T5" fmla="*/ 48 h 139"/>
                <a:gd name="T6" fmla="*/ 11 w 89"/>
                <a:gd name="T7" fmla="*/ 32 h 139"/>
                <a:gd name="T8" fmla="*/ 31 w 89"/>
                <a:gd name="T9" fmla="*/ 28 h 139"/>
                <a:gd name="T10" fmla="*/ 31 w 89"/>
                <a:gd name="T11" fmla="*/ 42 h 139"/>
                <a:gd name="T12" fmla="*/ 23 w 89"/>
                <a:gd name="T13" fmla="*/ 52 h 139"/>
                <a:gd name="T14" fmla="*/ 11 w 89"/>
                <a:gd name="T15" fmla="*/ 65 h 139"/>
                <a:gd name="T16" fmla="*/ 9 w 89"/>
                <a:gd name="T17" fmla="*/ 68 h 139"/>
                <a:gd name="T18" fmla="*/ 29 w 89"/>
                <a:gd name="T19" fmla="*/ 64 h 139"/>
                <a:gd name="T20" fmla="*/ 43 w 89"/>
                <a:gd name="T21" fmla="*/ 70 h 139"/>
                <a:gd name="T22" fmla="*/ 29 w 89"/>
                <a:gd name="T23" fmla="*/ 57 h 139"/>
                <a:gd name="T24" fmla="*/ 42 w 89"/>
                <a:gd name="T25" fmla="*/ 41 h 139"/>
                <a:gd name="T26" fmla="*/ 39 w 89"/>
                <a:gd name="T27" fmla="*/ 24 h 139"/>
                <a:gd name="T28" fmla="*/ 45 w 89"/>
                <a:gd name="T29" fmla="*/ 21 h 139"/>
                <a:gd name="T30" fmla="*/ 41 w 89"/>
                <a:gd name="T31" fmla="*/ 0 h 139"/>
                <a:gd name="T32" fmla="*/ 29 w 89"/>
                <a:gd name="T33" fmla="*/ 11 h 13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139"/>
                <a:gd name="T53" fmla="*/ 89 w 89"/>
                <a:gd name="T54" fmla="*/ 139 h 13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139">
                  <a:moveTo>
                    <a:pt x="57" y="21"/>
                  </a:moveTo>
                  <a:lnTo>
                    <a:pt x="12" y="42"/>
                  </a:lnTo>
                  <a:lnTo>
                    <a:pt x="0" y="95"/>
                  </a:lnTo>
                  <a:lnTo>
                    <a:pt x="21" y="63"/>
                  </a:lnTo>
                  <a:lnTo>
                    <a:pt x="61" y="55"/>
                  </a:lnTo>
                  <a:lnTo>
                    <a:pt x="61" y="84"/>
                  </a:lnTo>
                  <a:lnTo>
                    <a:pt x="45" y="104"/>
                  </a:lnTo>
                  <a:lnTo>
                    <a:pt x="21" y="130"/>
                  </a:lnTo>
                  <a:lnTo>
                    <a:pt x="18" y="135"/>
                  </a:lnTo>
                  <a:lnTo>
                    <a:pt x="57" y="127"/>
                  </a:lnTo>
                  <a:lnTo>
                    <a:pt x="85" y="139"/>
                  </a:lnTo>
                  <a:lnTo>
                    <a:pt x="57" y="114"/>
                  </a:lnTo>
                  <a:lnTo>
                    <a:pt x="83" y="82"/>
                  </a:lnTo>
                  <a:lnTo>
                    <a:pt x="77" y="48"/>
                  </a:lnTo>
                  <a:lnTo>
                    <a:pt x="89" y="42"/>
                  </a:lnTo>
                  <a:lnTo>
                    <a:pt x="81" y="0"/>
                  </a:lnTo>
                  <a:lnTo>
                    <a:pt x="57" y="2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3" name="Freeform 74"/>
            <p:cNvSpPr>
              <a:spLocks/>
            </p:cNvSpPr>
            <p:nvPr/>
          </p:nvSpPr>
          <p:spPr bwMode="auto">
            <a:xfrm>
              <a:off x="3103" y="3011"/>
              <a:ext cx="354" cy="313"/>
            </a:xfrm>
            <a:custGeom>
              <a:avLst/>
              <a:gdLst>
                <a:gd name="T0" fmla="*/ 305 w 710"/>
                <a:gd name="T1" fmla="*/ 10 h 626"/>
                <a:gd name="T2" fmla="*/ 354 w 710"/>
                <a:gd name="T3" fmla="*/ 72 h 626"/>
                <a:gd name="T4" fmla="*/ 322 w 710"/>
                <a:gd name="T5" fmla="*/ 82 h 626"/>
                <a:gd name="T6" fmla="*/ 329 w 710"/>
                <a:gd name="T7" fmla="*/ 117 h 626"/>
                <a:gd name="T8" fmla="*/ 329 w 710"/>
                <a:gd name="T9" fmla="*/ 144 h 626"/>
                <a:gd name="T10" fmla="*/ 338 w 710"/>
                <a:gd name="T11" fmla="*/ 183 h 626"/>
                <a:gd name="T12" fmla="*/ 339 w 710"/>
                <a:gd name="T13" fmla="*/ 204 h 626"/>
                <a:gd name="T14" fmla="*/ 321 w 710"/>
                <a:gd name="T15" fmla="*/ 223 h 626"/>
                <a:gd name="T16" fmla="*/ 241 w 710"/>
                <a:gd name="T17" fmla="*/ 243 h 626"/>
                <a:gd name="T18" fmla="*/ 202 w 710"/>
                <a:gd name="T19" fmla="*/ 262 h 626"/>
                <a:gd name="T20" fmla="*/ 193 w 710"/>
                <a:gd name="T21" fmla="*/ 290 h 626"/>
                <a:gd name="T22" fmla="*/ 166 w 710"/>
                <a:gd name="T23" fmla="*/ 313 h 626"/>
                <a:gd name="T24" fmla="*/ 112 w 710"/>
                <a:gd name="T25" fmla="*/ 279 h 626"/>
                <a:gd name="T26" fmla="*/ 48 w 710"/>
                <a:gd name="T27" fmla="*/ 250 h 626"/>
                <a:gd name="T28" fmla="*/ 13 w 710"/>
                <a:gd name="T29" fmla="*/ 229 h 626"/>
                <a:gd name="T30" fmla="*/ 0 w 710"/>
                <a:gd name="T31" fmla="*/ 203 h 626"/>
                <a:gd name="T32" fmla="*/ 5 w 710"/>
                <a:gd name="T33" fmla="*/ 204 h 626"/>
                <a:gd name="T34" fmla="*/ 29 w 710"/>
                <a:gd name="T35" fmla="*/ 229 h 626"/>
                <a:gd name="T36" fmla="*/ 81 w 710"/>
                <a:gd name="T37" fmla="*/ 250 h 626"/>
                <a:gd name="T38" fmla="*/ 134 w 710"/>
                <a:gd name="T39" fmla="*/ 277 h 626"/>
                <a:gd name="T40" fmla="*/ 164 w 710"/>
                <a:gd name="T41" fmla="*/ 297 h 626"/>
                <a:gd name="T42" fmla="*/ 191 w 710"/>
                <a:gd name="T43" fmla="*/ 267 h 626"/>
                <a:gd name="T44" fmla="*/ 116 w 710"/>
                <a:gd name="T45" fmla="*/ 186 h 626"/>
                <a:gd name="T46" fmla="*/ 92 w 710"/>
                <a:gd name="T47" fmla="*/ 170 h 626"/>
                <a:gd name="T48" fmla="*/ 79 w 710"/>
                <a:gd name="T49" fmla="*/ 146 h 626"/>
                <a:gd name="T50" fmla="*/ 105 w 710"/>
                <a:gd name="T51" fmla="*/ 161 h 626"/>
                <a:gd name="T52" fmla="*/ 124 w 710"/>
                <a:gd name="T53" fmla="*/ 167 h 626"/>
                <a:gd name="T54" fmla="*/ 144 w 710"/>
                <a:gd name="T55" fmla="*/ 162 h 626"/>
                <a:gd name="T56" fmla="*/ 152 w 710"/>
                <a:gd name="T57" fmla="*/ 150 h 626"/>
                <a:gd name="T58" fmla="*/ 182 w 710"/>
                <a:gd name="T59" fmla="*/ 211 h 626"/>
                <a:gd name="T60" fmla="*/ 206 w 710"/>
                <a:gd name="T61" fmla="*/ 221 h 626"/>
                <a:gd name="T62" fmla="*/ 327 w 710"/>
                <a:gd name="T63" fmla="*/ 213 h 626"/>
                <a:gd name="T64" fmla="*/ 336 w 710"/>
                <a:gd name="T65" fmla="*/ 197 h 626"/>
                <a:gd name="T66" fmla="*/ 331 w 710"/>
                <a:gd name="T67" fmla="*/ 180 h 626"/>
                <a:gd name="T68" fmla="*/ 307 w 710"/>
                <a:gd name="T69" fmla="*/ 175 h 626"/>
                <a:gd name="T70" fmla="*/ 314 w 710"/>
                <a:gd name="T71" fmla="*/ 135 h 626"/>
                <a:gd name="T72" fmla="*/ 289 w 710"/>
                <a:gd name="T73" fmla="*/ 173 h 626"/>
                <a:gd name="T74" fmla="*/ 283 w 710"/>
                <a:gd name="T75" fmla="*/ 133 h 626"/>
                <a:gd name="T76" fmla="*/ 302 w 710"/>
                <a:gd name="T77" fmla="*/ 137 h 626"/>
                <a:gd name="T78" fmla="*/ 317 w 710"/>
                <a:gd name="T79" fmla="*/ 99 h 626"/>
                <a:gd name="T80" fmla="*/ 313 w 710"/>
                <a:gd name="T81" fmla="*/ 85 h 626"/>
                <a:gd name="T82" fmla="*/ 313 w 710"/>
                <a:gd name="T83" fmla="*/ 79 h 626"/>
                <a:gd name="T84" fmla="*/ 350 w 710"/>
                <a:gd name="T85" fmla="*/ 68 h 626"/>
                <a:gd name="T86" fmla="*/ 299 w 710"/>
                <a:gd name="T87" fmla="*/ 12 h 626"/>
                <a:gd name="T88" fmla="*/ 291 w 710"/>
                <a:gd name="T89" fmla="*/ 0 h 62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10"/>
                <a:gd name="T136" fmla="*/ 0 h 626"/>
                <a:gd name="T137" fmla="*/ 710 w 710"/>
                <a:gd name="T138" fmla="*/ 626 h 62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10" h="626">
                  <a:moveTo>
                    <a:pt x="583" y="0"/>
                  </a:moveTo>
                  <a:lnTo>
                    <a:pt x="611" y="20"/>
                  </a:lnTo>
                  <a:lnTo>
                    <a:pt x="710" y="120"/>
                  </a:lnTo>
                  <a:lnTo>
                    <a:pt x="710" y="143"/>
                  </a:lnTo>
                  <a:lnTo>
                    <a:pt x="693" y="162"/>
                  </a:lnTo>
                  <a:lnTo>
                    <a:pt x="645" y="164"/>
                  </a:lnTo>
                  <a:lnTo>
                    <a:pt x="645" y="190"/>
                  </a:lnTo>
                  <a:lnTo>
                    <a:pt x="659" y="235"/>
                  </a:lnTo>
                  <a:lnTo>
                    <a:pt x="638" y="261"/>
                  </a:lnTo>
                  <a:lnTo>
                    <a:pt x="659" y="287"/>
                  </a:lnTo>
                  <a:lnTo>
                    <a:pt x="643" y="329"/>
                  </a:lnTo>
                  <a:lnTo>
                    <a:pt x="677" y="367"/>
                  </a:lnTo>
                  <a:lnTo>
                    <a:pt x="682" y="387"/>
                  </a:lnTo>
                  <a:lnTo>
                    <a:pt x="680" y="409"/>
                  </a:lnTo>
                  <a:lnTo>
                    <a:pt x="666" y="431"/>
                  </a:lnTo>
                  <a:lnTo>
                    <a:pt x="643" y="446"/>
                  </a:lnTo>
                  <a:lnTo>
                    <a:pt x="542" y="469"/>
                  </a:lnTo>
                  <a:lnTo>
                    <a:pt x="484" y="487"/>
                  </a:lnTo>
                  <a:lnTo>
                    <a:pt x="431" y="505"/>
                  </a:lnTo>
                  <a:lnTo>
                    <a:pt x="405" y="524"/>
                  </a:lnTo>
                  <a:lnTo>
                    <a:pt x="381" y="545"/>
                  </a:lnTo>
                  <a:lnTo>
                    <a:pt x="387" y="579"/>
                  </a:lnTo>
                  <a:lnTo>
                    <a:pt x="351" y="626"/>
                  </a:lnTo>
                  <a:lnTo>
                    <a:pt x="333" y="626"/>
                  </a:lnTo>
                  <a:lnTo>
                    <a:pt x="269" y="582"/>
                  </a:lnTo>
                  <a:lnTo>
                    <a:pt x="224" y="557"/>
                  </a:lnTo>
                  <a:lnTo>
                    <a:pt x="169" y="531"/>
                  </a:lnTo>
                  <a:lnTo>
                    <a:pt x="97" y="501"/>
                  </a:lnTo>
                  <a:lnTo>
                    <a:pt x="54" y="482"/>
                  </a:lnTo>
                  <a:lnTo>
                    <a:pt x="26" y="459"/>
                  </a:lnTo>
                  <a:lnTo>
                    <a:pt x="7" y="435"/>
                  </a:lnTo>
                  <a:lnTo>
                    <a:pt x="0" y="407"/>
                  </a:lnTo>
                  <a:lnTo>
                    <a:pt x="0" y="384"/>
                  </a:lnTo>
                  <a:lnTo>
                    <a:pt x="10" y="409"/>
                  </a:lnTo>
                  <a:lnTo>
                    <a:pt x="32" y="439"/>
                  </a:lnTo>
                  <a:lnTo>
                    <a:pt x="58" y="459"/>
                  </a:lnTo>
                  <a:lnTo>
                    <a:pt x="93" y="478"/>
                  </a:lnTo>
                  <a:lnTo>
                    <a:pt x="162" y="501"/>
                  </a:lnTo>
                  <a:lnTo>
                    <a:pt x="220" y="528"/>
                  </a:lnTo>
                  <a:lnTo>
                    <a:pt x="269" y="554"/>
                  </a:lnTo>
                  <a:lnTo>
                    <a:pt x="306" y="575"/>
                  </a:lnTo>
                  <a:lnTo>
                    <a:pt x="329" y="594"/>
                  </a:lnTo>
                  <a:lnTo>
                    <a:pt x="369" y="545"/>
                  </a:lnTo>
                  <a:lnTo>
                    <a:pt x="384" y="533"/>
                  </a:lnTo>
                  <a:lnTo>
                    <a:pt x="263" y="371"/>
                  </a:lnTo>
                  <a:lnTo>
                    <a:pt x="232" y="372"/>
                  </a:lnTo>
                  <a:lnTo>
                    <a:pt x="207" y="367"/>
                  </a:lnTo>
                  <a:lnTo>
                    <a:pt x="184" y="340"/>
                  </a:lnTo>
                  <a:lnTo>
                    <a:pt x="169" y="317"/>
                  </a:lnTo>
                  <a:lnTo>
                    <a:pt x="158" y="292"/>
                  </a:lnTo>
                  <a:lnTo>
                    <a:pt x="137" y="258"/>
                  </a:lnTo>
                  <a:lnTo>
                    <a:pt x="210" y="322"/>
                  </a:lnTo>
                  <a:lnTo>
                    <a:pt x="224" y="333"/>
                  </a:lnTo>
                  <a:lnTo>
                    <a:pt x="248" y="335"/>
                  </a:lnTo>
                  <a:lnTo>
                    <a:pt x="267" y="333"/>
                  </a:lnTo>
                  <a:lnTo>
                    <a:pt x="288" y="324"/>
                  </a:lnTo>
                  <a:lnTo>
                    <a:pt x="300" y="315"/>
                  </a:lnTo>
                  <a:lnTo>
                    <a:pt x="304" y="299"/>
                  </a:lnTo>
                  <a:lnTo>
                    <a:pt x="351" y="406"/>
                  </a:lnTo>
                  <a:lnTo>
                    <a:pt x="366" y="423"/>
                  </a:lnTo>
                  <a:lnTo>
                    <a:pt x="387" y="437"/>
                  </a:lnTo>
                  <a:lnTo>
                    <a:pt x="413" y="443"/>
                  </a:lnTo>
                  <a:lnTo>
                    <a:pt x="635" y="439"/>
                  </a:lnTo>
                  <a:lnTo>
                    <a:pt x="655" y="427"/>
                  </a:lnTo>
                  <a:lnTo>
                    <a:pt x="669" y="409"/>
                  </a:lnTo>
                  <a:lnTo>
                    <a:pt x="674" y="394"/>
                  </a:lnTo>
                  <a:lnTo>
                    <a:pt x="674" y="376"/>
                  </a:lnTo>
                  <a:lnTo>
                    <a:pt x="663" y="360"/>
                  </a:lnTo>
                  <a:lnTo>
                    <a:pt x="643" y="351"/>
                  </a:lnTo>
                  <a:lnTo>
                    <a:pt x="616" y="351"/>
                  </a:lnTo>
                  <a:lnTo>
                    <a:pt x="645" y="291"/>
                  </a:lnTo>
                  <a:lnTo>
                    <a:pt x="630" y="269"/>
                  </a:lnTo>
                  <a:lnTo>
                    <a:pt x="603" y="287"/>
                  </a:lnTo>
                  <a:lnTo>
                    <a:pt x="580" y="346"/>
                  </a:lnTo>
                  <a:lnTo>
                    <a:pt x="585" y="299"/>
                  </a:lnTo>
                  <a:lnTo>
                    <a:pt x="568" y="266"/>
                  </a:lnTo>
                  <a:lnTo>
                    <a:pt x="587" y="263"/>
                  </a:lnTo>
                  <a:lnTo>
                    <a:pt x="606" y="274"/>
                  </a:lnTo>
                  <a:lnTo>
                    <a:pt x="646" y="238"/>
                  </a:lnTo>
                  <a:lnTo>
                    <a:pt x="636" y="199"/>
                  </a:lnTo>
                  <a:lnTo>
                    <a:pt x="636" y="183"/>
                  </a:lnTo>
                  <a:lnTo>
                    <a:pt x="627" y="171"/>
                  </a:lnTo>
                  <a:lnTo>
                    <a:pt x="603" y="171"/>
                  </a:lnTo>
                  <a:lnTo>
                    <a:pt x="627" y="159"/>
                  </a:lnTo>
                  <a:lnTo>
                    <a:pt x="683" y="148"/>
                  </a:lnTo>
                  <a:lnTo>
                    <a:pt x="702" y="136"/>
                  </a:lnTo>
                  <a:lnTo>
                    <a:pt x="702" y="122"/>
                  </a:lnTo>
                  <a:lnTo>
                    <a:pt x="599" y="25"/>
                  </a:lnTo>
                  <a:lnTo>
                    <a:pt x="574" y="7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4" name="Freeform 75"/>
            <p:cNvSpPr>
              <a:spLocks/>
            </p:cNvSpPr>
            <p:nvPr/>
          </p:nvSpPr>
          <p:spPr bwMode="auto">
            <a:xfrm>
              <a:off x="3020" y="2828"/>
              <a:ext cx="366" cy="370"/>
            </a:xfrm>
            <a:custGeom>
              <a:avLst/>
              <a:gdLst>
                <a:gd name="T0" fmla="*/ 332 w 733"/>
                <a:gd name="T1" fmla="*/ 91 h 738"/>
                <a:gd name="T2" fmla="*/ 344 w 733"/>
                <a:gd name="T3" fmla="*/ 115 h 738"/>
                <a:gd name="T4" fmla="*/ 293 w 733"/>
                <a:gd name="T5" fmla="*/ 65 h 738"/>
                <a:gd name="T6" fmla="*/ 223 w 733"/>
                <a:gd name="T7" fmla="*/ 72 h 738"/>
                <a:gd name="T8" fmla="*/ 273 w 733"/>
                <a:gd name="T9" fmla="*/ 123 h 738"/>
                <a:gd name="T10" fmla="*/ 263 w 733"/>
                <a:gd name="T11" fmla="*/ 180 h 738"/>
                <a:gd name="T12" fmla="*/ 212 w 733"/>
                <a:gd name="T13" fmla="*/ 213 h 738"/>
                <a:gd name="T14" fmla="*/ 203 w 733"/>
                <a:gd name="T15" fmla="*/ 271 h 738"/>
                <a:gd name="T16" fmla="*/ 173 w 733"/>
                <a:gd name="T17" fmla="*/ 262 h 738"/>
                <a:gd name="T18" fmla="*/ 143 w 733"/>
                <a:gd name="T19" fmla="*/ 275 h 738"/>
                <a:gd name="T20" fmla="*/ 138 w 733"/>
                <a:gd name="T21" fmla="*/ 323 h 738"/>
                <a:gd name="T22" fmla="*/ 126 w 733"/>
                <a:gd name="T23" fmla="*/ 345 h 738"/>
                <a:gd name="T24" fmla="*/ 102 w 733"/>
                <a:gd name="T25" fmla="*/ 363 h 738"/>
                <a:gd name="T26" fmla="*/ 74 w 733"/>
                <a:gd name="T27" fmla="*/ 369 h 738"/>
                <a:gd name="T28" fmla="*/ 32 w 733"/>
                <a:gd name="T29" fmla="*/ 337 h 738"/>
                <a:gd name="T30" fmla="*/ 13 w 733"/>
                <a:gd name="T31" fmla="*/ 277 h 738"/>
                <a:gd name="T32" fmla="*/ 0 w 733"/>
                <a:gd name="T33" fmla="*/ 223 h 738"/>
                <a:gd name="T34" fmla="*/ 3 w 733"/>
                <a:gd name="T35" fmla="*/ 205 h 738"/>
                <a:gd name="T36" fmla="*/ 13 w 733"/>
                <a:gd name="T37" fmla="*/ 212 h 738"/>
                <a:gd name="T38" fmla="*/ 32 w 733"/>
                <a:gd name="T39" fmla="*/ 175 h 738"/>
                <a:gd name="T40" fmla="*/ 43 w 733"/>
                <a:gd name="T41" fmla="*/ 195 h 738"/>
                <a:gd name="T42" fmla="*/ 84 w 733"/>
                <a:gd name="T43" fmla="*/ 138 h 738"/>
                <a:gd name="T44" fmla="*/ 98 w 733"/>
                <a:gd name="T45" fmla="*/ 153 h 738"/>
                <a:gd name="T46" fmla="*/ 87 w 733"/>
                <a:gd name="T47" fmla="*/ 203 h 738"/>
                <a:gd name="T48" fmla="*/ 115 w 733"/>
                <a:gd name="T49" fmla="*/ 180 h 738"/>
                <a:gd name="T50" fmla="*/ 154 w 733"/>
                <a:gd name="T51" fmla="*/ 179 h 738"/>
                <a:gd name="T52" fmla="*/ 154 w 733"/>
                <a:gd name="T53" fmla="*/ 202 h 738"/>
                <a:gd name="T54" fmla="*/ 181 w 733"/>
                <a:gd name="T55" fmla="*/ 147 h 738"/>
                <a:gd name="T56" fmla="*/ 178 w 733"/>
                <a:gd name="T57" fmla="*/ 191 h 738"/>
                <a:gd name="T58" fmla="*/ 200 w 733"/>
                <a:gd name="T59" fmla="*/ 143 h 738"/>
                <a:gd name="T60" fmla="*/ 209 w 733"/>
                <a:gd name="T61" fmla="*/ 100 h 738"/>
                <a:gd name="T62" fmla="*/ 179 w 733"/>
                <a:gd name="T63" fmla="*/ 113 h 738"/>
                <a:gd name="T64" fmla="*/ 149 w 733"/>
                <a:gd name="T65" fmla="*/ 85 h 738"/>
                <a:gd name="T66" fmla="*/ 151 w 733"/>
                <a:gd name="T67" fmla="*/ 57 h 738"/>
                <a:gd name="T68" fmla="*/ 102 w 733"/>
                <a:gd name="T69" fmla="*/ 96 h 738"/>
                <a:gd name="T70" fmla="*/ 95 w 733"/>
                <a:gd name="T71" fmla="*/ 69 h 738"/>
                <a:gd name="T72" fmla="*/ 28 w 733"/>
                <a:gd name="T73" fmla="*/ 119 h 738"/>
                <a:gd name="T74" fmla="*/ 25 w 733"/>
                <a:gd name="T75" fmla="*/ 96 h 738"/>
                <a:gd name="T76" fmla="*/ 3 w 733"/>
                <a:gd name="T77" fmla="*/ 162 h 738"/>
                <a:gd name="T78" fmla="*/ 25 w 733"/>
                <a:gd name="T79" fmla="*/ 85 h 738"/>
                <a:gd name="T80" fmla="*/ 72 w 733"/>
                <a:gd name="T81" fmla="*/ 35 h 738"/>
                <a:gd name="T82" fmla="*/ 165 w 733"/>
                <a:gd name="T83" fmla="*/ 0 h 738"/>
                <a:gd name="T84" fmla="*/ 282 w 733"/>
                <a:gd name="T85" fmla="*/ 19 h 738"/>
                <a:gd name="T86" fmla="*/ 348 w 733"/>
                <a:gd name="T87" fmla="*/ 47 h 738"/>
                <a:gd name="T88" fmla="*/ 337 w 733"/>
                <a:gd name="T89" fmla="*/ 82 h 7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733"/>
                <a:gd name="T136" fmla="*/ 0 h 738"/>
                <a:gd name="T137" fmla="*/ 733 w 733"/>
                <a:gd name="T138" fmla="*/ 738 h 73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733" h="738">
                  <a:moveTo>
                    <a:pt x="607" y="121"/>
                  </a:moveTo>
                  <a:lnTo>
                    <a:pt x="635" y="147"/>
                  </a:lnTo>
                  <a:lnTo>
                    <a:pt x="665" y="182"/>
                  </a:lnTo>
                  <a:lnTo>
                    <a:pt x="697" y="230"/>
                  </a:lnTo>
                  <a:lnTo>
                    <a:pt x="733" y="293"/>
                  </a:lnTo>
                  <a:lnTo>
                    <a:pt x="689" y="230"/>
                  </a:lnTo>
                  <a:lnTo>
                    <a:pt x="654" y="191"/>
                  </a:lnTo>
                  <a:lnTo>
                    <a:pt x="619" y="159"/>
                  </a:lnTo>
                  <a:lnTo>
                    <a:pt x="587" y="129"/>
                  </a:lnTo>
                  <a:lnTo>
                    <a:pt x="531" y="138"/>
                  </a:lnTo>
                  <a:lnTo>
                    <a:pt x="483" y="143"/>
                  </a:lnTo>
                  <a:lnTo>
                    <a:pt x="447" y="143"/>
                  </a:lnTo>
                  <a:lnTo>
                    <a:pt x="498" y="174"/>
                  </a:lnTo>
                  <a:lnTo>
                    <a:pt x="531" y="210"/>
                  </a:lnTo>
                  <a:lnTo>
                    <a:pt x="546" y="246"/>
                  </a:lnTo>
                  <a:lnTo>
                    <a:pt x="546" y="286"/>
                  </a:lnTo>
                  <a:lnTo>
                    <a:pt x="538" y="335"/>
                  </a:lnTo>
                  <a:lnTo>
                    <a:pt x="526" y="360"/>
                  </a:lnTo>
                  <a:lnTo>
                    <a:pt x="500" y="391"/>
                  </a:lnTo>
                  <a:lnTo>
                    <a:pt x="465" y="412"/>
                  </a:lnTo>
                  <a:lnTo>
                    <a:pt x="425" y="425"/>
                  </a:lnTo>
                  <a:lnTo>
                    <a:pt x="419" y="476"/>
                  </a:lnTo>
                  <a:lnTo>
                    <a:pt x="419" y="505"/>
                  </a:lnTo>
                  <a:lnTo>
                    <a:pt x="406" y="541"/>
                  </a:lnTo>
                  <a:lnTo>
                    <a:pt x="368" y="575"/>
                  </a:lnTo>
                  <a:lnTo>
                    <a:pt x="387" y="533"/>
                  </a:lnTo>
                  <a:lnTo>
                    <a:pt x="347" y="523"/>
                  </a:lnTo>
                  <a:lnTo>
                    <a:pt x="358" y="488"/>
                  </a:lnTo>
                  <a:lnTo>
                    <a:pt x="319" y="514"/>
                  </a:lnTo>
                  <a:lnTo>
                    <a:pt x="286" y="549"/>
                  </a:lnTo>
                  <a:lnTo>
                    <a:pt x="276" y="580"/>
                  </a:lnTo>
                  <a:lnTo>
                    <a:pt x="272" y="616"/>
                  </a:lnTo>
                  <a:lnTo>
                    <a:pt x="276" y="645"/>
                  </a:lnTo>
                  <a:lnTo>
                    <a:pt x="283" y="678"/>
                  </a:lnTo>
                  <a:lnTo>
                    <a:pt x="259" y="649"/>
                  </a:lnTo>
                  <a:lnTo>
                    <a:pt x="253" y="688"/>
                  </a:lnTo>
                  <a:lnTo>
                    <a:pt x="256" y="712"/>
                  </a:lnTo>
                  <a:lnTo>
                    <a:pt x="238" y="738"/>
                  </a:lnTo>
                  <a:lnTo>
                    <a:pt x="205" y="725"/>
                  </a:lnTo>
                  <a:lnTo>
                    <a:pt x="185" y="699"/>
                  </a:lnTo>
                  <a:lnTo>
                    <a:pt x="189" y="729"/>
                  </a:lnTo>
                  <a:lnTo>
                    <a:pt x="149" y="737"/>
                  </a:lnTo>
                  <a:lnTo>
                    <a:pt x="101" y="722"/>
                  </a:lnTo>
                  <a:lnTo>
                    <a:pt x="77" y="699"/>
                  </a:lnTo>
                  <a:lnTo>
                    <a:pt x="64" y="673"/>
                  </a:lnTo>
                  <a:lnTo>
                    <a:pt x="54" y="632"/>
                  </a:lnTo>
                  <a:lnTo>
                    <a:pt x="54" y="601"/>
                  </a:lnTo>
                  <a:lnTo>
                    <a:pt x="26" y="552"/>
                  </a:lnTo>
                  <a:lnTo>
                    <a:pt x="10" y="514"/>
                  </a:lnTo>
                  <a:lnTo>
                    <a:pt x="3" y="479"/>
                  </a:lnTo>
                  <a:lnTo>
                    <a:pt x="0" y="445"/>
                  </a:lnTo>
                  <a:lnTo>
                    <a:pt x="0" y="405"/>
                  </a:lnTo>
                  <a:lnTo>
                    <a:pt x="3" y="366"/>
                  </a:lnTo>
                  <a:lnTo>
                    <a:pt x="6" y="408"/>
                  </a:lnTo>
                  <a:lnTo>
                    <a:pt x="10" y="435"/>
                  </a:lnTo>
                  <a:lnTo>
                    <a:pt x="19" y="460"/>
                  </a:lnTo>
                  <a:lnTo>
                    <a:pt x="26" y="423"/>
                  </a:lnTo>
                  <a:lnTo>
                    <a:pt x="34" y="397"/>
                  </a:lnTo>
                  <a:lnTo>
                    <a:pt x="50" y="373"/>
                  </a:lnTo>
                  <a:lnTo>
                    <a:pt x="64" y="349"/>
                  </a:lnTo>
                  <a:lnTo>
                    <a:pt x="74" y="323"/>
                  </a:lnTo>
                  <a:lnTo>
                    <a:pt x="84" y="360"/>
                  </a:lnTo>
                  <a:lnTo>
                    <a:pt x="86" y="389"/>
                  </a:lnTo>
                  <a:lnTo>
                    <a:pt x="140" y="335"/>
                  </a:lnTo>
                  <a:lnTo>
                    <a:pt x="157" y="303"/>
                  </a:lnTo>
                  <a:lnTo>
                    <a:pt x="169" y="275"/>
                  </a:lnTo>
                  <a:lnTo>
                    <a:pt x="178" y="238"/>
                  </a:lnTo>
                  <a:lnTo>
                    <a:pt x="197" y="280"/>
                  </a:lnTo>
                  <a:lnTo>
                    <a:pt x="197" y="306"/>
                  </a:lnTo>
                  <a:lnTo>
                    <a:pt x="197" y="335"/>
                  </a:lnTo>
                  <a:lnTo>
                    <a:pt x="189" y="366"/>
                  </a:lnTo>
                  <a:lnTo>
                    <a:pt x="175" y="405"/>
                  </a:lnTo>
                  <a:lnTo>
                    <a:pt x="147" y="453"/>
                  </a:lnTo>
                  <a:lnTo>
                    <a:pt x="210" y="391"/>
                  </a:lnTo>
                  <a:lnTo>
                    <a:pt x="231" y="360"/>
                  </a:lnTo>
                  <a:lnTo>
                    <a:pt x="256" y="306"/>
                  </a:lnTo>
                  <a:lnTo>
                    <a:pt x="318" y="325"/>
                  </a:lnTo>
                  <a:lnTo>
                    <a:pt x="309" y="357"/>
                  </a:lnTo>
                  <a:lnTo>
                    <a:pt x="288" y="397"/>
                  </a:lnTo>
                  <a:lnTo>
                    <a:pt x="262" y="425"/>
                  </a:lnTo>
                  <a:lnTo>
                    <a:pt x="309" y="402"/>
                  </a:lnTo>
                  <a:lnTo>
                    <a:pt x="340" y="360"/>
                  </a:lnTo>
                  <a:lnTo>
                    <a:pt x="353" y="325"/>
                  </a:lnTo>
                  <a:lnTo>
                    <a:pt x="362" y="293"/>
                  </a:lnTo>
                  <a:lnTo>
                    <a:pt x="365" y="325"/>
                  </a:lnTo>
                  <a:lnTo>
                    <a:pt x="362" y="351"/>
                  </a:lnTo>
                  <a:lnTo>
                    <a:pt x="356" y="381"/>
                  </a:lnTo>
                  <a:lnTo>
                    <a:pt x="379" y="353"/>
                  </a:lnTo>
                  <a:lnTo>
                    <a:pt x="395" y="325"/>
                  </a:lnTo>
                  <a:lnTo>
                    <a:pt x="400" y="286"/>
                  </a:lnTo>
                  <a:lnTo>
                    <a:pt x="400" y="254"/>
                  </a:lnTo>
                  <a:lnTo>
                    <a:pt x="406" y="226"/>
                  </a:lnTo>
                  <a:lnTo>
                    <a:pt x="419" y="199"/>
                  </a:lnTo>
                  <a:lnTo>
                    <a:pt x="395" y="214"/>
                  </a:lnTo>
                  <a:lnTo>
                    <a:pt x="365" y="256"/>
                  </a:lnTo>
                  <a:lnTo>
                    <a:pt x="358" y="226"/>
                  </a:lnTo>
                  <a:lnTo>
                    <a:pt x="325" y="238"/>
                  </a:lnTo>
                  <a:lnTo>
                    <a:pt x="294" y="207"/>
                  </a:lnTo>
                  <a:lnTo>
                    <a:pt x="299" y="169"/>
                  </a:lnTo>
                  <a:lnTo>
                    <a:pt x="307" y="143"/>
                  </a:lnTo>
                  <a:lnTo>
                    <a:pt x="334" y="102"/>
                  </a:lnTo>
                  <a:lnTo>
                    <a:pt x="302" y="114"/>
                  </a:lnTo>
                  <a:lnTo>
                    <a:pt x="262" y="153"/>
                  </a:lnTo>
                  <a:lnTo>
                    <a:pt x="241" y="199"/>
                  </a:lnTo>
                  <a:lnTo>
                    <a:pt x="205" y="191"/>
                  </a:lnTo>
                  <a:lnTo>
                    <a:pt x="208" y="166"/>
                  </a:lnTo>
                  <a:lnTo>
                    <a:pt x="225" y="126"/>
                  </a:lnTo>
                  <a:lnTo>
                    <a:pt x="191" y="138"/>
                  </a:lnTo>
                  <a:lnTo>
                    <a:pt x="163" y="174"/>
                  </a:lnTo>
                  <a:lnTo>
                    <a:pt x="150" y="199"/>
                  </a:lnTo>
                  <a:lnTo>
                    <a:pt x="57" y="238"/>
                  </a:lnTo>
                  <a:lnTo>
                    <a:pt x="64" y="197"/>
                  </a:lnTo>
                  <a:lnTo>
                    <a:pt x="77" y="167"/>
                  </a:lnTo>
                  <a:lnTo>
                    <a:pt x="50" y="191"/>
                  </a:lnTo>
                  <a:lnTo>
                    <a:pt x="26" y="227"/>
                  </a:lnTo>
                  <a:lnTo>
                    <a:pt x="14" y="266"/>
                  </a:lnTo>
                  <a:lnTo>
                    <a:pt x="6" y="323"/>
                  </a:lnTo>
                  <a:lnTo>
                    <a:pt x="10" y="262"/>
                  </a:lnTo>
                  <a:lnTo>
                    <a:pt x="29" y="210"/>
                  </a:lnTo>
                  <a:lnTo>
                    <a:pt x="50" y="169"/>
                  </a:lnTo>
                  <a:lnTo>
                    <a:pt x="74" y="138"/>
                  </a:lnTo>
                  <a:lnTo>
                    <a:pt x="105" y="111"/>
                  </a:lnTo>
                  <a:lnTo>
                    <a:pt x="144" y="69"/>
                  </a:lnTo>
                  <a:lnTo>
                    <a:pt x="195" y="39"/>
                  </a:lnTo>
                  <a:lnTo>
                    <a:pt x="256" y="16"/>
                  </a:lnTo>
                  <a:lnTo>
                    <a:pt x="330" y="0"/>
                  </a:lnTo>
                  <a:lnTo>
                    <a:pt x="425" y="0"/>
                  </a:lnTo>
                  <a:lnTo>
                    <a:pt x="500" y="16"/>
                  </a:lnTo>
                  <a:lnTo>
                    <a:pt x="564" y="38"/>
                  </a:lnTo>
                  <a:lnTo>
                    <a:pt x="625" y="42"/>
                  </a:lnTo>
                  <a:lnTo>
                    <a:pt x="673" y="66"/>
                  </a:lnTo>
                  <a:lnTo>
                    <a:pt x="697" y="93"/>
                  </a:lnTo>
                  <a:lnTo>
                    <a:pt x="706" y="126"/>
                  </a:lnTo>
                  <a:lnTo>
                    <a:pt x="704" y="153"/>
                  </a:lnTo>
                  <a:lnTo>
                    <a:pt x="674" y="163"/>
                  </a:lnTo>
                  <a:lnTo>
                    <a:pt x="637" y="131"/>
                  </a:lnTo>
                  <a:lnTo>
                    <a:pt x="607" y="12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5" name="Line 76"/>
            <p:cNvSpPr>
              <a:spLocks noChangeShapeType="1"/>
            </p:cNvSpPr>
            <p:nvPr/>
          </p:nvSpPr>
          <p:spPr bwMode="auto">
            <a:xfrm>
              <a:off x="3234" y="3060"/>
              <a:ext cx="35" cy="5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6" name="Line 77"/>
            <p:cNvSpPr>
              <a:spLocks noChangeShapeType="1"/>
            </p:cNvSpPr>
            <p:nvPr/>
          </p:nvSpPr>
          <p:spPr bwMode="auto">
            <a:xfrm>
              <a:off x="3249" y="3069"/>
              <a:ext cx="34" cy="5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7" name="Line 78"/>
            <p:cNvSpPr>
              <a:spLocks noChangeShapeType="1"/>
            </p:cNvSpPr>
            <p:nvPr/>
          </p:nvSpPr>
          <p:spPr bwMode="auto">
            <a:xfrm>
              <a:off x="3267" y="3083"/>
              <a:ext cx="28" cy="39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8" name="Line 79"/>
            <p:cNvSpPr>
              <a:spLocks noChangeShapeType="1"/>
            </p:cNvSpPr>
            <p:nvPr/>
          </p:nvSpPr>
          <p:spPr bwMode="auto">
            <a:xfrm>
              <a:off x="3283" y="3090"/>
              <a:ext cx="19" cy="2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9" name="Line 80"/>
            <p:cNvSpPr>
              <a:spLocks noChangeShapeType="1"/>
            </p:cNvSpPr>
            <p:nvPr/>
          </p:nvSpPr>
          <p:spPr bwMode="auto">
            <a:xfrm>
              <a:off x="3299" y="3095"/>
              <a:ext cx="10" cy="1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0" name="Freeform 81"/>
            <p:cNvSpPr>
              <a:spLocks/>
            </p:cNvSpPr>
            <p:nvPr/>
          </p:nvSpPr>
          <p:spPr bwMode="auto">
            <a:xfrm>
              <a:off x="3166" y="3097"/>
              <a:ext cx="64" cy="48"/>
            </a:xfrm>
            <a:custGeom>
              <a:avLst/>
              <a:gdLst>
                <a:gd name="T0" fmla="*/ 47 w 128"/>
                <a:gd name="T1" fmla="*/ 9 h 96"/>
                <a:gd name="T2" fmla="*/ 47 w 128"/>
                <a:gd name="T3" fmla="*/ 26 h 96"/>
                <a:gd name="T4" fmla="*/ 64 w 128"/>
                <a:gd name="T5" fmla="*/ 40 h 96"/>
                <a:gd name="T6" fmla="*/ 38 w 128"/>
                <a:gd name="T7" fmla="*/ 46 h 96"/>
                <a:gd name="T8" fmla="*/ 33 w 128"/>
                <a:gd name="T9" fmla="*/ 30 h 96"/>
                <a:gd name="T10" fmla="*/ 35 w 128"/>
                <a:gd name="T11" fmla="*/ 10 h 96"/>
                <a:gd name="T12" fmla="*/ 21 w 128"/>
                <a:gd name="T13" fmla="*/ 13 h 96"/>
                <a:gd name="T14" fmla="*/ 16 w 128"/>
                <a:gd name="T15" fmla="*/ 19 h 96"/>
                <a:gd name="T16" fmla="*/ 16 w 128"/>
                <a:gd name="T17" fmla="*/ 29 h 96"/>
                <a:gd name="T18" fmla="*/ 23 w 128"/>
                <a:gd name="T19" fmla="*/ 48 h 96"/>
                <a:gd name="T20" fmla="*/ 9 w 128"/>
                <a:gd name="T21" fmla="*/ 29 h 96"/>
                <a:gd name="T22" fmla="*/ 9 w 128"/>
                <a:gd name="T23" fmla="*/ 13 h 96"/>
                <a:gd name="T24" fmla="*/ 0 w 128"/>
                <a:gd name="T25" fmla="*/ 11 h 96"/>
                <a:gd name="T26" fmla="*/ 10 w 128"/>
                <a:gd name="T27" fmla="*/ 3 h 96"/>
                <a:gd name="T28" fmla="*/ 24 w 128"/>
                <a:gd name="T29" fmla="*/ 0 h 96"/>
                <a:gd name="T30" fmla="*/ 42 w 128"/>
                <a:gd name="T31" fmla="*/ 1 h 96"/>
                <a:gd name="T32" fmla="*/ 47 w 128"/>
                <a:gd name="T33" fmla="*/ 9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96"/>
                <a:gd name="T53" fmla="*/ 128 w 128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96">
                  <a:moveTo>
                    <a:pt x="94" y="17"/>
                  </a:moveTo>
                  <a:lnTo>
                    <a:pt x="94" y="52"/>
                  </a:lnTo>
                  <a:lnTo>
                    <a:pt x="128" y="80"/>
                  </a:lnTo>
                  <a:lnTo>
                    <a:pt x="77" y="91"/>
                  </a:lnTo>
                  <a:lnTo>
                    <a:pt x="67" y="61"/>
                  </a:lnTo>
                  <a:lnTo>
                    <a:pt x="71" y="20"/>
                  </a:lnTo>
                  <a:lnTo>
                    <a:pt x="43" y="26"/>
                  </a:lnTo>
                  <a:lnTo>
                    <a:pt x="32" y="37"/>
                  </a:lnTo>
                  <a:lnTo>
                    <a:pt x="32" y="59"/>
                  </a:lnTo>
                  <a:lnTo>
                    <a:pt x="46" y="96"/>
                  </a:lnTo>
                  <a:lnTo>
                    <a:pt x="18" y="59"/>
                  </a:lnTo>
                  <a:lnTo>
                    <a:pt x="18" y="26"/>
                  </a:lnTo>
                  <a:lnTo>
                    <a:pt x="0" y="22"/>
                  </a:lnTo>
                  <a:lnTo>
                    <a:pt x="20" y="5"/>
                  </a:lnTo>
                  <a:lnTo>
                    <a:pt x="49" y="0"/>
                  </a:lnTo>
                  <a:lnTo>
                    <a:pt x="84" y="1"/>
                  </a:lnTo>
                  <a:lnTo>
                    <a:pt x="94" y="1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1" name="Freeform 82"/>
            <p:cNvSpPr>
              <a:spLocks/>
            </p:cNvSpPr>
            <p:nvPr/>
          </p:nvSpPr>
          <p:spPr bwMode="auto">
            <a:xfrm>
              <a:off x="2784" y="3190"/>
              <a:ext cx="602" cy="938"/>
            </a:xfrm>
            <a:custGeom>
              <a:avLst/>
              <a:gdLst>
                <a:gd name="T0" fmla="*/ 592 w 1204"/>
                <a:gd name="T1" fmla="*/ 674 h 1877"/>
                <a:gd name="T2" fmla="*/ 557 w 1204"/>
                <a:gd name="T3" fmla="*/ 499 h 1877"/>
                <a:gd name="T4" fmla="*/ 505 w 1204"/>
                <a:gd name="T5" fmla="*/ 362 h 1877"/>
                <a:gd name="T6" fmla="*/ 428 w 1204"/>
                <a:gd name="T7" fmla="*/ 229 h 1877"/>
                <a:gd name="T8" fmla="*/ 347 w 1204"/>
                <a:gd name="T9" fmla="*/ 87 h 1877"/>
                <a:gd name="T10" fmla="*/ 238 w 1204"/>
                <a:gd name="T11" fmla="*/ 55 h 1877"/>
                <a:gd name="T12" fmla="*/ 104 w 1204"/>
                <a:gd name="T13" fmla="*/ 146 h 1877"/>
                <a:gd name="T14" fmla="*/ 40 w 1204"/>
                <a:gd name="T15" fmla="*/ 240 h 1877"/>
                <a:gd name="T16" fmla="*/ 47 w 1204"/>
                <a:gd name="T17" fmla="*/ 381 h 1877"/>
                <a:gd name="T18" fmla="*/ 31 w 1204"/>
                <a:gd name="T19" fmla="*/ 485 h 1877"/>
                <a:gd name="T20" fmla="*/ 25 w 1204"/>
                <a:gd name="T21" fmla="*/ 540 h 1877"/>
                <a:gd name="T22" fmla="*/ 11 w 1204"/>
                <a:gd name="T23" fmla="*/ 662 h 1877"/>
                <a:gd name="T24" fmla="*/ 5 w 1204"/>
                <a:gd name="T25" fmla="*/ 811 h 1877"/>
                <a:gd name="T26" fmla="*/ 66 w 1204"/>
                <a:gd name="T27" fmla="*/ 917 h 1877"/>
                <a:gd name="T28" fmla="*/ 151 w 1204"/>
                <a:gd name="T29" fmla="*/ 938 h 1877"/>
                <a:gd name="T30" fmla="*/ 513 w 1204"/>
                <a:gd name="T31" fmla="*/ 919 h 1877"/>
                <a:gd name="T32" fmla="*/ 588 w 1204"/>
                <a:gd name="T33" fmla="*/ 906 h 1877"/>
                <a:gd name="T34" fmla="*/ 528 w 1204"/>
                <a:gd name="T35" fmla="*/ 872 h 1877"/>
                <a:gd name="T36" fmla="*/ 549 w 1204"/>
                <a:gd name="T37" fmla="*/ 792 h 1877"/>
                <a:gd name="T38" fmla="*/ 518 w 1204"/>
                <a:gd name="T39" fmla="*/ 858 h 1877"/>
                <a:gd name="T40" fmla="*/ 499 w 1204"/>
                <a:gd name="T41" fmla="*/ 869 h 1877"/>
                <a:gd name="T42" fmla="*/ 487 w 1204"/>
                <a:gd name="T43" fmla="*/ 899 h 1877"/>
                <a:gd name="T44" fmla="*/ 234 w 1204"/>
                <a:gd name="T45" fmla="*/ 888 h 1877"/>
                <a:gd name="T46" fmla="*/ 217 w 1204"/>
                <a:gd name="T47" fmla="*/ 872 h 1877"/>
                <a:gd name="T48" fmla="*/ 166 w 1204"/>
                <a:gd name="T49" fmla="*/ 915 h 1877"/>
                <a:gd name="T50" fmla="*/ 116 w 1204"/>
                <a:gd name="T51" fmla="*/ 913 h 1877"/>
                <a:gd name="T52" fmla="*/ 90 w 1204"/>
                <a:gd name="T53" fmla="*/ 893 h 1877"/>
                <a:gd name="T54" fmla="*/ 90 w 1204"/>
                <a:gd name="T55" fmla="*/ 848 h 1877"/>
                <a:gd name="T56" fmla="*/ 49 w 1204"/>
                <a:gd name="T57" fmla="*/ 855 h 1877"/>
                <a:gd name="T58" fmla="*/ 31 w 1204"/>
                <a:gd name="T59" fmla="*/ 803 h 1877"/>
                <a:gd name="T60" fmla="*/ 49 w 1204"/>
                <a:gd name="T61" fmla="*/ 751 h 1877"/>
                <a:gd name="T62" fmla="*/ 40 w 1204"/>
                <a:gd name="T63" fmla="*/ 744 h 1877"/>
                <a:gd name="T64" fmla="*/ 21 w 1204"/>
                <a:gd name="T65" fmla="*/ 719 h 1877"/>
                <a:gd name="T66" fmla="*/ 38 w 1204"/>
                <a:gd name="T67" fmla="*/ 627 h 1877"/>
                <a:gd name="T68" fmla="*/ 54 w 1204"/>
                <a:gd name="T69" fmla="*/ 548 h 1877"/>
                <a:gd name="T70" fmla="*/ 47 w 1204"/>
                <a:gd name="T71" fmla="*/ 487 h 1877"/>
                <a:gd name="T72" fmla="*/ 60 w 1204"/>
                <a:gd name="T73" fmla="*/ 426 h 1877"/>
                <a:gd name="T74" fmla="*/ 62 w 1204"/>
                <a:gd name="T75" fmla="*/ 352 h 1877"/>
                <a:gd name="T76" fmla="*/ 54 w 1204"/>
                <a:gd name="T77" fmla="*/ 264 h 1877"/>
                <a:gd name="T78" fmla="*/ 66 w 1204"/>
                <a:gd name="T79" fmla="*/ 182 h 1877"/>
                <a:gd name="T80" fmla="*/ 113 w 1204"/>
                <a:gd name="T81" fmla="*/ 199 h 1877"/>
                <a:gd name="T82" fmla="*/ 111 w 1204"/>
                <a:gd name="T83" fmla="*/ 189 h 1877"/>
                <a:gd name="T84" fmla="*/ 123 w 1204"/>
                <a:gd name="T85" fmla="*/ 153 h 1877"/>
                <a:gd name="T86" fmla="*/ 193 w 1204"/>
                <a:gd name="T87" fmla="*/ 105 h 1877"/>
                <a:gd name="T88" fmla="*/ 275 w 1204"/>
                <a:gd name="T89" fmla="*/ 45 h 1877"/>
                <a:gd name="T90" fmla="*/ 328 w 1204"/>
                <a:gd name="T91" fmla="*/ 87 h 1877"/>
                <a:gd name="T92" fmla="*/ 428 w 1204"/>
                <a:gd name="T93" fmla="*/ 272 h 1877"/>
                <a:gd name="T94" fmla="*/ 521 w 1204"/>
                <a:gd name="T95" fmla="*/ 454 h 1877"/>
                <a:gd name="T96" fmla="*/ 573 w 1204"/>
                <a:gd name="T97" fmla="*/ 624 h 1877"/>
                <a:gd name="T98" fmla="*/ 588 w 1204"/>
                <a:gd name="T99" fmla="*/ 749 h 187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04"/>
                <a:gd name="T151" fmla="*/ 0 h 1877"/>
                <a:gd name="T152" fmla="*/ 1204 w 1204"/>
                <a:gd name="T153" fmla="*/ 1877 h 187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04" h="1877">
                  <a:moveTo>
                    <a:pt x="1204" y="1516"/>
                  </a:moveTo>
                  <a:lnTo>
                    <a:pt x="1184" y="1349"/>
                  </a:lnTo>
                  <a:lnTo>
                    <a:pt x="1156" y="1172"/>
                  </a:lnTo>
                  <a:lnTo>
                    <a:pt x="1113" y="999"/>
                  </a:lnTo>
                  <a:lnTo>
                    <a:pt x="1065" y="852"/>
                  </a:lnTo>
                  <a:lnTo>
                    <a:pt x="1010" y="724"/>
                  </a:lnTo>
                  <a:lnTo>
                    <a:pt x="932" y="577"/>
                  </a:lnTo>
                  <a:lnTo>
                    <a:pt x="857" y="458"/>
                  </a:lnTo>
                  <a:lnTo>
                    <a:pt x="759" y="298"/>
                  </a:lnTo>
                  <a:lnTo>
                    <a:pt x="695" y="175"/>
                  </a:lnTo>
                  <a:lnTo>
                    <a:pt x="605" y="0"/>
                  </a:lnTo>
                  <a:lnTo>
                    <a:pt x="476" y="110"/>
                  </a:lnTo>
                  <a:lnTo>
                    <a:pt x="327" y="219"/>
                  </a:lnTo>
                  <a:lnTo>
                    <a:pt x="208" y="292"/>
                  </a:lnTo>
                  <a:lnTo>
                    <a:pt x="109" y="350"/>
                  </a:lnTo>
                  <a:lnTo>
                    <a:pt x="80" y="481"/>
                  </a:lnTo>
                  <a:lnTo>
                    <a:pt x="80" y="628"/>
                  </a:lnTo>
                  <a:lnTo>
                    <a:pt x="95" y="762"/>
                  </a:lnTo>
                  <a:lnTo>
                    <a:pt x="88" y="889"/>
                  </a:lnTo>
                  <a:lnTo>
                    <a:pt x="63" y="971"/>
                  </a:lnTo>
                  <a:lnTo>
                    <a:pt x="48" y="1039"/>
                  </a:lnTo>
                  <a:lnTo>
                    <a:pt x="51" y="1081"/>
                  </a:lnTo>
                  <a:lnTo>
                    <a:pt x="70" y="1133"/>
                  </a:lnTo>
                  <a:lnTo>
                    <a:pt x="23" y="1325"/>
                  </a:lnTo>
                  <a:lnTo>
                    <a:pt x="0" y="1539"/>
                  </a:lnTo>
                  <a:lnTo>
                    <a:pt x="9" y="1622"/>
                  </a:lnTo>
                  <a:lnTo>
                    <a:pt x="48" y="1710"/>
                  </a:lnTo>
                  <a:lnTo>
                    <a:pt x="131" y="1834"/>
                  </a:lnTo>
                  <a:lnTo>
                    <a:pt x="208" y="1868"/>
                  </a:lnTo>
                  <a:lnTo>
                    <a:pt x="302" y="1877"/>
                  </a:lnTo>
                  <a:lnTo>
                    <a:pt x="566" y="1862"/>
                  </a:lnTo>
                  <a:lnTo>
                    <a:pt x="1026" y="1839"/>
                  </a:lnTo>
                  <a:lnTo>
                    <a:pt x="1046" y="1816"/>
                  </a:lnTo>
                  <a:lnTo>
                    <a:pt x="1175" y="1812"/>
                  </a:lnTo>
                  <a:lnTo>
                    <a:pt x="1056" y="1802"/>
                  </a:lnTo>
                  <a:lnTo>
                    <a:pt x="1056" y="1745"/>
                  </a:lnTo>
                  <a:lnTo>
                    <a:pt x="1065" y="1682"/>
                  </a:lnTo>
                  <a:lnTo>
                    <a:pt x="1097" y="1584"/>
                  </a:lnTo>
                  <a:lnTo>
                    <a:pt x="1056" y="1655"/>
                  </a:lnTo>
                  <a:lnTo>
                    <a:pt x="1036" y="1717"/>
                  </a:lnTo>
                  <a:lnTo>
                    <a:pt x="1026" y="1760"/>
                  </a:lnTo>
                  <a:lnTo>
                    <a:pt x="998" y="1739"/>
                  </a:lnTo>
                  <a:lnTo>
                    <a:pt x="985" y="1777"/>
                  </a:lnTo>
                  <a:lnTo>
                    <a:pt x="974" y="1799"/>
                  </a:lnTo>
                  <a:lnTo>
                    <a:pt x="965" y="1812"/>
                  </a:lnTo>
                  <a:lnTo>
                    <a:pt x="469" y="1777"/>
                  </a:lnTo>
                  <a:lnTo>
                    <a:pt x="446" y="1764"/>
                  </a:lnTo>
                  <a:lnTo>
                    <a:pt x="435" y="1745"/>
                  </a:lnTo>
                  <a:lnTo>
                    <a:pt x="378" y="1807"/>
                  </a:lnTo>
                  <a:lnTo>
                    <a:pt x="333" y="1830"/>
                  </a:lnTo>
                  <a:lnTo>
                    <a:pt x="280" y="1830"/>
                  </a:lnTo>
                  <a:lnTo>
                    <a:pt x="233" y="1826"/>
                  </a:lnTo>
                  <a:lnTo>
                    <a:pt x="192" y="1807"/>
                  </a:lnTo>
                  <a:lnTo>
                    <a:pt x="180" y="1786"/>
                  </a:lnTo>
                  <a:lnTo>
                    <a:pt x="251" y="1639"/>
                  </a:lnTo>
                  <a:lnTo>
                    <a:pt x="180" y="1697"/>
                  </a:lnTo>
                  <a:lnTo>
                    <a:pt x="124" y="1707"/>
                  </a:lnTo>
                  <a:lnTo>
                    <a:pt x="99" y="1710"/>
                  </a:lnTo>
                  <a:lnTo>
                    <a:pt x="70" y="1659"/>
                  </a:lnTo>
                  <a:lnTo>
                    <a:pt x="63" y="1607"/>
                  </a:lnTo>
                  <a:lnTo>
                    <a:pt x="70" y="1547"/>
                  </a:lnTo>
                  <a:lnTo>
                    <a:pt x="99" y="1503"/>
                  </a:lnTo>
                  <a:lnTo>
                    <a:pt x="146" y="1464"/>
                  </a:lnTo>
                  <a:lnTo>
                    <a:pt x="80" y="1488"/>
                  </a:lnTo>
                  <a:lnTo>
                    <a:pt x="43" y="1512"/>
                  </a:lnTo>
                  <a:lnTo>
                    <a:pt x="43" y="1438"/>
                  </a:lnTo>
                  <a:lnTo>
                    <a:pt x="51" y="1349"/>
                  </a:lnTo>
                  <a:lnTo>
                    <a:pt x="76" y="1254"/>
                  </a:lnTo>
                  <a:lnTo>
                    <a:pt x="104" y="1144"/>
                  </a:lnTo>
                  <a:lnTo>
                    <a:pt x="109" y="1097"/>
                  </a:lnTo>
                  <a:lnTo>
                    <a:pt x="95" y="1039"/>
                  </a:lnTo>
                  <a:lnTo>
                    <a:pt x="95" y="975"/>
                  </a:lnTo>
                  <a:lnTo>
                    <a:pt x="104" y="912"/>
                  </a:lnTo>
                  <a:lnTo>
                    <a:pt x="120" y="852"/>
                  </a:lnTo>
                  <a:lnTo>
                    <a:pt x="124" y="789"/>
                  </a:lnTo>
                  <a:lnTo>
                    <a:pt x="124" y="704"/>
                  </a:lnTo>
                  <a:lnTo>
                    <a:pt x="120" y="623"/>
                  </a:lnTo>
                  <a:lnTo>
                    <a:pt x="109" y="529"/>
                  </a:lnTo>
                  <a:lnTo>
                    <a:pt x="120" y="433"/>
                  </a:lnTo>
                  <a:lnTo>
                    <a:pt x="131" y="364"/>
                  </a:lnTo>
                  <a:lnTo>
                    <a:pt x="175" y="368"/>
                  </a:lnTo>
                  <a:lnTo>
                    <a:pt x="227" y="398"/>
                  </a:lnTo>
                  <a:lnTo>
                    <a:pt x="265" y="430"/>
                  </a:lnTo>
                  <a:lnTo>
                    <a:pt x="223" y="378"/>
                  </a:lnTo>
                  <a:lnTo>
                    <a:pt x="164" y="339"/>
                  </a:lnTo>
                  <a:lnTo>
                    <a:pt x="247" y="306"/>
                  </a:lnTo>
                  <a:lnTo>
                    <a:pt x="322" y="262"/>
                  </a:lnTo>
                  <a:lnTo>
                    <a:pt x="387" y="211"/>
                  </a:lnTo>
                  <a:lnTo>
                    <a:pt x="469" y="150"/>
                  </a:lnTo>
                  <a:lnTo>
                    <a:pt x="549" y="90"/>
                  </a:lnTo>
                  <a:lnTo>
                    <a:pt x="605" y="37"/>
                  </a:lnTo>
                  <a:lnTo>
                    <a:pt x="657" y="175"/>
                  </a:lnTo>
                  <a:lnTo>
                    <a:pt x="754" y="368"/>
                  </a:lnTo>
                  <a:lnTo>
                    <a:pt x="857" y="544"/>
                  </a:lnTo>
                  <a:lnTo>
                    <a:pt x="963" y="718"/>
                  </a:lnTo>
                  <a:lnTo>
                    <a:pt x="1042" y="908"/>
                  </a:lnTo>
                  <a:lnTo>
                    <a:pt x="1103" y="1078"/>
                  </a:lnTo>
                  <a:lnTo>
                    <a:pt x="1145" y="1249"/>
                  </a:lnTo>
                  <a:lnTo>
                    <a:pt x="1175" y="1424"/>
                  </a:lnTo>
                  <a:lnTo>
                    <a:pt x="1175" y="1499"/>
                  </a:lnTo>
                  <a:lnTo>
                    <a:pt x="1204" y="151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2" name="Freeform 83"/>
            <p:cNvSpPr>
              <a:spLocks/>
            </p:cNvSpPr>
            <p:nvPr/>
          </p:nvSpPr>
          <p:spPr bwMode="auto">
            <a:xfrm>
              <a:off x="2915" y="3437"/>
              <a:ext cx="494" cy="656"/>
            </a:xfrm>
            <a:custGeom>
              <a:avLst/>
              <a:gdLst>
                <a:gd name="T0" fmla="*/ 85 w 990"/>
                <a:gd name="T1" fmla="*/ 59 h 1312"/>
                <a:gd name="T2" fmla="*/ 137 w 990"/>
                <a:gd name="T3" fmla="*/ 161 h 1312"/>
                <a:gd name="T4" fmla="*/ 163 w 990"/>
                <a:gd name="T5" fmla="*/ 292 h 1312"/>
                <a:gd name="T6" fmla="*/ 174 w 990"/>
                <a:gd name="T7" fmla="*/ 377 h 1312"/>
                <a:gd name="T8" fmla="*/ 198 w 990"/>
                <a:gd name="T9" fmla="*/ 401 h 1312"/>
                <a:gd name="T10" fmla="*/ 246 w 990"/>
                <a:gd name="T11" fmla="*/ 407 h 1312"/>
                <a:gd name="T12" fmla="*/ 394 w 990"/>
                <a:gd name="T13" fmla="*/ 506 h 1312"/>
                <a:gd name="T14" fmla="*/ 379 w 990"/>
                <a:gd name="T15" fmla="*/ 384 h 1312"/>
                <a:gd name="T16" fmla="*/ 323 w 990"/>
                <a:gd name="T17" fmla="*/ 248 h 1312"/>
                <a:gd name="T18" fmla="*/ 248 w 990"/>
                <a:gd name="T19" fmla="*/ 118 h 1312"/>
                <a:gd name="T20" fmla="*/ 297 w 990"/>
                <a:gd name="T21" fmla="*/ 188 h 1312"/>
                <a:gd name="T22" fmla="*/ 405 w 990"/>
                <a:gd name="T23" fmla="*/ 398 h 1312"/>
                <a:gd name="T24" fmla="*/ 437 w 990"/>
                <a:gd name="T25" fmla="*/ 506 h 1312"/>
                <a:gd name="T26" fmla="*/ 471 w 990"/>
                <a:gd name="T27" fmla="*/ 530 h 1312"/>
                <a:gd name="T28" fmla="*/ 494 w 990"/>
                <a:gd name="T29" fmla="*/ 540 h 1312"/>
                <a:gd name="T30" fmla="*/ 471 w 990"/>
                <a:gd name="T31" fmla="*/ 577 h 1312"/>
                <a:gd name="T32" fmla="*/ 463 w 990"/>
                <a:gd name="T33" fmla="*/ 633 h 1312"/>
                <a:gd name="T34" fmla="*/ 461 w 990"/>
                <a:gd name="T35" fmla="*/ 633 h 1312"/>
                <a:gd name="T36" fmla="*/ 467 w 990"/>
                <a:gd name="T37" fmla="*/ 571 h 1312"/>
                <a:gd name="T38" fmla="*/ 430 w 990"/>
                <a:gd name="T39" fmla="*/ 533 h 1312"/>
                <a:gd name="T40" fmla="*/ 155 w 990"/>
                <a:gd name="T41" fmla="*/ 499 h 1312"/>
                <a:gd name="T42" fmla="*/ 127 w 990"/>
                <a:gd name="T43" fmla="*/ 481 h 1312"/>
                <a:gd name="T44" fmla="*/ 76 w 990"/>
                <a:gd name="T45" fmla="*/ 499 h 1312"/>
                <a:gd name="T46" fmla="*/ 106 w 990"/>
                <a:gd name="T47" fmla="*/ 469 h 1312"/>
                <a:gd name="T48" fmla="*/ 42 w 990"/>
                <a:gd name="T49" fmla="*/ 471 h 1312"/>
                <a:gd name="T50" fmla="*/ 0 w 990"/>
                <a:gd name="T51" fmla="*/ 504 h 1312"/>
                <a:gd name="T52" fmla="*/ 36 w 990"/>
                <a:gd name="T53" fmla="*/ 454 h 1312"/>
                <a:gd name="T54" fmla="*/ 92 w 990"/>
                <a:gd name="T55" fmla="*/ 454 h 1312"/>
                <a:gd name="T56" fmla="*/ 106 w 990"/>
                <a:gd name="T57" fmla="*/ 422 h 1312"/>
                <a:gd name="T58" fmla="*/ 120 w 990"/>
                <a:gd name="T59" fmla="*/ 184 h 1312"/>
                <a:gd name="T60" fmla="*/ 100 w 990"/>
                <a:gd name="T61" fmla="*/ 97 h 1312"/>
                <a:gd name="T62" fmla="*/ 45 w 990"/>
                <a:gd name="T63" fmla="*/ 0 h 13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90"/>
                <a:gd name="T97" fmla="*/ 0 h 1312"/>
                <a:gd name="T98" fmla="*/ 990 w 990"/>
                <a:gd name="T99" fmla="*/ 1312 h 13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90" h="1312">
                  <a:moveTo>
                    <a:pt x="90" y="0"/>
                  </a:moveTo>
                  <a:lnTo>
                    <a:pt x="170" y="118"/>
                  </a:lnTo>
                  <a:lnTo>
                    <a:pt x="219" y="205"/>
                  </a:lnTo>
                  <a:lnTo>
                    <a:pt x="274" y="322"/>
                  </a:lnTo>
                  <a:lnTo>
                    <a:pt x="301" y="446"/>
                  </a:lnTo>
                  <a:lnTo>
                    <a:pt x="326" y="583"/>
                  </a:lnTo>
                  <a:lnTo>
                    <a:pt x="335" y="677"/>
                  </a:lnTo>
                  <a:lnTo>
                    <a:pt x="349" y="754"/>
                  </a:lnTo>
                  <a:lnTo>
                    <a:pt x="368" y="786"/>
                  </a:lnTo>
                  <a:lnTo>
                    <a:pt x="396" y="802"/>
                  </a:lnTo>
                  <a:lnTo>
                    <a:pt x="449" y="810"/>
                  </a:lnTo>
                  <a:lnTo>
                    <a:pt x="493" y="815"/>
                  </a:lnTo>
                  <a:lnTo>
                    <a:pt x="520" y="993"/>
                  </a:lnTo>
                  <a:lnTo>
                    <a:pt x="789" y="1012"/>
                  </a:lnTo>
                  <a:lnTo>
                    <a:pt x="785" y="900"/>
                  </a:lnTo>
                  <a:lnTo>
                    <a:pt x="760" y="768"/>
                  </a:lnTo>
                  <a:lnTo>
                    <a:pt x="718" y="649"/>
                  </a:lnTo>
                  <a:lnTo>
                    <a:pt x="647" y="497"/>
                  </a:lnTo>
                  <a:lnTo>
                    <a:pt x="578" y="366"/>
                  </a:lnTo>
                  <a:lnTo>
                    <a:pt x="498" y="237"/>
                  </a:lnTo>
                  <a:lnTo>
                    <a:pt x="396" y="85"/>
                  </a:lnTo>
                  <a:lnTo>
                    <a:pt x="596" y="376"/>
                  </a:lnTo>
                  <a:lnTo>
                    <a:pt x="718" y="583"/>
                  </a:lnTo>
                  <a:lnTo>
                    <a:pt x="812" y="796"/>
                  </a:lnTo>
                  <a:lnTo>
                    <a:pt x="861" y="954"/>
                  </a:lnTo>
                  <a:lnTo>
                    <a:pt x="876" y="1012"/>
                  </a:lnTo>
                  <a:lnTo>
                    <a:pt x="935" y="1017"/>
                  </a:lnTo>
                  <a:lnTo>
                    <a:pt x="943" y="1059"/>
                  </a:lnTo>
                  <a:lnTo>
                    <a:pt x="990" y="1059"/>
                  </a:lnTo>
                  <a:lnTo>
                    <a:pt x="990" y="1080"/>
                  </a:lnTo>
                  <a:lnTo>
                    <a:pt x="967" y="1103"/>
                  </a:lnTo>
                  <a:lnTo>
                    <a:pt x="943" y="1154"/>
                  </a:lnTo>
                  <a:lnTo>
                    <a:pt x="931" y="1192"/>
                  </a:lnTo>
                  <a:lnTo>
                    <a:pt x="928" y="1265"/>
                  </a:lnTo>
                  <a:lnTo>
                    <a:pt x="928" y="1312"/>
                  </a:lnTo>
                  <a:lnTo>
                    <a:pt x="923" y="1265"/>
                  </a:lnTo>
                  <a:lnTo>
                    <a:pt x="928" y="1192"/>
                  </a:lnTo>
                  <a:lnTo>
                    <a:pt x="935" y="1142"/>
                  </a:lnTo>
                  <a:lnTo>
                    <a:pt x="956" y="1074"/>
                  </a:lnTo>
                  <a:lnTo>
                    <a:pt x="861" y="1065"/>
                  </a:lnTo>
                  <a:lnTo>
                    <a:pt x="871" y="1027"/>
                  </a:lnTo>
                  <a:lnTo>
                    <a:pt x="310" y="999"/>
                  </a:lnTo>
                  <a:lnTo>
                    <a:pt x="288" y="967"/>
                  </a:lnTo>
                  <a:lnTo>
                    <a:pt x="255" y="962"/>
                  </a:lnTo>
                  <a:lnTo>
                    <a:pt x="201" y="967"/>
                  </a:lnTo>
                  <a:lnTo>
                    <a:pt x="152" y="999"/>
                  </a:lnTo>
                  <a:lnTo>
                    <a:pt x="85" y="1008"/>
                  </a:lnTo>
                  <a:lnTo>
                    <a:pt x="212" y="939"/>
                  </a:lnTo>
                  <a:lnTo>
                    <a:pt x="148" y="929"/>
                  </a:lnTo>
                  <a:lnTo>
                    <a:pt x="85" y="943"/>
                  </a:lnTo>
                  <a:lnTo>
                    <a:pt x="40" y="969"/>
                  </a:lnTo>
                  <a:lnTo>
                    <a:pt x="0" y="1008"/>
                  </a:lnTo>
                  <a:lnTo>
                    <a:pt x="22" y="939"/>
                  </a:lnTo>
                  <a:lnTo>
                    <a:pt x="72" y="909"/>
                  </a:lnTo>
                  <a:lnTo>
                    <a:pt x="126" y="907"/>
                  </a:lnTo>
                  <a:lnTo>
                    <a:pt x="185" y="909"/>
                  </a:lnTo>
                  <a:lnTo>
                    <a:pt x="141" y="854"/>
                  </a:lnTo>
                  <a:lnTo>
                    <a:pt x="212" y="844"/>
                  </a:lnTo>
                  <a:lnTo>
                    <a:pt x="240" y="476"/>
                  </a:lnTo>
                  <a:lnTo>
                    <a:pt x="240" y="369"/>
                  </a:lnTo>
                  <a:lnTo>
                    <a:pt x="226" y="281"/>
                  </a:lnTo>
                  <a:lnTo>
                    <a:pt x="201" y="195"/>
                  </a:lnTo>
                  <a:lnTo>
                    <a:pt x="166" y="128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3" name="Freeform 84"/>
            <p:cNvSpPr>
              <a:spLocks/>
            </p:cNvSpPr>
            <p:nvPr/>
          </p:nvSpPr>
          <p:spPr bwMode="auto">
            <a:xfrm>
              <a:off x="3029" y="3290"/>
              <a:ext cx="62" cy="103"/>
            </a:xfrm>
            <a:custGeom>
              <a:avLst/>
              <a:gdLst>
                <a:gd name="T0" fmla="*/ 15 w 123"/>
                <a:gd name="T1" fmla="*/ 0 h 206"/>
                <a:gd name="T2" fmla="*/ 0 w 123"/>
                <a:gd name="T3" fmla="*/ 76 h 206"/>
                <a:gd name="T4" fmla="*/ 53 w 123"/>
                <a:gd name="T5" fmla="*/ 103 h 206"/>
                <a:gd name="T6" fmla="*/ 62 w 123"/>
                <a:gd name="T7" fmla="*/ 90 h 206"/>
                <a:gd name="T8" fmla="*/ 8 w 123"/>
                <a:gd name="T9" fmla="*/ 69 h 206"/>
                <a:gd name="T10" fmla="*/ 15 w 123"/>
                <a:gd name="T11" fmla="*/ 0 h 2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"/>
                <a:gd name="T19" fmla="*/ 0 h 206"/>
                <a:gd name="T20" fmla="*/ 123 w 123"/>
                <a:gd name="T21" fmla="*/ 206 h 2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" h="206">
                  <a:moveTo>
                    <a:pt x="29" y="0"/>
                  </a:moveTo>
                  <a:lnTo>
                    <a:pt x="0" y="152"/>
                  </a:lnTo>
                  <a:lnTo>
                    <a:pt x="105" y="206"/>
                  </a:lnTo>
                  <a:lnTo>
                    <a:pt x="123" y="180"/>
                  </a:lnTo>
                  <a:lnTo>
                    <a:pt x="15" y="13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4" name="Freeform 85"/>
            <p:cNvSpPr>
              <a:spLocks/>
            </p:cNvSpPr>
            <p:nvPr/>
          </p:nvSpPr>
          <p:spPr bwMode="auto">
            <a:xfrm>
              <a:off x="3236" y="3332"/>
              <a:ext cx="218" cy="598"/>
            </a:xfrm>
            <a:custGeom>
              <a:avLst/>
              <a:gdLst>
                <a:gd name="T0" fmla="*/ 0 w 435"/>
                <a:gd name="T1" fmla="*/ 75 h 1196"/>
                <a:gd name="T2" fmla="*/ 16 w 435"/>
                <a:gd name="T3" fmla="*/ 59 h 1196"/>
                <a:gd name="T4" fmla="*/ 28 w 435"/>
                <a:gd name="T5" fmla="*/ 40 h 1196"/>
                <a:gd name="T6" fmla="*/ 38 w 435"/>
                <a:gd name="T7" fmla="*/ 23 h 1196"/>
                <a:gd name="T8" fmla="*/ 47 w 435"/>
                <a:gd name="T9" fmla="*/ 0 h 1196"/>
                <a:gd name="T10" fmla="*/ 69 w 435"/>
                <a:gd name="T11" fmla="*/ 1 h 1196"/>
                <a:gd name="T12" fmla="*/ 88 w 435"/>
                <a:gd name="T13" fmla="*/ 11 h 1196"/>
                <a:gd name="T14" fmla="*/ 99 w 435"/>
                <a:gd name="T15" fmla="*/ 20 h 1196"/>
                <a:gd name="T16" fmla="*/ 83 w 435"/>
                <a:gd name="T17" fmla="*/ 11 h 1196"/>
                <a:gd name="T18" fmla="*/ 67 w 435"/>
                <a:gd name="T19" fmla="*/ 8 h 1196"/>
                <a:gd name="T20" fmla="*/ 50 w 435"/>
                <a:gd name="T21" fmla="*/ 5 h 1196"/>
                <a:gd name="T22" fmla="*/ 43 w 435"/>
                <a:gd name="T23" fmla="*/ 31 h 1196"/>
                <a:gd name="T24" fmla="*/ 55 w 435"/>
                <a:gd name="T25" fmla="*/ 45 h 1196"/>
                <a:gd name="T26" fmla="*/ 69 w 435"/>
                <a:gd name="T27" fmla="*/ 54 h 1196"/>
                <a:gd name="T28" fmla="*/ 93 w 435"/>
                <a:gd name="T29" fmla="*/ 47 h 1196"/>
                <a:gd name="T30" fmla="*/ 90 w 435"/>
                <a:gd name="T31" fmla="*/ 26 h 1196"/>
                <a:gd name="T32" fmla="*/ 100 w 435"/>
                <a:gd name="T33" fmla="*/ 50 h 1196"/>
                <a:gd name="T34" fmla="*/ 93 w 435"/>
                <a:gd name="T35" fmla="*/ 53 h 1196"/>
                <a:gd name="T36" fmla="*/ 106 w 435"/>
                <a:gd name="T37" fmla="*/ 84 h 1196"/>
                <a:gd name="T38" fmla="*/ 117 w 435"/>
                <a:gd name="T39" fmla="*/ 124 h 1196"/>
                <a:gd name="T40" fmla="*/ 127 w 435"/>
                <a:gd name="T41" fmla="*/ 184 h 1196"/>
                <a:gd name="T42" fmla="*/ 140 w 435"/>
                <a:gd name="T43" fmla="*/ 273 h 1196"/>
                <a:gd name="T44" fmla="*/ 149 w 435"/>
                <a:gd name="T45" fmla="*/ 323 h 1196"/>
                <a:gd name="T46" fmla="*/ 163 w 435"/>
                <a:gd name="T47" fmla="*/ 380 h 1196"/>
                <a:gd name="T48" fmla="*/ 180 w 435"/>
                <a:gd name="T49" fmla="*/ 433 h 1196"/>
                <a:gd name="T50" fmla="*/ 197 w 435"/>
                <a:gd name="T51" fmla="*/ 475 h 1196"/>
                <a:gd name="T52" fmla="*/ 208 w 435"/>
                <a:gd name="T53" fmla="*/ 502 h 1196"/>
                <a:gd name="T54" fmla="*/ 218 w 435"/>
                <a:gd name="T55" fmla="*/ 598 h 1196"/>
                <a:gd name="T56" fmla="*/ 188 w 435"/>
                <a:gd name="T57" fmla="*/ 481 h 1196"/>
                <a:gd name="T58" fmla="*/ 169 w 435"/>
                <a:gd name="T59" fmla="*/ 413 h 1196"/>
                <a:gd name="T60" fmla="*/ 150 w 435"/>
                <a:gd name="T61" fmla="*/ 347 h 1196"/>
                <a:gd name="T62" fmla="*/ 133 w 435"/>
                <a:gd name="T63" fmla="*/ 272 h 1196"/>
                <a:gd name="T64" fmla="*/ 119 w 435"/>
                <a:gd name="T65" fmla="*/ 199 h 1196"/>
                <a:gd name="T66" fmla="*/ 112 w 435"/>
                <a:gd name="T67" fmla="*/ 148 h 1196"/>
                <a:gd name="T68" fmla="*/ 101 w 435"/>
                <a:gd name="T69" fmla="*/ 105 h 1196"/>
                <a:gd name="T70" fmla="*/ 90 w 435"/>
                <a:gd name="T71" fmla="*/ 87 h 1196"/>
                <a:gd name="T72" fmla="*/ 80 w 435"/>
                <a:gd name="T73" fmla="*/ 75 h 1196"/>
                <a:gd name="T74" fmla="*/ 67 w 435"/>
                <a:gd name="T75" fmla="*/ 70 h 1196"/>
                <a:gd name="T76" fmla="*/ 64 w 435"/>
                <a:gd name="T77" fmla="*/ 70 h 1196"/>
                <a:gd name="T78" fmla="*/ 61 w 435"/>
                <a:gd name="T79" fmla="*/ 91 h 1196"/>
                <a:gd name="T80" fmla="*/ 61 w 435"/>
                <a:gd name="T81" fmla="*/ 136 h 1196"/>
                <a:gd name="T82" fmla="*/ 65 w 435"/>
                <a:gd name="T83" fmla="*/ 183 h 1196"/>
                <a:gd name="T84" fmla="*/ 70 w 435"/>
                <a:gd name="T85" fmla="*/ 234 h 1196"/>
                <a:gd name="T86" fmla="*/ 80 w 435"/>
                <a:gd name="T87" fmla="*/ 291 h 1196"/>
                <a:gd name="T88" fmla="*/ 73 w 435"/>
                <a:gd name="T89" fmla="*/ 283 h 1196"/>
                <a:gd name="T90" fmla="*/ 64 w 435"/>
                <a:gd name="T91" fmla="*/ 215 h 1196"/>
                <a:gd name="T92" fmla="*/ 57 w 435"/>
                <a:gd name="T93" fmla="*/ 160 h 1196"/>
                <a:gd name="T94" fmla="*/ 57 w 435"/>
                <a:gd name="T95" fmla="*/ 121 h 1196"/>
                <a:gd name="T96" fmla="*/ 57 w 435"/>
                <a:gd name="T97" fmla="*/ 81 h 1196"/>
                <a:gd name="T98" fmla="*/ 57 w 435"/>
                <a:gd name="T99" fmla="*/ 70 h 1196"/>
                <a:gd name="T100" fmla="*/ 33 w 435"/>
                <a:gd name="T101" fmla="*/ 51 h 1196"/>
                <a:gd name="T102" fmla="*/ 22 w 435"/>
                <a:gd name="T103" fmla="*/ 65 h 1196"/>
                <a:gd name="T104" fmla="*/ 9 w 435"/>
                <a:gd name="T105" fmla="*/ 75 h 1196"/>
                <a:gd name="T106" fmla="*/ 6 w 435"/>
                <a:gd name="T107" fmla="*/ 81 h 1196"/>
                <a:gd name="T108" fmla="*/ 0 w 435"/>
                <a:gd name="T109" fmla="*/ 75 h 119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435"/>
                <a:gd name="T166" fmla="*/ 0 h 1196"/>
                <a:gd name="T167" fmla="*/ 435 w 435"/>
                <a:gd name="T168" fmla="*/ 1196 h 119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435" h="1196">
                  <a:moveTo>
                    <a:pt x="0" y="149"/>
                  </a:moveTo>
                  <a:lnTo>
                    <a:pt x="31" y="118"/>
                  </a:lnTo>
                  <a:lnTo>
                    <a:pt x="55" y="80"/>
                  </a:lnTo>
                  <a:lnTo>
                    <a:pt x="75" y="47"/>
                  </a:lnTo>
                  <a:lnTo>
                    <a:pt x="93" y="0"/>
                  </a:lnTo>
                  <a:lnTo>
                    <a:pt x="138" y="3"/>
                  </a:lnTo>
                  <a:lnTo>
                    <a:pt x="175" y="22"/>
                  </a:lnTo>
                  <a:lnTo>
                    <a:pt x="197" y="40"/>
                  </a:lnTo>
                  <a:lnTo>
                    <a:pt x="166" y="23"/>
                  </a:lnTo>
                  <a:lnTo>
                    <a:pt x="133" y="16"/>
                  </a:lnTo>
                  <a:lnTo>
                    <a:pt x="99" y="10"/>
                  </a:lnTo>
                  <a:lnTo>
                    <a:pt x="86" y="63"/>
                  </a:lnTo>
                  <a:lnTo>
                    <a:pt x="109" y="91"/>
                  </a:lnTo>
                  <a:lnTo>
                    <a:pt x="138" y="109"/>
                  </a:lnTo>
                  <a:lnTo>
                    <a:pt x="186" y="94"/>
                  </a:lnTo>
                  <a:lnTo>
                    <a:pt x="180" y="53"/>
                  </a:lnTo>
                  <a:lnTo>
                    <a:pt x="199" y="100"/>
                  </a:lnTo>
                  <a:lnTo>
                    <a:pt x="186" y="107"/>
                  </a:lnTo>
                  <a:lnTo>
                    <a:pt x="211" y="168"/>
                  </a:lnTo>
                  <a:lnTo>
                    <a:pt x="233" y="249"/>
                  </a:lnTo>
                  <a:lnTo>
                    <a:pt x="254" y="368"/>
                  </a:lnTo>
                  <a:lnTo>
                    <a:pt x="280" y="545"/>
                  </a:lnTo>
                  <a:lnTo>
                    <a:pt x="298" y="646"/>
                  </a:lnTo>
                  <a:lnTo>
                    <a:pt x="326" y="760"/>
                  </a:lnTo>
                  <a:lnTo>
                    <a:pt x="360" y="866"/>
                  </a:lnTo>
                  <a:lnTo>
                    <a:pt x="394" y="950"/>
                  </a:lnTo>
                  <a:lnTo>
                    <a:pt x="415" y="1005"/>
                  </a:lnTo>
                  <a:lnTo>
                    <a:pt x="435" y="1196"/>
                  </a:lnTo>
                  <a:lnTo>
                    <a:pt x="376" y="963"/>
                  </a:lnTo>
                  <a:lnTo>
                    <a:pt x="337" y="827"/>
                  </a:lnTo>
                  <a:lnTo>
                    <a:pt x="300" y="694"/>
                  </a:lnTo>
                  <a:lnTo>
                    <a:pt x="265" y="543"/>
                  </a:lnTo>
                  <a:lnTo>
                    <a:pt x="238" y="399"/>
                  </a:lnTo>
                  <a:lnTo>
                    <a:pt x="224" y="295"/>
                  </a:lnTo>
                  <a:lnTo>
                    <a:pt x="202" y="210"/>
                  </a:lnTo>
                  <a:lnTo>
                    <a:pt x="180" y="175"/>
                  </a:lnTo>
                  <a:lnTo>
                    <a:pt x="159" y="149"/>
                  </a:lnTo>
                  <a:lnTo>
                    <a:pt x="133" y="140"/>
                  </a:lnTo>
                  <a:lnTo>
                    <a:pt x="127" y="140"/>
                  </a:lnTo>
                  <a:lnTo>
                    <a:pt x="122" y="182"/>
                  </a:lnTo>
                  <a:lnTo>
                    <a:pt x="122" y="271"/>
                  </a:lnTo>
                  <a:lnTo>
                    <a:pt x="130" y="366"/>
                  </a:lnTo>
                  <a:lnTo>
                    <a:pt x="139" y="468"/>
                  </a:lnTo>
                  <a:lnTo>
                    <a:pt x="159" y="582"/>
                  </a:lnTo>
                  <a:lnTo>
                    <a:pt x="145" y="566"/>
                  </a:lnTo>
                  <a:lnTo>
                    <a:pt x="127" y="430"/>
                  </a:lnTo>
                  <a:lnTo>
                    <a:pt x="114" y="321"/>
                  </a:lnTo>
                  <a:lnTo>
                    <a:pt x="114" y="242"/>
                  </a:lnTo>
                  <a:lnTo>
                    <a:pt x="114" y="162"/>
                  </a:lnTo>
                  <a:lnTo>
                    <a:pt x="114" y="139"/>
                  </a:lnTo>
                  <a:lnTo>
                    <a:pt x="66" y="102"/>
                  </a:lnTo>
                  <a:lnTo>
                    <a:pt x="44" y="130"/>
                  </a:lnTo>
                  <a:lnTo>
                    <a:pt x="18" y="151"/>
                  </a:lnTo>
                  <a:lnTo>
                    <a:pt x="11" y="162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5" name="Freeform 86"/>
            <p:cNvSpPr>
              <a:spLocks/>
            </p:cNvSpPr>
            <p:nvPr/>
          </p:nvSpPr>
          <p:spPr bwMode="auto">
            <a:xfrm>
              <a:off x="3309" y="3259"/>
              <a:ext cx="384" cy="780"/>
            </a:xfrm>
            <a:custGeom>
              <a:avLst/>
              <a:gdLst>
                <a:gd name="T0" fmla="*/ 5 w 768"/>
                <a:gd name="T1" fmla="*/ 5 h 1558"/>
                <a:gd name="T2" fmla="*/ 28 w 768"/>
                <a:gd name="T3" fmla="*/ 59 h 1558"/>
                <a:gd name="T4" fmla="*/ 55 w 768"/>
                <a:gd name="T5" fmla="*/ 138 h 1558"/>
                <a:gd name="T6" fmla="*/ 77 w 768"/>
                <a:gd name="T7" fmla="*/ 223 h 1558"/>
                <a:gd name="T8" fmla="*/ 99 w 768"/>
                <a:gd name="T9" fmla="*/ 313 h 1558"/>
                <a:gd name="T10" fmla="*/ 120 w 768"/>
                <a:gd name="T11" fmla="*/ 431 h 1558"/>
                <a:gd name="T12" fmla="*/ 136 w 768"/>
                <a:gd name="T13" fmla="*/ 535 h 1558"/>
                <a:gd name="T14" fmla="*/ 145 w 768"/>
                <a:gd name="T15" fmla="*/ 623 h 1558"/>
                <a:gd name="T16" fmla="*/ 149 w 768"/>
                <a:gd name="T17" fmla="*/ 695 h 1558"/>
                <a:gd name="T18" fmla="*/ 227 w 768"/>
                <a:gd name="T19" fmla="*/ 666 h 1558"/>
                <a:gd name="T20" fmla="*/ 340 w 768"/>
                <a:gd name="T21" fmla="*/ 695 h 1558"/>
                <a:gd name="T22" fmla="*/ 384 w 768"/>
                <a:gd name="T23" fmla="*/ 780 h 1558"/>
                <a:gd name="T24" fmla="*/ 335 w 768"/>
                <a:gd name="T25" fmla="*/ 700 h 1558"/>
                <a:gd name="T26" fmla="*/ 227 w 768"/>
                <a:gd name="T27" fmla="*/ 674 h 1558"/>
                <a:gd name="T28" fmla="*/ 147 w 768"/>
                <a:gd name="T29" fmla="*/ 704 h 1558"/>
                <a:gd name="T30" fmla="*/ 86 w 768"/>
                <a:gd name="T31" fmla="*/ 731 h 1558"/>
                <a:gd name="T32" fmla="*/ 95 w 768"/>
                <a:gd name="T33" fmla="*/ 720 h 1558"/>
                <a:gd name="T34" fmla="*/ 141 w 768"/>
                <a:gd name="T35" fmla="*/ 697 h 1558"/>
                <a:gd name="T36" fmla="*/ 128 w 768"/>
                <a:gd name="T37" fmla="*/ 531 h 1558"/>
                <a:gd name="T38" fmla="*/ 107 w 768"/>
                <a:gd name="T39" fmla="*/ 401 h 1558"/>
                <a:gd name="T40" fmla="*/ 81 w 768"/>
                <a:gd name="T41" fmla="*/ 262 h 1558"/>
                <a:gd name="T42" fmla="*/ 51 w 768"/>
                <a:gd name="T43" fmla="*/ 145 h 1558"/>
                <a:gd name="T44" fmla="*/ 22 w 768"/>
                <a:gd name="T45" fmla="*/ 56 h 1558"/>
                <a:gd name="T46" fmla="*/ 0 w 768"/>
                <a:gd name="T47" fmla="*/ 0 h 1558"/>
                <a:gd name="T48" fmla="*/ 5 w 768"/>
                <a:gd name="T49" fmla="*/ 5 h 155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68"/>
                <a:gd name="T76" fmla="*/ 0 h 1558"/>
                <a:gd name="T77" fmla="*/ 768 w 768"/>
                <a:gd name="T78" fmla="*/ 1558 h 155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68" h="1558">
                  <a:moveTo>
                    <a:pt x="9" y="9"/>
                  </a:moveTo>
                  <a:lnTo>
                    <a:pt x="57" y="118"/>
                  </a:lnTo>
                  <a:lnTo>
                    <a:pt x="110" y="276"/>
                  </a:lnTo>
                  <a:lnTo>
                    <a:pt x="154" y="445"/>
                  </a:lnTo>
                  <a:lnTo>
                    <a:pt x="199" y="625"/>
                  </a:lnTo>
                  <a:lnTo>
                    <a:pt x="241" y="861"/>
                  </a:lnTo>
                  <a:lnTo>
                    <a:pt x="272" y="1069"/>
                  </a:lnTo>
                  <a:lnTo>
                    <a:pt x="289" y="1245"/>
                  </a:lnTo>
                  <a:lnTo>
                    <a:pt x="297" y="1388"/>
                  </a:lnTo>
                  <a:lnTo>
                    <a:pt x="455" y="1330"/>
                  </a:lnTo>
                  <a:lnTo>
                    <a:pt x="679" y="1388"/>
                  </a:lnTo>
                  <a:lnTo>
                    <a:pt x="768" y="1558"/>
                  </a:lnTo>
                  <a:lnTo>
                    <a:pt x="669" y="1399"/>
                  </a:lnTo>
                  <a:lnTo>
                    <a:pt x="455" y="1347"/>
                  </a:lnTo>
                  <a:lnTo>
                    <a:pt x="294" y="1406"/>
                  </a:lnTo>
                  <a:lnTo>
                    <a:pt x="172" y="1460"/>
                  </a:lnTo>
                  <a:lnTo>
                    <a:pt x="189" y="1439"/>
                  </a:lnTo>
                  <a:lnTo>
                    <a:pt x="281" y="1392"/>
                  </a:lnTo>
                  <a:lnTo>
                    <a:pt x="256" y="1060"/>
                  </a:lnTo>
                  <a:lnTo>
                    <a:pt x="214" y="800"/>
                  </a:lnTo>
                  <a:lnTo>
                    <a:pt x="161" y="523"/>
                  </a:lnTo>
                  <a:lnTo>
                    <a:pt x="103" y="290"/>
                  </a:lnTo>
                  <a:lnTo>
                    <a:pt x="43" y="111"/>
                  </a:lnTo>
                  <a:lnTo>
                    <a:pt x="0" y="0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6" name="Freeform 87"/>
            <p:cNvSpPr>
              <a:spLocks/>
            </p:cNvSpPr>
            <p:nvPr/>
          </p:nvSpPr>
          <p:spPr bwMode="auto">
            <a:xfrm>
              <a:off x="3340" y="3252"/>
              <a:ext cx="531" cy="845"/>
            </a:xfrm>
            <a:custGeom>
              <a:avLst/>
              <a:gdLst>
                <a:gd name="T0" fmla="*/ 39 w 1062"/>
                <a:gd name="T1" fmla="*/ 16 h 1690"/>
                <a:gd name="T2" fmla="*/ 124 w 1062"/>
                <a:gd name="T3" fmla="*/ 57 h 1690"/>
                <a:gd name="T4" fmla="*/ 224 w 1062"/>
                <a:gd name="T5" fmla="*/ 163 h 1690"/>
                <a:gd name="T6" fmla="*/ 279 w 1062"/>
                <a:gd name="T7" fmla="*/ 254 h 1690"/>
                <a:gd name="T8" fmla="*/ 282 w 1062"/>
                <a:gd name="T9" fmla="*/ 318 h 1690"/>
                <a:gd name="T10" fmla="*/ 345 w 1062"/>
                <a:gd name="T11" fmla="*/ 433 h 1690"/>
                <a:gd name="T12" fmla="*/ 429 w 1062"/>
                <a:gd name="T13" fmla="*/ 522 h 1690"/>
                <a:gd name="T14" fmla="*/ 481 w 1062"/>
                <a:gd name="T15" fmla="*/ 648 h 1690"/>
                <a:gd name="T16" fmla="*/ 447 w 1062"/>
                <a:gd name="T17" fmla="*/ 574 h 1690"/>
                <a:gd name="T18" fmla="*/ 366 w 1062"/>
                <a:gd name="T19" fmla="*/ 466 h 1690"/>
                <a:gd name="T20" fmla="*/ 253 w 1062"/>
                <a:gd name="T21" fmla="*/ 509 h 1690"/>
                <a:gd name="T22" fmla="*/ 335 w 1062"/>
                <a:gd name="T23" fmla="*/ 566 h 1690"/>
                <a:gd name="T24" fmla="*/ 347 w 1062"/>
                <a:gd name="T25" fmla="*/ 594 h 1690"/>
                <a:gd name="T26" fmla="*/ 362 w 1062"/>
                <a:gd name="T27" fmla="*/ 631 h 1690"/>
                <a:gd name="T28" fmla="*/ 399 w 1062"/>
                <a:gd name="T29" fmla="*/ 669 h 1690"/>
                <a:gd name="T30" fmla="*/ 438 w 1062"/>
                <a:gd name="T31" fmla="*/ 664 h 1690"/>
                <a:gd name="T32" fmla="*/ 394 w 1062"/>
                <a:gd name="T33" fmla="*/ 681 h 1690"/>
                <a:gd name="T34" fmla="*/ 347 w 1062"/>
                <a:gd name="T35" fmla="*/ 701 h 1690"/>
                <a:gd name="T36" fmla="*/ 355 w 1062"/>
                <a:gd name="T37" fmla="*/ 751 h 1690"/>
                <a:gd name="T38" fmla="*/ 379 w 1062"/>
                <a:gd name="T39" fmla="*/ 701 h 1690"/>
                <a:gd name="T40" fmla="*/ 366 w 1062"/>
                <a:gd name="T41" fmla="*/ 756 h 1690"/>
                <a:gd name="T42" fmla="*/ 417 w 1062"/>
                <a:gd name="T43" fmla="*/ 747 h 1690"/>
                <a:gd name="T44" fmla="*/ 420 w 1062"/>
                <a:gd name="T45" fmla="*/ 749 h 1690"/>
                <a:gd name="T46" fmla="*/ 426 w 1062"/>
                <a:gd name="T47" fmla="*/ 791 h 1690"/>
                <a:gd name="T48" fmla="*/ 456 w 1062"/>
                <a:gd name="T49" fmla="*/ 756 h 1690"/>
                <a:gd name="T50" fmla="*/ 462 w 1062"/>
                <a:gd name="T51" fmla="*/ 757 h 1690"/>
                <a:gd name="T52" fmla="*/ 451 w 1062"/>
                <a:gd name="T53" fmla="*/ 792 h 1690"/>
                <a:gd name="T54" fmla="*/ 491 w 1062"/>
                <a:gd name="T55" fmla="*/ 804 h 1690"/>
                <a:gd name="T56" fmla="*/ 509 w 1062"/>
                <a:gd name="T57" fmla="*/ 753 h 1690"/>
                <a:gd name="T58" fmla="*/ 495 w 1062"/>
                <a:gd name="T59" fmla="*/ 804 h 1690"/>
                <a:gd name="T60" fmla="*/ 524 w 1062"/>
                <a:gd name="T61" fmla="*/ 785 h 1690"/>
                <a:gd name="T62" fmla="*/ 514 w 1062"/>
                <a:gd name="T63" fmla="*/ 732 h 1690"/>
                <a:gd name="T64" fmla="*/ 531 w 1062"/>
                <a:gd name="T65" fmla="*/ 764 h 1690"/>
                <a:gd name="T66" fmla="*/ 522 w 1062"/>
                <a:gd name="T67" fmla="*/ 813 h 1690"/>
                <a:gd name="T68" fmla="*/ 475 w 1062"/>
                <a:gd name="T69" fmla="*/ 837 h 1690"/>
                <a:gd name="T70" fmla="*/ 434 w 1062"/>
                <a:gd name="T71" fmla="*/ 841 h 1690"/>
                <a:gd name="T72" fmla="*/ 392 w 1062"/>
                <a:gd name="T73" fmla="*/ 832 h 1690"/>
                <a:gd name="T74" fmla="*/ 370 w 1062"/>
                <a:gd name="T75" fmla="*/ 810 h 1690"/>
                <a:gd name="T76" fmla="*/ 355 w 1062"/>
                <a:gd name="T77" fmla="*/ 772 h 1690"/>
                <a:gd name="T78" fmla="*/ 325 w 1062"/>
                <a:gd name="T79" fmla="*/ 734 h 1690"/>
                <a:gd name="T80" fmla="*/ 330 w 1062"/>
                <a:gd name="T81" fmla="*/ 701 h 1690"/>
                <a:gd name="T82" fmla="*/ 269 w 1062"/>
                <a:gd name="T83" fmla="*/ 621 h 1690"/>
                <a:gd name="T84" fmla="*/ 200 w 1062"/>
                <a:gd name="T85" fmla="*/ 557 h 1690"/>
                <a:gd name="T86" fmla="*/ 190 w 1062"/>
                <a:gd name="T87" fmla="*/ 648 h 1690"/>
                <a:gd name="T88" fmla="*/ 186 w 1062"/>
                <a:gd name="T89" fmla="*/ 628 h 1690"/>
                <a:gd name="T90" fmla="*/ 190 w 1062"/>
                <a:gd name="T91" fmla="*/ 534 h 1690"/>
                <a:gd name="T92" fmla="*/ 172 w 1062"/>
                <a:gd name="T93" fmla="*/ 606 h 1690"/>
                <a:gd name="T94" fmla="*/ 160 w 1062"/>
                <a:gd name="T95" fmla="*/ 416 h 1690"/>
                <a:gd name="T96" fmla="*/ 160 w 1062"/>
                <a:gd name="T97" fmla="*/ 291 h 1690"/>
                <a:gd name="T98" fmla="*/ 92 w 1062"/>
                <a:gd name="T99" fmla="*/ 223 h 1690"/>
                <a:gd name="T100" fmla="*/ 105 w 1062"/>
                <a:gd name="T101" fmla="*/ 221 h 1690"/>
                <a:gd name="T102" fmla="*/ 168 w 1062"/>
                <a:gd name="T103" fmla="*/ 285 h 1690"/>
                <a:gd name="T104" fmla="*/ 242 w 1062"/>
                <a:gd name="T105" fmla="*/ 276 h 1690"/>
                <a:gd name="T106" fmla="*/ 191 w 1062"/>
                <a:gd name="T107" fmla="*/ 375 h 1690"/>
                <a:gd name="T108" fmla="*/ 282 w 1062"/>
                <a:gd name="T109" fmla="*/ 452 h 1690"/>
                <a:gd name="T110" fmla="*/ 277 w 1062"/>
                <a:gd name="T111" fmla="*/ 330 h 1690"/>
                <a:gd name="T112" fmla="*/ 271 w 1062"/>
                <a:gd name="T113" fmla="*/ 254 h 1690"/>
                <a:gd name="T114" fmla="*/ 213 w 1062"/>
                <a:gd name="T115" fmla="*/ 163 h 1690"/>
                <a:gd name="T116" fmla="*/ 117 w 1062"/>
                <a:gd name="T117" fmla="*/ 66 h 1690"/>
                <a:gd name="T118" fmla="*/ 15 w 1062"/>
                <a:gd name="T119" fmla="*/ 9 h 1690"/>
                <a:gd name="T120" fmla="*/ 15 w 1062"/>
                <a:gd name="T121" fmla="*/ 0 h 169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062"/>
                <a:gd name="T184" fmla="*/ 0 h 1690"/>
                <a:gd name="T185" fmla="*/ 1062 w 1062"/>
                <a:gd name="T186" fmla="*/ 1690 h 169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062" h="1690">
                  <a:moveTo>
                    <a:pt x="30" y="0"/>
                  </a:moveTo>
                  <a:lnTo>
                    <a:pt x="78" y="32"/>
                  </a:lnTo>
                  <a:lnTo>
                    <a:pt x="166" y="80"/>
                  </a:lnTo>
                  <a:lnTo>
                    <a:pt x="248" y="114"/>
                  </a:lnTo>
                  <a:lnTo>
                    <a:pt x="393" y="167"/>
                  </a:lnTo>
                  <a:lnTo>
                    <a:pt x="449" y="326"/>
                  </a:lnTo>
                  <a:lnTo>
                    <a:pt x="496" y="426"/>
                  </a:lnTo>
                  <a:lnTo>
                    <a:pt x="559" y="508"/>
                  </a:lnTo>
                  <a:lnTo>
                    <a:pt x="542" y="560"/>
                  </a:lnTo>
                  <a:lnTo>
                    <a:pt x="564" y="636"/>
                  </a:lnTo>
                  <a:lnTo>
                    <a:pt x="620" y="749"/>
                  </a:lnTo>
                  <a:lnTo>
                    <a:pt x="691" y="866"/>
                  </a:lnTo>
                  <a:lnTo>
                    <a:pt x="745" y="892"/>
                  </a:lnTo>
                  <a:lnTo>
                    <a:pt x="859" y="1043"/>
                  </a:lnTo>
                  <a:lnTo>
                    <a:pt x="916" y="1176"/>
                  </a:lnTo>
                  <a:lnTo>
                    <a:pt x="962" y="1295"/>
                  </a:lnTo>
                  <a:lnTo>
                    <a:pt x="995" y="1387"/>
                  </a:lnTo>
                  <a:lnTo>
                    <a:pt x="895" y="1147"/>
                  </a:lnTo>
                  <a:lnTo>
                    <a:pt x="841" y="1058"/>
                  </a:lnTo>
                  <a:lnTo>
                    <a:pt x="732" y="933"/>
                  </a:lnTo>
                  <a:lnTo>
                    <a:pt x="534" y="959"/>
                  </a:lnTo>
                  <a:lnTo>
                    <a:pt x="507" y="1018"/>
                  </a:lnTo>
                  <a:lnTo>
                    <a:pt x="589" y="1124"/>
                  </a:lnTo>
                  <a:lnTo>
                    <a:pt x="671" y="1131"/>
                  </a:lnTo>
                  <a:lnTo>
                    <a:pt x="624" y="1211"/>
                  </a:lnTo>
                  <a:lnTo>
                    <a:pt x="695" y="1188"/>
                  </a:lnTo>
                  <a:lnTo>
                    <a:pt x="765" y="1262"/>
                  </a:lnTo>
                  <a:lnTo>
                    <a:pt x="725" y="1262"/>
                  </a:lnTo>
                  <a:lnTo>
                    <a:pt x="765" y="1353"/>
                  </a:lnTo>
                  <a:lnTo>
                    <a:pt x="798" y="1337"/>
                  </a:lnTo>
                  <a:lnTo>
                    <a:pt x="845" y="1315"/>
                  </a:lnTo>
                  <a:lnTo>
                    <a:pt x="876" y="1328"/>
                  </a:lnTo>
                  <a:lnTo>
                    <a:pt x="845" y="1325"/>
                  </a:lnTo>
                  <a:lnTo>
                    <a:pt x="789" y="1361"/>
                  </a:lnTo>
                  <a:lnTo>
                    <a:pt x="749" y="1383"/>
                  </a:lnTo>
                  <a:lnTo>
                    <a:pt x="695" y="1402"/>
                  </a:lnTo>
                  <a:lnTo>
                    <a:pt x="664" y="1450"/>
                  </a:lnTo>
                  <a:lnTo>
                    <a:pt x="711" y="1502"/>
                  </a:lnTo>
                  <a:lnTo>
                    <a:pt x="728" y="1459"/>
                  </a:lnTo>
                  <a:lnTo>
                    <a:pt x="759" y="1402"/>
                  </a:lnTo>
                  <a:lnTo>
                    <a:pt x="735" y="1481"/>
                  </a:lnTo>
                  <a:lnTo>
                    <a:pt x="732" y="1511"/>
                  </a:lnTo>
                  <a:lnTo>
                    <a:pt x="780" y="1543"/>
                  </a:lnTo>
                  <a:lnTo>
                    <a:pt x="834" y="1493"/>
                  </a:lnTo>
                  <a:lnTo>
                    <a:pt x="865" y="1436"/>
                  </a:lnTo>
                  <a:lnTo>
                    <a:pt x="841" y="1498"/>
                  </a:lnTo>
                  <a:lnTo>
                    <a:pt x="810" y="1548"/>
                  </a:lnTo>
                  <a:lnTo>
                    <a:pt x="852" y="1581"/>
                  </a:lnTo>
                  <a:lnTo>
                    <a:pt x="876" y="1564"/>
                  </a:lnTo>
                  <a:lnTo>
                    <a:pt x="912" y="1511"/>
                  </a:lnTo>
                  <a:lnTo>
                    <a:pt x="936" y="1453"/>
                  </a:lnTo>
                  <a:lnTo>
                    <a:pt x="924" y="1514"/>
                  </a:lnTo>
                  <a:lnTo>
                    <a:pt x="912" y="1555"/>
                  </a:lnTo>
                  <a:lnTo>
                    <a:pt x="902" y="1584"/>
                  </a:lnTo>
                  <a:lnTo>
                    <a:pt x="956" y="1611"/>
                  </a:lnTo>
                  <a:lnTo>
                    <a:pt x="983" y="1608"/>
                  </a:lnTo>
                  <a:lnTo>
                    <a:pt x="1011" y="1548"/>
                  </a:lnTo>
                  <a:lnTo>
                    <a:pt x="1018" y="1506"/>
                  </a:lnTo>
                  <a:lnTo>
                    <a:pt x="1011" y="1556"/>
                  </a:lnTo>
                  <a:lnTo>
                    <a:pt x="991" y="1608"/>
                  </a:lnTo>
                  <a:lnTo>
                    <a:pt x="1035" y="1608"/>
                  </a:lnTo>
                  <a:lnTo>
                    <a:pt x="1048" y="1569"/>
                  </a:lnTo>
                  <a:lnTo>
                    <a:pt x="1052" y="1493"/>
                  </a:lnTo>
                  <a:lnTo>
                    <a:pt x="1027" y="1464"/>
                  </a:lnTo>
                  <a:lnTo>
                    <a:pt x="1058" y="1489"/>
                  </a:lnTo>
                  <a:lnTo>
                    <a:pt x="1062" y="1528"/>
                  </a:lnTo>
                  <a:lnTo>
                    <a:pt x="1058" y="1584"/>
                  </a:lnTo>
                  <a:lnTo>
                    <a:pt x="1044" y="1625"/>
                  </a:lnTo>
                  <a:lnTo>
                    <a:pt x="983" y="1676"/>
                  </a:lnTo>
                  <a:lnTo>
                    <a:pt x="951" y="1673"/>
                  </a:lnTo>
                  <a:lnTo>
                    <a:pt x="912" y="1690"/>
                  </a:lnTo>
                  <a:lnTo>
                    <a:pt x="869" y="1681"/>
                  </a:lnTo>
                  <a:lnTo>
                    <a:pt x="816" y="1673"/>
                  </a:lnTo>
                  <a:lnTo>
                    <a:pt x="785" y="1664"/>
                  </a:lnTo>
                  <a:lnTo>
                    <a:pt x="772" y="1620"/>
                  </a:lnTo>
                  <a:lnTo>
                    <a:pt x="741" y="1620"/>
                  </a:lnTo>
                  <a:lnTo>
                    <a:pt x="711" y="1581"/>
                  </a:lnTo>
                  <a:lnTo>
                    <a:pt x="711" y="1543"/>
                  </a:lnTo>
                  <a:lnTo>
                    <a:pt x="682" y="1506"/>
                  </a:lnTo>
                  <a:lnTo>
                    <a:pt x="651" y="1468"/>
                  </a:lnTo>
                  <a:lnTo>
                    <a:pt x="647" y="1428"/>
                  </a:lnTo>
                  <a:lnTo>
                    <a:pt x="661" y="1402"/>
                  </a:lnTo>
                  <a:lnTo>
                    <a:pt x="594" y="1295"/>
                  </a:lnTo>
                  <a:lnTo>
                    <a:pt x="538" y="1242"/>
                  </a:lnTo>
                  <a:lnTo>
                    <a:pt x="516" y="1198"/>
                  </a:lnTo>
                  <a:lnTo>
                    <a:pt x="400" y="1113"/>
                  </a:lnTo>
                  <a:lnTo>
                    <a:pt x="389" y="1207"/>
                  </a:lnTo>
                  <a:lnTo>
                    <a:pt x="381" y="1295"/>
                  </a:lnTo>
                  <a:lnTo>
                    <a:pt x="381" y="1348"/>
                  </a:lnTo>
                  <a:lnTo>
                    <a:pt x="372" y="1255"/>
                  </a:lnTo>
                  <a:lnTo>
                    <a:pt x="376" y="1151"/>
                  </a:lnTo>
                  <a:lnTo>
                    <a:pt x="381" y="1067"/>
                  </a:lnTo>
                  <a:lnTo>
                    <a:pt x="345" y="1004"/>
                  </a:lnTo>
                  <a:lnTo>
                    <a:pt x="345" y="1211"/>
                  </a:lnTo>
                  <a:lnTo>
                    <a:pt x="327" y="1018"/>
                  </a:lnTo>
                  <a:lnTo>
                    <a:pt x="321" y="831"/>
                  </a:lnTo>
                  <a:lnTo>
                    <a:pt x="327" y="687"/>
                  </a:lnTo>
                  <a:lnTo>
                    <a:pt x="321" y="582"/>
                  </a:lnTo>
                  <a:lnTo>
                    <a:pt x="310" y="459"/>
                  </a:lnTo>
                  <a:lnTo>
                    <a:pt x="185" y="447"/>
                  </a:lnTo>
                  <a:lnTo>
                    <a:pt x="262" y="383"/>
                  </a:lnTo>
                  <a:lnTo>
                    <a:pt x="210" y="443"/>
                  </a:lnTo>
                  <a:lnTo>
                    <a:pt x="317" y="451"/>
                  </a:lnTo>
                  <a:lnTo>
                    <a:pt x="336" y="570"/>
                  </a:lnTo>
                  <a:lnTo>
                    <a:pt x="437" y="570"/>
                  </a:lnTo>
                  <a:lnTo>
                    <a:pt x="485" y="551"/>
                  </a:lnTo>
                  <a:lnTo>
                    <a:pt x="459" y="615"/>
                  </a:lnTo>
                  <a:lnTo>
                    <a:pt x="383" y="749"/>
                  </a:lnTo>
                  <a:lnTo>
                    <a:pt x="449" y="722"/>
                  </a:lnTo>
                  <a:lnTo>
                    <a:pt x="564" y="904"/>
                  </a:lnTo>
                  <a:lnTo>
                    <a:pt x="682" y="892"/>
                  </a:lnTo>
                  <a:lnTo>
                    <a:pt x="554" y="660"/>
                  </a:lnTo>
                  <a:lnTo>
                    <a:pt x="520" y="556"/>
                  </a:lnTo>
                  <a:lnTo>
                    <a:pt x="542" y="508"/>
                  </a:lnTo>
                  <a:lnTo>
                    <a:pt x="480" y="430"/>
                  </a:lnTo>
                  <a:lnTo>
                    <a:pt x="427" y="326"/>
                  </a:lnTo>
                  <a:lnTo>
                    <a:pt x="383" y="189"/>
                  </a:lnTo>
                  <a:lnTo>
                    <a:pt x="235" y="132"/>
                  </a:lnTo>
                  <a:lnTo>
                    <a:pt x="114" y="72"/>
                  </a:lnTo>
                  <a:lnTo>
                    <a:pt x="30" y="18"/>
                  </a:lnTo>
                  <a:lnTo>
                    <a:pt x="0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7" name="Freeform 88"/>
            <p:cNvSpPr>
              <a:spLocks/>
            </p:cNvSpPr>
            <p:nvPr/>
          </p:nvSpPr>
          <p:spPr bwMode="auto">
            <a:xfrm>
              <a:off x="3325" y="3256"/>
              <a:ext cx="120" cy="142"/>
            </a:xfrm>
            <a:custGeom>
              <a:avLst/>
              <a:gdLst>
                <a:gd name="T0" fmla="*/ 0 w 241"/>
                <a:gd name="T1" fmla="*/ 3 h 283"/>
                <a:gd name="T2" fmla="*/ 37 w 241"/>
                <a:gd name="T3" fmla="*/ 39 h 283"/>
                <a:gd name="T4" fmla="*/ 79 w 241"/>
                <a:gd name="T5" fmla="*/ 83 h 283"/>
                <a:gd name="T6" fmla="*/ 105 w 241"/>
                <a:gd name="T7" fmla="*/ 118 h 283"/>
                <a:gd name="T8" fmla="*/ 120 w 241"/>
                <a:gd name="T9" fmla="*/ 142 h 283"/>
                <a:gd name="T10" fmla="*/ 98 w 241"/>
                <a:gd name="T11" fmla="*/ 100 h 283"/>
                <a:gd name="T12" fmla="*/ 74 w 241"/>
                <a:gd name="T13" fmla="*/ 63 h 283"/>
                <a:gd name="T14" fmla="*/ 50 w 241"/>
                <a:gd name="T15" fmla="*/ 35 h 283"/>
                <a:gd name="T16" fmla="*/ 29 w 241"/>
                <a:gd name="T17" fmla="*/ 13 h 283"/>
                <a:gd name="T18" fmla="*/ 13 w 241"/>
                <a:gd name="T19" fmla="*/ 0 h 283"/>
                <a:gd name="T20" fmla="*/ 0 w 241"/>
                <a:gd name="T21" fmla="*/ 3 h 2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1"/>
                <a:gd name="T34" fmla="*/ 0 h 283"/>
                <a:gd name="T35" fmla="*/ 241 w 241"/>
                <a:gd name="T36" fmla="*/ 283 h 2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1" h="283">
                  <a:moveTo>
                    <a:pt x="0" y="5"/>
                  </a:moveTo>
                  <a:lnTo>
                    <a:pt x="75" y="77"/>
                  </a:lnTo>
                  <a:lnTo>
                    <a:pt x="158" y="165"/>
                  </a:lnTo>
                  <a:lnTo>
                    <a:pt x="210" y="235"/>
                  </a:lnTo>
                  <a:lnTo>
                    <a:pt x="241" y="283"/>
                  </a:lnTo>
                  <a:lnTo>
                    <a:pt x="197" y="200"/>
                  </a:lnTo>
                  <a:lnTo>
                    <a:pt x="149" y="125"/>
                  </a:lnTo>
                  <a:lnTo>
                    <a:pt x="100" y="69"/>
                  </a:lnTo>
                  <a:lnTo>
                    <a:pt x="58" y="25"/>
                  </a:lnTo>
                  <a:lnTo>
                    <a:pt x="2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8" name="Freeform 89"/>
            <p:cNvSpPr>
              <a:spLocks/>
            </p:cNvSpPr>
            <p:nvPr/>
          </p:nvSpPr>
          <p:spPr bwMode="auto">
            <a:xfrm>
              <a:off x="3780" y="3922"/>
              <a:ext cx="73" cy="60"/>
            </a:xfrm>
            <a:custGeom>
              <a:avLst/>
              <a:gdLst>
                <a:gd name="T0" fmla="*/ 72 w 146"/>
                <a:gd name="T1" fmla="*/ 60 h 120"/>
                <a:gd name="T2" fmla="*/ 70 w 146"/>
                <a:gd name="T3" fmla="*/ 50 h 120"/>
                <a:gd name="T4" fmla="*/ 66 w 146"/>
                <a:gd name="T5" fmla="*/ 45 h 120"/>
                <a:gd name="T6" fmla="*/ 53 w 146"/>
                <a:gd name="T7" fmla="*/ 42 h 120"/>
                <a:gd name="T8" fmla="*/ 46 w 146"/>
                <a:gd name="T9" fmla="*/ 44 h 120"/>
                <a:gd name="T10" fmla="*/ 42 w 146"/>
                <a:gd name="T11" fmla="*/ 24 h 120"/>
                <a:gd name="T12" fmla="*/ 34 w 146"/>
                <a:gd name="T13" fmla="*/ 17 h 120"/>
                <a:gd name="T14" fmla="*/ 21 w 146"/>
                <a:gd name="T15" fmla="*/ 12 h 120"/>
                <a:gd name="T16" fmla="*/ 3 w 146"/>
                <a:gd name="T17" fmla="*/ 11 h 120"/>
                <a:gd name="T18" fmla="*/ 0 w 146"/>
                <a:gd name="T19" fmla="*/ 0 h 120"/>
                <a:gd name="T20" fmla="*/ 5 w 146"/>
                <a:gd name="T21" fmla="*/ 9 h 120"/>
                <a:gd name="T22" fmla="*/ 23 w 146"/>
                <a:gd name="T23" fmla="*/ 9 h 120"/>
                <a:gd name="T24" fmla="*/ 40 w 146"/>
                <a:gd name="T25" fmla="*/ 13 h 120"/>
                <a:gd name="T26" fmla="*/ 46 w 146"/>
                <a:gd name="T27" fmla="*/ 21 h 120"/>
                <a:gd name="T28" fmla="*/ 50 w 146"/>
                <a:gd name="T29" fmla="*/ 36 h 120"/>
                <a:gd name="T30" fmla="*/ 62 w 146"/>
                <a:gd name="T31" fmla="*/ 37 h 120"/>
                <a:gd name="T32" fmla="*/ 72 w 146"/>
                <a:gd name="T33" fmla="*/ 45 h 120"/>
                <a:gd name="T34" fmla="*/ 73 w 146"/>
                <a:gd name="T35" fmla="*/ 56 h 120"/>
                <a:gd name="T36" fmla="*/ 72 w 146"/>
                <a:gd name="T37" fmla="*/ 60 h 1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120"/>
                <a:gd name="T59" fmla="*/ 146 w 146"/>
                <a:gd name="T60" fmla="*/ 120 h 1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120">
                  <a:moveTo>
                    <a:pt x="143" y="120"/>
                  </a:moveTo>
                  <a:lnTo>
                    <a:pt x="140" y="99"/>
                  </a:lnTo>
                  <a:lnTo>
                    <a:pt x="131" y="90"/>
                  </a:lnTo>
                  <a:lnTo>
                    <a:pt x="107" y="84"/>
                  </a:lnTo>
                  <a:lnTo>
                    <a:pt x="93" y="87"/>
                  </a:lnTo>
                  <a:lnTo>
                    <a:pt x="84" y="48"/>
                  </a:lnTo>
                  <a:lnTo>
                    <a:pt x="67" y="34"/>
                  </a:lnTo>
                  <a:lnTo>
                    <a:pt x="42" y="23"/>
                  </a:lnTo>
                  <a:lnTo>
                    <a:pt x="7" y="22"/>
                  </a:lnTo>
                  <a:lnTo>
                    <a:pt x="0" y="0"/>
                  </a:lnTo>
                  <a:lnTo>
                    <a:pt x="10" y="18"/>
                  </a:lnTo>
                  <a:lnTo>
                    <a:pt x="47" y="17"/>
                  </a:lnTo>
                  <a:lnTo>
                    <a:pt x="80" y="26"/>
                  </a:lnTo>
                  <a:lnTo>
                    <a:pt x="93" y="42"/>
                  </a:lnTo>
                  <a:lnTo>
                    <a:pt x="100" y="72"/>
                  </a:lnTo>
                  <a:lnTo>
                    <a:pt x="124" y="74"/>
                  </a:lnTo>
                  <a:lnTo>
                    <a:pt x="143" y="90"/>
                  </a:lnTo>
                  <a:lnTo>
                    <a:pt x="146" y="111"/>
                  </a:lnTo>
                  <a:lnTo>
                    <a:pt x="143" y="12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59" name="Freeform 90"/>
            <p:cNvSpPr>
              <a:spLocks/>
            </p:cNvSpPr>
            <p:nvPr/>
          </p:nvSpPr>
          <p:spPr bwMode="auto">
            <a:xfrm>
              <a:off x="3377" y="3967"/>
              <a:ext cx="304" cy="141"/>
            </a:xfrm>
            <a:custGeom>
              <a:avLst/>
              <a:gdLst>
                <a:gd name="T0" fmla="*/ 2 w 607"/>
                <a:gd name="T1" fmla="*/ 107 h 283"/>
                <a:gd name="T2" fmla="*/ 15 w 607"/>
                <a:gd name="T3" fmla="*/ 116 h 283"/>
                <a:gd name="T4" fmla="*/ 33 w 607"/>
                <a:gd name="T5" fmla="*/ 124 h 283"/>
                <a:gd name="T6" fmla="*/ 62 w 607"/>
                <a:gd name="T7" fmla="*/ 126 h 283"/>
                <a:gd name="T8" fmla="*/ 107 w 607"/>
                <a:gd name="T9" fmla="*/ 126 h 283"/>
                <a:gd name="T10" fmla="*/ 174 w 607"/>
                <a:gd name="T11" fmla="*/ 131 h 283"/>
                <a:gd name="T12" fmla="*/ 186 w 607"/>
                <a:gd name="T13" fmla="*/ 129 h 283"/>
                <a:gd name="T14" fmla="*/ 197 w 607"/>
                <a:gd name="T15" fmla="*/ 123 h 283"/>
                <a:gd name="T16" fmla="*/ 200 w 607"/>
                <a:gd name="T17" fmla="*/ 114 h 283"/>
                <a:gd name="T18" fmla="*/ 199 w 607"/>
                <a:gd name="T19" fmla="*/ 107 h 283"/>
                <a:gd name="T20" fmla="*/ 176 w 607"/>
                <a:gd name="T21" fmla="*/ 90 h 283"/>
                <a:gd name="T22" fmla="*/ 207 w 607"/>
                <a:gd name="T23" fmla="*/ 99 h 283"/>
                <a:gd name="T24" fmla="*/ 220 w 607"/>
                <a:gd name="T25" fmla="*/ 98 h 283"/>
                <a:gd name="T26" fmla="*/ 227 w 607"/>
                <a:gd name="T27" fmla="*/ 90 h 283"/>
                <a:gd name="T28" fmla="*/ 229 w 607"/>
                <a:gd name="T29" fmla="*/ 81 h 283"/>
                <a:gd name="T30" fmla="*/ 225 w 607"/>
                <a:gd name="T31" fmla="*/ 72 h 283"/>
                <a:gd name="T32" fmla="*/ 211 w 607"/>
                <a:gd name="T33" fmla="*/ 65 h 283"/>
                <a:gd name="T34" fmla="*/ 168 w 607"/>
                <a:gd name="T35" fmla="*/ 44 h 283"/>
                <a:gd name="T36" fmla="*/ 234 w 607"/>
                <a:gd name="T37" fmla="*/ 69 h 283"/>
                <a:gd name="T38" fmla="*/ 247 w 607"/>
                <a:gd name="T39" fmla="*/ 73 h 283"/>
                <a:gd name="T40" fmla="*/ 237 w 607"/>
                <a:gd name="T41" fmla="*/ 76 h 283"/>
                <a:gd name="T42" fmla="*/ 239 w 607"/>
                <a:gd name="T43" fmla="*/ 81 h 283"/>
                <a:gd name="T44" fmla="*/ 237 w 607"/>
                <a:gd name="T45" fmla="*/ 87 h 283"/>
                <a:gd name="T46" fmla="*/ 234 w 607"/>
                <a:gd name="T47" fmla="*/ 92 h 283"/>
                <a:gd name="T48" fmla="*/ 239 w 607"/>
                <a:gd name="T49" fmla="*/ 109 h 283"/>
                <a:gd name="T50" fmla="*/ 248 w 607"/>
                <a:gd name="T51" fmla="*/ 107 h 283"/>
                <a:gd name="T52" fmla="*/ 256 w 607"/>
                <a:gd name="T53" fmla="*/ 99 h 283"/>
                <a:gd name="T54" fmla="*/ 260 w 607"/>
                <a:gd name="T55" fmla="*/ 92 h 283"/>
                <a:gd name="T56" fmla="*/ 256 w 607"/>
                <a:gd name="T57" fmla="*/ 41 h 283"/>
                <a:gd name="T58" fmla="*/ 251 w 607"/>
                <a:gd name="T59" fmla="*/ 36 h 283"/>
                <a:gd name="T60" fmla="*/ 163 w 607"/>
                <a:gd name="T61" fmla="*/ 0 h 283"/>
                <a:gd name="T62" fmla="*/ 256 w 607"/>
                <a:gd name="T63" fmla="*/ 32 h 283"/>
                <a:gd name="T64" fmla="*/ 265 w 607"/>
                <a:gd name="T65" fmla="*/ 41 h 283"/>
                <a:gd name="T66" fmla="*/ 282 w 607"/>
                <a:gd name="T67" fmla="*/ 65 h 283"/>
                <a:gd name="T68" fmla="*/ 292 w 607"/>
                <a:gd name="T69" fmla="*/ 73 h 283"/>
                <a:gd name="T70" fmla="*/ 304 w 607"/>
                <a:gd name="T71" fmla="*/ 77 h 283"/>
                <a:gd name="T72" fmla="*/ 295 w 607"/>
                <a:gd name="T73" fmla="*/ 79 h 283"/>
                <a:gd name="T74" fmla="*/ 285 w 607"/>
                <a:gd name="T75" fmla="*/ 76 h 283"/>
                <a:gd name="T76" fmla="*/ 269 w 607"/>
                <a:gd name="T77" fmla="*/ 62 h 283"/>
                <a:gd name="T78" fmla="*/ 265 w 607"/>
                <a:gd name="T79" fmla="*/ 96 h 283"/>
                <a:gd name="T80" fmla="*/ 260 w 607"/>
                <a:gd name="T81" fmla="*/ 103 h 283"/>
                <a:gd name="T82" fmla="*/ 250 w 607"/>
                <a:gd name="T83" fmla="*/ 110 h 283"/>
                <a:gd name="T84" fmla="*/ 239 w 607"/>
                <a:gd name="T85" fmla="*/ 115 h 283"/>
                <a:gd name="T86" fmla="*/ 233 w 607"/>
                <a:gd name="T87" fmla="*/ 115 h 283"/>
                <a:gd name="T88" fmla="*/ 221 w 607"/>
                <a:gd name="T89" fmla="*/ 115 h 283"/>
                <a:gd name="T90" fmla="*/ 215 w 607"/>
                <a:gd name="T91" fmla="*/ 126 h 283"/>
                <a:gd name="T92" fmla="*/ 207 w 607"/>
                <a:gd name="T93" fmla="*/ 133 h 283"/>
                <a:gd name="T94" fmla="*/ 192 w 607"/>
                <a:gd name="T95" fmla="*/ 139 h 283"/>
                <a:gd name="T96" fmla="*/ 179 w 607"/>
                <a:gd name="T97" fmla="*/ 141 h 283"/>
                <a:gd name="T98" fmla="*/ 163 w 607"/>
                <a:gd name="T99" fmla="*/ 136 h 283"/>
                <a:gd name="T100" fmla="*/ 130 w 607"/>
                <a:gd name="T101" fmla="*/ 133 h 283"/>
                <a:gd name="T102" fmla="*/ 96 w 607"/>
                <a:gd name="T103" fmla="*/ 132 h 283"/>
                <a:gd name="T104" fmla="*/ 61 w 607"/>
                <a:gd name="T105" fmla="*/ 132 h 283"/>
                <a:gd name="T106" fmla="*/ 42 w 607"/>
                <a:gd name="T107" fmla="*/ 130 h 283"/>
                <a:gd name="T108" fmla="*/ 26 w 607"/>
                <a:gd name="T109" fmla="*/ 126 h 283"/>
                <a:gd name="T110" fmla="*/ 15 w 607"/>
                <a:gd name="T111" fmla="*/ 121 h 283"/>
                <a:gd name="T112" fmla="*/ 5 w 607"/>
                <a:gd name="T113" fmla="*/ 115 h 283"/>
                <a:gd name="T114" fmla="*/ 0 w 607"/>
                <a:gd name="T115" fmla="*/ 111 h 283"/>
                <a:gd name="T116" fmla="*/ 2 w 607"/>
                <a:gd name="T117" fmla="*/ 107 h 2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07"/>
                <a:gd name="T178" fmla="*/ 0 h 283"/>
                <a:gd name="T179" fmla="*/ 607 w 607"/>
                <a:gd name="T180" fmla="*/ 283 h 2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07" h="283">
                  <a:moveTo>
                    <a:pt x="3" y="215"/>
                  </a:moveTo>
                  <a:lnTo>
                    <a:pt x="29" y="232"/>
                  </a:lnTo>
                  <a:lnTo>
                    <a:pt x="66" y="248"/>
                  </a:lnTo>
                  <a:lnTo>
                    <a:pt x="124" y="253"/>
                  </a:lnTo>
                  <a:lnTo>
                    <a:pt x="214" y="253"/>
                  </a:lnTo>
                  <a:lnTo>
                    <a:pt x="348" y="262"/>
                  </a:lnTo>
                  <a:lnTo>
                    <a:pt x="371" y="259"/>
                  </a:lnTo>
                  <a:lnTo>
                    <a:pt x="394" y="246"/>
                  </a:lnTo>
                  <a:lnTo>
                    <a:pt x="399" y="229"/>
                  </a:lnTo>
                  <a:lnTo>
                    <a:pt x="397" y="215"/>
                  </a:lnTo>
                  <a:lnTo>
                    <a:pt x="352" y="180"/>
                  </a:lnTo>
                  <a:lnTo>
                    <a:pt x="413" y="199"/>
                  </a:lnTo>
                  <a:lnTo>
                    <a:pt x="440" y="197"/>
                  </a:lnTo>
                  <a:lnTo>
                    <a:pt x="454" y="180"/>
                  </a:lnTo>
                  <a:lnTo>
                    <a:pt x="457" y="163"/>
                  </a:lnTo>
                  <a:lnTo>
                    <a:pt x="449" y="145"/>
                  </a:lnTo>
                  <a:lnTo>
                    <a:pt x="421" y="131"/>
                  </a:lnTo>
                  <a:lnTo>
                    <a:pt x="336" y="89"/>
                  </a:lnTo>
                  <a:lnTo>
                    <a:pt x="468" y="138"/>
                  </a:lnTo>
                  <a:lnTo>
                    <a:pt x="494" y="147"/>
                  </a:lnTo>
                  <a:lnTo>
                    <a:pt x="473" y="152"/>
                  </a:lnTo>
                  <a:lnTo>
                    <a:pt x="477" y="163"/>
                  </a:lnTo>
                  <a:lnTo>
                    <a:pt x="474" y="175"/>
                  </a:lnTo>
                  <a:lnTo>
                    <a:pt x="467" y="185"/>
                  </a:lnTo>
                  <a:lnTo>
                    <a:pt x="477" y="219"/>
                  </a:lnTo>
                  <a:lnTo>
                    <a:pt x="495" y="214"/>
                  </a:lnTo>
                  <a:lnTo>
                    <a:pt x="512" y="199"/>
                  </a:lnTo>
                  <a:lnTo>
                    <a:pt x="519" y="185"/>
                  </a:lnTo>
                  <a:lnTo>
                    <a:pt x="512" y="83"/>
                  </a:lnTo>
                  <a:lnTo>
                    <a:pt x="501" y="72"/>
                  </a:lnTo>
                  <a:lnTo>
                    <a:pt x="325" y="0"/>
                  </a:lnTo>
                  <a:lnTo>
                    <a:pt x="512" y="65"/>
                  </a:lnTo>
                  <a:lnTo>
                    <a:pt x="529" y="83"/>
                  </a:lnTo>
                  <a:lnTo>
                    <a:pt x="563" y="131"/>
                  </a:lnTo>
                  <a:lnTo>
                    <a:pt x="583" y="147"/>
                  </a:lnTo>
                  <a:lnTo>
                    <a:pt x="607" y="155"/>
                  </a:lnTo>
                  <a:lnTo>
                    <a:pt x="589" y="158"/>
                  </a:lnTo>
                  <a:lnTo>
                    <a:pt x="570" y="153"/>
                  </a:lnTo>
                  <a:lnTo>
                    <a:pt x="537" y="125"/>
                  </a:lnTo>
                  <a:lnTo>
                    <a:pt x="529" y="192"/>
                  </a:lnTo>
                  <a:lnTo>
                    <a:pt x="519" y="207"/>
                  </a:lnTo>
                  <a:lnTo>
                    <a:pt x="500" y="220"/>
                  </a:lnTo>
                  <a:lnTo>
                    <a:pt x="477" y="231"/>
                  </a:lnTo>
                  <a:lnTo>
                    <a:pt x="465" y="231"/>
                  </a:lnTo>
                  <a:lnTo>
                    <a:pt x="441" y="231"/>
                  </a:lnTo>
                  <a:lnTo>
                    <a:pt x="429" y="252"/>
                  </a:lnTo>
                  <a:lnTo>
                    <a:pt x="413" y="267"/>
                  </a:lnTo>
                  <a:lnTo>
                    <a:pt x="384" y="278"/>
                  </a:lnTo>
                  <a:lnTo>
                    <a:pt x="358" y="283"/>
                  </a:lnTo>
                  <a:lnTo>
                    <a:pt x="325" y="272"/>
                  </a:lnTo>
                  <a:lnTo>
                    <a:pt x="260" y="267"/>
                  </a:lnTo>
                  <a:lnTo>
                    <a:pt x="191" y="265"/>
                  </a:lnTo>
                  <a:lnTo>
                    <a:pt x="121" y="265"/>
                  </a:lnTo>
                  <a:lnTo>
                    <a:pt x="83" y="260"/>
                  </a:lnTo>
                  <a:lnTo>
                    <a:pt x="52" y="252"/>
                  </a:lnTo>
                  <a:lnTo>
                    <a:pt x="29" y="243"/>
                  </a:lnTo>
                  <a:lnTo>
                    <a:pt x="9" y="231"/>
                  </a:lnTo>
                  <a:lnTo>
                    <a:pt x="0" y="222"/>
                  </a:lnTo>
                  <a:lnTo>
                    <a:pt x="3" y="21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0" name="Freeform 91"/>
            <p:cNvSpPr>
              <a:spLocks/>
            </p:cNvSpPr>
            <p:nvPr/>
          </p:nvSpPr>
          <p:spPr bwMode="auto">
            <a:xfrm>
              <a:off x="3947" y="3255"/>
              <a:ext cx="160" cy="65"/>
            </a:xfrm>
            <a:custGeom>
              <a:avLst/>
              <a:gdLst>
                <a:gd name="T0" fmla="*/ 50 w 321"/>
                <a:gd name="T1" fmla="*/ 0 h 130"/>
                <a:gd name="T2" fmla="*/ 67 w 321"/>
                <a:gd name="T3" fmla="*/ 2 h 130"/>
                <a:gd name="T4" fmla="*/ 84 w 321"/>
                <a:gd name="T5" fmla="*/ 7 h 130"/>
                <a:gd name="T6" fmla="*/ 98 w 321"/>
                <a:gd name="T7" fmla="*/ 17 h 130"/>
                <a:gd name="T8" fmla="*/ 111 w 321"/>
                <a:gd name="T9" fmla="*/ 33 h 130"/>
                <a:gd name="T10" fmla="*/ 117 w 321"/>
                <a:gd name="T11" fmla="*/ 46 h 130"/>
                <a:gd name="T12" fmla="*/ 121 w 321"/>
                <a:gd name="T13" fmla="*/ 54 h 130"/>
                <a:gd name="T14" fmla="*/ 138 w 321"/>
                <a:gd name="T15" fmla="*/ 54 h 130"/>
                <a:gd name="T16" fmla="*/ 148 w 321"/>
                <a:gd name="T17" fmla="*/ 31 h 130"/>
                <a:gd name="T18" fmla="*/ 160 w 321"/>
                <a:gd name="T19" fmla="*/ 31 h 130"/>
                <a:gd name="T20" fmla="*/ 159 w 321"/>
                <a:gd name="T21" fmla="*/ 37 h 130"/>
                <a:gd name="T22" fmla="*/ 151 w 321"/>
                <a:gd name="T23" fmla="*/ 41 h 130"/>
                <a:gd name="T24" fmla="*/ 142 w 321"/>
                <a:gd name="T25" fmla="*/ 56 h 130"/>
                <a:gd name="T26" fmla="*/ 122 w 321"/>
                <a:gd name="T27" fmla="*/ 62 h 130"/>
                <a:gd name="T28" fmla="*/ 117 w 321"/>
                <a:gd name="T29" fmla="*/ 65 h 130"/>
                <a:gd name="T30" fmla="*/ 111 w 321"/>
                <a:gd name="T31" fmla="*/ 56 h 130"/>
                <a:gd name="T32" fmla="*/ 114 w 321"/>
                <a:gd name="T33" fmla="*/ 51 h 130"/>
                <a:gd name="T34" fmla="*/ 108 w 321"/>
                <a:gd name="T35" fmla="*/ 36 h 130"/>
                <a:gd name="T36" fmla="*/ 100 w 321"/>
                <a:gd name="T37" fmla="*/ 24 h 130"/>
                <a:gd name="T38" fmla="*/ 90 w 321"/>
                <a:gd name="T39" fmla="*/ 17 h 130"/>
                <a:gd name="T40" fmla="*/ 82 w 321"/>
                <a:gd name="T41" fmla="*/ 13 h 130"/>
                <a:gd name="T42" fmla="*/ 68 w 321"/>
                <a:gd name="T43" fmla="*/ 12 h 130"/>
                <a:gd name="T44" fmla="*/ 54 w 321"/>
                <a:gd name="T45" fmla="*/ 12 h 130"/>
                <a:gd name="T46" fmla="*/ 45 w 321"/>
                <a:gd name="T47" fmla="*/ 12 h 130"/>
                <a:gd name="T48" fmla="*/ 38 w 321"/>
                <a:gd name="T49" fmla="*/ 12 h 130"/>
                <a:gd name="T50" fmla="*/ 9 w 321"/>
                <a:gd name="T51" fmla="*/ 27 h 130"/>
                <a:gd name="T52" fmla="*/ 9 w 321"/>
                <a:gd name="T53" fmla="*/ 35 h 130"/>
                <a:gd name="T54" fmla="*/ 10 w 321"/>
                <a:gd name="T55" fmla="*/ 46 h 130"/>
                <a:gd name="T56" fmla="*/ 4 w 321"/>
                <a:gd name="T57" fmla="*/ 40 h 130"/>
                <a:gd name="T58" fmla="*/ 0 w 321"/>
                <a:gd name="T59" fmla="*/ 33 h 130"/>
                <a:gd name="T60" fmla="*/ 0 w 321"/>
                <a:gd name="T61" fmla="*/ 25 h 130"/>
                <a:gd name="T62" fmla="*/ 2 w 321"/>
                <a:gd name="T63" fmla="*/ 23 h 130"/>
                <a:gd name="T64" fmla="*/ 24 w 321"/>
                <a:gd name="T65" fmla="*/ 12 h 130"/>
                <a:gd name="T66" fmla="*/ 42 w 321"/>
                <a:gd name="T67" fmla="*/ 2 h 130"/>
                <a:gd name="T68" fmla="*/ 50 w 321"/>
                <a:gd name="T69" fmla="*/ 0 h 13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1"/>
                <a:gd name="T106" fmla="*/ 0 h 130"/>
                <a:gd name="T107" fmla="*/ 321 w 321"/>
                <a:gd name="T108" fmla="*/ 130 h 13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1" h="130">
                  <a:moveTo>
                    <a:pt x="101" y="0"/>
                  </a:moveTo>
                  <a:lnTo>
                    <a:pt x="134" y="5"/>
                  </a:lnTo>
                  <a:lnTo>
                    <a:pt x="168" y="14"/>
                  </a:lnTo>
                  <a:lnTo>
                    <a:pt x="197" y="34"/>
                  </a:lnTo>
                  <a:lnTo>
                    <a:pt x="222" y="65"/>
                  </a:lnTo>
                  <a:lnTo>
                    <a:pt x="235" y="92"/>
                  </a:lnTo>
                  <a:lnTo>
                    <a:pt x="242" y="108"/>
                  </a:lnTo>
                  <a:lnTo>
                    <a:pt x="277" y="108"/>
                  </a:lnTo>
                  <a:lnTo>
                    <a:pt x="297" y="62"/>
                  </a:lnTo>
                  <a:lnTo>
                    <a:pt x="321" y="62"/>
                  </a:lnTo>
                  <a:lnTo>
                    <a:pt x="319" y="75"/>
                  </a:lnTo>
                  <a:lnTo>
                    <a:pt x="303" y="82"/>
                  </a:lnTo>
                  <a:lnTo>
                    <a:pt x="284" y="113"/>
                  </a:lnTo>
                  <a:lnTo>
                    <a:pt x="244" y="124"/>
                  </a:lnTo>
                  <a:lnTo>
                    <a:pt x="235" y="130"/>
                  </a:lnTo>
                  <a:lnTo>
                    <a:pt x="222" y="113"/>
                  </a:lnTo>
                  <a:lnTo>
                    <a:pt x="228" y="102"/>
                  </a:lnTo>
                  <a:lnTo>
                    <a:pt x="216" y="72"/>
                  </a:lnTo>
                  <a:lnTo>
                    <a:pt x="200" y="49"/>
                  </a:lnTo>
                  <a:lnTo>
                    <a:pt x="180" y="34"/>
                  </a:lnTo>
                  <a:lnTo>
                    <a:pt x="164" y="27"/>
                  </a:lnTo>
                  <a:lnTo>
                    <a:pt x="136" y="24"/>
                  </a:lnTo>
                  <a:lnTo>
                    <a:pt x="108" y="24"/>
                  </a:lnTo>
                  <a:lnTo>
                    <a:pt x="90" y="24"/>
                  </a:lnTo>
                  <a:lnTo>
                    <a:pt x="76" y="25"/>
                  </a:lnTo>
                  <a:lnTo>
                    <a:pt x="19" y="55"/>
                  </a:lnTo>
                  <a:lnTo>
                    <a:pt x="18" y="71"/>
                  </a:lnTo>
                  <a:lnTo>
                    <a:pt x="20" y="92"/>
                  </a:lnTo>
                  <a:lnTo>
                    <a:pt x="9" y="80"/>
                  </a:lnTo>
                  <a:lnTo>
                    <a:pt x="0" y="65"/>
                  </a:lnTo>
                  <a:lnTo>
                    <a:pt x="0" y="51"/>
                  </a:lnTo>
                  <a:lnTo>
                    <a:pt x="5" y="46"/>
                  </a:lnTo>
                  <a:lnTo>
                    <a:pt x="49" y="25"/>
                  </a:lnTo>
                  <a:lnTo>
                    <a:pt x="85" y="5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1" name="Freeform 92"/>
            <p:cNvSpPr>
              <a:spLocks/>
            </p:cNvSpPr>
            <p:nvPr/>
          </p:nvSpPr>
          <p:spPr bwMode="auto">
            <a:xfrm>
              <a:off x="3836" y="3109"/>
              <a:ext cx="192" cy="388"/>
            </a:xfrm>
            <a:custGeom>
              <a:avLst/>
              <a:gdLst>
                <a:gd name="T0" fmla="*/ 125 w 383"/>
                <a:gd name="T1" fmla="*/ 77 h 775"/>
                <a:gd name="T2" fmla="*/ 142 w 383"/>
                <a:gd name="T3" fmla="*/ 109 h 775"/>
                <a:gd name="T4" fmla="*/ 135 w 383"/>
                <a:gd name="T5" fmla="*/ 120 h 775"/>
                <a:gd name="T6" fmla="*/ 127 w 383"/>
                <a:gd name="T7" fmla="*/ 133 h 775"/>
                <a:gd name="T8" fmla="*/ 134 w 383"/>
                <a:gd name="T9" fmla="*/ 150 h 775"/>
                <a:gd name="T10" fmla="*/ 113 w 383"/>
                <a:gd name="T11" fmla="*/ 141 h 775"/>
                <a:gd name="T12" fmla="*/ 101 w 383"/>
                <a:gd name="T13" fmla="*/ 118 h 775"/>
                <a:gd name="T14" fmla="*/ 95 w 383"/>
                <a:gd name="T15" fmla="*/ 127 h 775"/>
                <a:gd name="T16" fmla="*/ 96 w 383"/>
                <a:gd name="T17" fmla="*/ 151 h 775"/>
                <a:gd name="T18" fmla="*/ 93 w 383"/>
                <a:gd name="T19" fmla="*/ 162 h 775"/>
                <a:gd name="T20" fmla="*/ 109 w 383"/>
                <a:gd name="T21" fmla="*/ 194 h 775"/>
                <a:gd name="T22" fmla="*/ 142 w 383"/>
                <a:gd name="T23" fmla="*/ 225 h 775"/>
                <a:gd name="T24" fmla="*/ 192 w 383"/>
                <a:gd name="T25" fmla="*/ 239 h 775"/>
                <a:gd name="T26" fmla="*/ 142 w 383"/>
                <a:gd name="T27" fmla="*/ 247 h 775"/>
                <a:gd name="T28" fmla="*/ 123 w 383"/>
                <a:gd name="T29" fmla="*/ 255 h 775"/>
                <a:gd name="T30" fmla="*/ 98 w 383"/>
                <a:gd name="T31" fmla="*/ 280 h 775"/>
                <a:gd name="T32" fmla="*/ 121 w 383"/>
                <a:gd name="T33" fmla="*/ 313 h 775"/>
                <a:gd name="T34" fmla="*/ 143 w 383"/>
                <a:gd name="T35" fmla="*/ 350 h 775"/>
                <a:gd name="T36" fmla="*/ 113 w 383"/>
                <a:gd name="T37" fmla="*/ 348 h 775"/>
                <a:gd name="T38" fmla="*/ 80 w 383"/>
                <a:gd name="T39" fmla="*/ 369 h 775"/>
                <a:gd name="T40" fmla="*/ 36 w 383"/>
                <a:gd name="T41" fmla="*/ 388 h 775"/>
                <a:gd name="T42" fmla="*/ 58 w 383"/>
                <a:gd name="T43" fmla="*/ 368 h 775"/>
                <a:gd name="T44" fmla="*/ 64 w 383"/>
                <a:gd name="T45" fmla="*/ 333 h 775"/>
                <a:gd name="T46" fmla="*/ 60 w 383"/>
                <a:gd name="T47" fmla="*/ 296 h 775"/>
                <a:gd name="T48" fmla="*/ 34 w 383"/>
                <a:gd name="T49" fmla="*/ 230 h 775"/>
                <a:gd name="T50" fmla="*/ 11 w 383"/>
                <a:gd name="T51" fmla="*/ 179 h 775"/>
                <a:gd name="T52" fmla="*/ 1 w 383"/>
                <a:gd name="T53" fmla="*/ 137 h 775"/>
                <a:gd name="T54" fmla="*/ 2 w 383"/>
                <a:gd name="T55" fmla="*/ 97 h 775"/>
                <a:gd name="T56" fmla="*/ 15 w 383"/>
                <a:gd name="T57" fmla="*/ 56 h 775"/>
                <a:gd name="T58" fmla="*/ 49 w 383"/>
                <a:gd name="T59" fmla="*/ 0 h 775"/>
                <a:gd name="T60" fmla="*/ 15 w 383"/>
                <a:gd name="T61" fmla="*/ 67 h 775"/>
                <a:gd name="T62" fmla="*/ 9 w 383"/>
                <a:gd name="T63" fmla="*/ 103 h 775"/>
                <a:gd name="T64" fmla="*/ 10 w 383"/>
                <a:gd name="T65" fmla="*/ 135 h 775"/>
                <a:gd name="T66" fmla="*/ 24 w 383"/>
                <a:gd name="T67" fmla="*/ 151 h 775"/>
                <a:gd name="T68" fmla="*/ 42 w 383"/>
                <a:gd name="T69" fmla="*/ 170 h 775"/>
                <a:gd name="T70" fmla="*/ 55 w 383"/>
                <a:gd name="T71" fmla="*/ 159 h 775"/>
                <a:gd name="T72" fmla="*/ 64 w 383"/>
                <a:gd name="T73" fmla="*/ 142 h 775"/>
                <a:gd name="T74" fmla="*/ 71 w 383"/>
                <a:gd name="T75" fmla="*/ 106 h 775"/>
                <a:gd name="T76" fmla="*/ 75 w 383"/>
                <a:gd name="T77" fmla="*/ 115 h 775"/>
                <a:gd name="T78" fmla="*/ 81 w 383"/>
                <a:gd name="T79" fmla="*/ 113 h 775"/>
                <a:gd name="T80" fmla="*/ 87 w 383"/>
                <a:gd name="T81" fmla="*/ 150 h 775"/>
                <a:gd name="T82" fmla="*/ 89 w 383"/>
                <a:gd name="T83" fmla="*/ 61 h 775"/>
                <a:gd name="T84" fmla="*/ 109 w 383"/>
                <a:gd name="T85" fmla="*/ 118 h 775"/>
                <a:gd name="T86" fmla="*/ 111 w 383"/>
                <a:gd name="T87" fmla="*/ 74 h 775"/>
                <a:gd name="T88" fmla="*/ 113 w 383"/>
                <a:gd name="T89" fmla="*/ 53 h 77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83"/>
                <a:gd name="T136" fmla="*/ 0 h 775"/>
                <a:gd name="T137" fmla="*/ 383 w 383"/>
                <a:gd name="T138" fmla="*/ 775 h 77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83" h="775">
                  <a:moveTo>
                    <a:pt x="226" y="105"/>
                  </a:moveTo>
                  <a:lnTo>
                    <a:pt x="249" y="153"/>
                  </a:lnTo>
                  <a:lnTo>
                    <a:pt x="267" y="191"/>
                  </a:lnTo>
                  <a:lnTo>
                    <a:pt x="283" y="217"/>
                  </a:lnTo>
                  <a:lnTo>
                    <a:pt x="300" y="249"/>
                  </a:lnTo>
                  <a:lnTo>
                    <a:pt x="270" y="240"/>
                  </a:lnTo>
                  <a:lnTo>
                    <a:pt x="241" y="226"/>
                  </a:lnTo>
                  <a:lnTo>
                    <a:pt x="254" y="265"/>
                  </a:lnTo>
                  <a:lnTo>
                    <a:pt x="267" y="298"/>
                  </a:lnTo>
                  <a:lnTo>
                    <a:pt x="267" y="300"/>
                  </a:lnTo>
                  <a:lnTo>
                    <a:pt x="244" y="310"/>
                  </a:lnTo>
                  <a:lnTo>
                    <a:pt x="225" y="281"/>
                  </a:lnTo>
                  <a:lnTo>
                    <a:pt x="210" y="254"/>
                  </a:lnTo>
                  <a:lnTo>
                    <a:pt x="202" y="235"/>
                  </a:lnTo>
                  <a:lnTo>
                    <a:pt x="195" y="205"/>
                  </a:lnTo>
                  <a:lnTo>
                    <a:pt x="189" y="254"/>
                  </a:lnTo>
                  <a:lnTo>
                    <a:pt x="189" y="278"/>
                  </a:lnTo>
                  <a:lnTo>
                    <a:pt x="192" y="302"/>
                  </a:lnTo>
                  <a:lnTo>
                    <a:pt x="199" y="329"/>
                  </a:lnTo>
                  <a:lnTo>
                    <a:pt x="185" y="324"/>
                  </a:lnTo>
                  <a:lnTo>
                    <a:pt x="202" y="361"/>
                  </a:lnTo>
                  <a:lnTo>
                    <a:pt x="218" y="388"/>
                  </a:lnTo>
                  <a:lnTo>
                    <a:pt x="246" y="416"/>
                  </a:lnTo>
                  <a:lnTo>
                    <a:pt x="283" y="449"/>
                  </a:lnTo>
                  <a:lnTo>
                    <a:pt x="313" y="475"/>
                  </a:lnTo>
                  <a:lnTo>
                    <a:pt x="383" y="477"/>
                  </a:lnTo>
                  <a:lnTo>
                    <a:pt x="294" y="482"/>
                  </a:lnTo>
                  <a:lnTo>
                    <a:pt x="283" y="493"/>
                  </a:lnTo>
                  <a:lnTo>
                    <a:pt x="283" y="644"/>
                  </a:lnTo>
                  <a:lnTo>
                    <a:pt x="246" y="510"/>
                  </a:lnTo>
                  <a:lnTo>
                    <a:pt x="199" y="548"/>
                  </a:lnTo>
                  <a:lnTo>
                    <a:pt x="195" y="560"/>
                  </a:lnTo>
                  <a:lnTo>
                    <a:pt x="196" y="571"/>
                  </a:lnTo>
                  <a:lnTo>
                    <a:pt x="241" y="625"/>
                  </a:lnTo>
                  <a:lnTo>
                    <a:pt x="270" y="676"/>
                  </a:lnTo>
                  <a:lnTo>
                    <a:pt x="286" y="700"/>
                  </a:lnTo>
                  <a:lnTo>
                    <a:pt x="252" y="666"/>
                  </a:lnTo>
                  <a:lnTo>
                    <a:pt x="225" y="696"/>
                  </a:lnTo>
                  <a:lnTo>
                    <a:pt x="191" y="724"/>
                  </a:lnTo>
                  <a:lnTo>
                    <a:pt x="159" y="738"/>
                  </a:lnTo>
                  <a:lnTo>
                    <a:pt x="105" y="761"/>
                  </a:lnTo>
                  <a:lnTo>
                    <a:pt x="71" y="775"/>
                  </a:lnTo>
                  <a:lnTo>
                    <a:pt x="102" y="749"/>
                  </a:lnTo>
                  <a:lnTo>
                    <a:pt x="115" y="736"/>
                  </a:lnTo>
                  <a:lnTo>
                    <a:pt x="125" y="704"/>
                  </a:lnTo>
                  <a:lnTo>
                    <a:pt x="127" y="666"/>
                  </a:lnTo>
                  <a:lnTo>
                    <a:pt x="127" y="637"/>
                  </a:lnTo>
                  <a:lnTo>
                    <a:pt x="120" y="592"/>
                  </a:lnTo>
                  <a:lnTo>
                    <a:pt x="101" y="540"/>
                  </a:lnTo>
                  <a:lnTo>
                    <a:pt x="67" y="460"/>
                  </a:lnTo>
                  <a:lnTo>
                    <a:pt x="39" y="400"/>
                  </a:lnTo>
                  <a:lnTo>
                    <a:pt x="22" y="358"/>
                  </a:lnTo>
                  <a:lnTo>
                    <a:pt x="6" y="314"/>
                  </a:lnTo>
                  <a:lnTo>
                    <a:pt x="1" y="273"/>
                  </a:lnTo>
                  <a:lnTo>
                    <a:pt x="0" y="230"/>
                  </a:lnTo>
                  <a:lnTo>
                    <a:pt x="4" y="194"/>
                  </a:lnTo>
                  <a:lnTo>
                    <a:pt x="17" y="150"/>
                  </a:lnTo>
                  <a:lnTo>
                    <a:pt x="29" y="111"/>
                  </a:lnTo>
                  <a:lnTo>
                    <a:pt x="57" y="60"/>
                  </a:lnTo>
                  <a:lnTo>
                    <a:pt x="97" y="0"/>
                  </a:lnTo>
                  <a:lnTo>
                    <a:pt x="51" y="78"/>
                  </a:lnTo>
                  <a:lnTo>
                    <a:pt x="29" y="133"/>
                  </a:lnTo>
                  <a:lnTo>
                    <a:pt x="20" y="167"/>
                  </a:lnTo>
                  <a:lnTo>
                    <a:pt x="17" y="206"/>
                  </a:lnTo>
                  <a:lnTo>
                    <a:pt x="17" y="235"/>
                  </a:lnTo>
                  <a:lnTo>
                    <a:pt x="20" y="270"/>
                  </a:lnTo>
                  <a:lnTo>
                    <a:pt x="42" y="235"/>
                  </a:lnTo>
                  <a:lnTo>
                    <a:pt x="47" y="302"/>
                  </a:lnTo>
                  <a:lnTo>
                    <a:pt x="70" y="281"/>
                  </a:lnTo>
                  <a:lnTo>
                    <a:pt x="83" y="339"/>
                  </a:lnTo>
                  <a:lnTo>
                    <a:pt x="110" y="275"/>
                  </a:lnTo>
                  <a:lnTo>
                    <a:pt x="110" y="318"/>
                  </a:lnTo>
                  <a:lnTo>
                    <a:pt x="117" y="302"/>
                  </a:lnTo>
                  <a:lnTo>
                    <a:pt x="127" y="283"/>
                  </a:lnTo>
                  <a:lnTo>
                    <a:pt x="133" y="254"/>
                  </a:lnTo>
                  <a:lnTo>
                    <a:pt x="141" y="211"/>
                  </a:lnTo>
                  <a:lnTo>
                    <a:pt x="146" y="188"/>
                  </a:lnTo>
                  <a:lnTo>
                    <a:pt x="149" y="230"/>
                  </a:lnTo>
                  <a:lnTo>
                    <a:pt x="151" y="259"/>
                  </a:lnTo>
                  <a:lnTo>
                    <a:pt x="162" y="226"/>
                  </a:lnTo>
                  <a:lnTo>
                    <a:pt x="165" y="263"/>
                  </a:lnTo>
                  <a:lnTo>
                    <a:pt x="174" y="300"/>
                  </a:lnTo>
                  <a:lnTo>
                    <a:pt x="174" y="198"/>
                  </a:lnTo>
                  <a:lnTo>
                    <a:pt x="178" y="121"/>
                  </a:lnTo>
                  <a:lnTo>
                    <a:pt x="195" y="178"/>
                  </a:lnTo>
                  <a:lnTo>
                    <a:pt x="218" y="235"/>
                  </a:lnTo>
                  <a:lnTo>
                    <a:pt x="225" y="193"/>
                  </a:lnTo>
                  <a:lnTo>
                    <a:pt x="221" y="148"/>
                  </a:lnTo>
                  <a:lnTo>
                    <a:pt x="215" y="85"/>
                  </a:lnTo>
                  <a:lnTo>
                    <a:pt x="226" y="10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2" name="Freeform 93"/>
            <p:cNvSpPr>
              <a:spLocks/>
            </p:cNvSpPr>
            <p:nvPr/>
          </p:nvSpPr>
          <p:spPr bwMode="auto">
            <a:xfrm>
              <a:off x="3859" y="3044"/>
              <a:ext cx="372" cy="435"/>
            </a:xfrm>
            <a:custGeom>
              <a:avLst/>
              <a:gdLst>
                <a:gd name="T0" fmla="*/ 19 w 742"/>
                <a:gd name="T1" fmla="*/ 76 h 868"/>
                <a:gd name="T2" fmla="*/ 2 w 742"/>
                <a:gd name="T3" fmla="*/ 126 h 868"/>
                <a:gd name="T4" fmla="*/ 0 w 742"/>
                <a:gd name="T5" fmla="*/ 158 h 868"/>
                <a:gd name="T6" fmla="*/ 14 w 742"/>
                <a:gd name="T7" fmla="*/ 153 h 868"/>
                <a:gd name="T8" fmla="*/ 26 w 742"/>
                <a:gd name="T9" fmla="*/ 164 h 868"/>
                <a:gd name="T10" fmla="*/ 41 w 742"/>
                <a:gd name="T11" fmla="*/ 121 h 868"/>
                <a:gd name="T12" fmla="*/ 54 w 742"/>
                <a:gd name="T13" fmla="*/ 159 h 868"/>
                <a:gd name="T14" fmla="*/ 73 w 742"/>
                <a:gd name="T15" fmla="*/ 159 h 868"/>
                <a:gd name="T16" fmla="*/ 95 w 742"/>
                <a:gd name="T17" fmla="*/ 151 h 868"/>
                <a:gd name="T18" fmla="*/ 117 w 742"/>
                <a:gd name="T19" fmla="*/ 139 h 868"/>
                <a:gd name="T20" fmla="*/ 167 w 742"/>
                <a:gd name="T21" fmla="*/ 174 h 868"/>
                <a:gd name="T22" fmla="*/ 192 w 742"/>
                <a:gd name="T23" fmla="*/ 158 h 868"/>
                <a:gd name="T24" fmla="*/ 164 w 742"/>
                <a:gd name="T25" fmla="*/ 130 h 868"/>
                <a:gd name="T26" fmla="*/ 174 w 742"/>
                <a:gd name="T27" fmla="*/ 126 h 868"/>
                <a:gd name="T28" fmla="*/ 210 w 742"/>
                <a:gd name="T29" fmla="*/ 140 h 868"/>
                <a:gd name="T30" fmla="*/ 224 w 742"/>
                <a:gd name="T31" fmla="*/ 134 h 868"/>
                <a:gd name="T32" fmla="*/ 267 w 742"/>
                <a:gd name="T33" fmla="*/ 132 h 868"/>
                <a:gd name="T34" fmla="*/ 302 w 742"/>
                <a:gd name="T35" fmla="*/ 176 h 868"/>
                <a:gd name="T36" fmla="*/ 337 w 742"/>
                <a:gd name="T37" fmla="*/ 252 h 868"/>
                <a:gd name="T38" fmla="*/ 337 w 742"/>
                <a:gd name="T39" fmla="*/ 284 h 868"/>
                <a:gd name="T40" fmla="*/ 317 w 742"/>
                <a:gd name="T41" fmla="*/ 326 h 868"/>
                <a:gd name="T42" fmla="*/ 283 w 742"/>
                <a:gd name="T43" fmla="*/ 361 h 868"/>
                <a:gd name="T44" fmla="*/ 297 w 742"/>
                <a:gd name="T45" fmla="*/ 367 h 868"/>
                <a:gd name="T46" fmla="*/ 325 w 742"/>
                <a:gd name="T47" fmla="*/ 338 h 868"/>
                <a:gd name="T48" fmla="*/ 342 w 742"/>
                <a:gd name="T49" fmla="*/ 300 h 868"/>
                <a:gd name="T50" fmla="*/ 348 w 742"/>
                <a:gd name="T51" fmla="*/ 273 h 868"/>
                <a:gd name="T52" fmla="*/ 364 w 742"/>
                <a:gd name="T53" fmla="*/ 346 h 868"/>
                <a:gd name="T54" fmla="*/ 344 w 742"/>
                <a:gd name="T55" fmla="*/ 407 h 868"/>
                <a:gd name="T56" fmla="*/ 320 w 742"/>
                <a:gd name="T57" fmla="*/ 435 h 868"/>
                <a:gd name="T58" fmla="*/ 352 w 742"/>
                <a:gd name="T59" fmla="*/ 409 h 868"/>
                <a:gd name="T60" fmla="*/ 368 w 742"/>
                <a:gd name="T61" fmla="*/ 373 h 868"/>
                <a:gd name="T62" fmla="*/ 372 w 742"/>
                <a:gd name="T63" fmla="*/ 338 h 868"/>
                <a:gd name="T64" fmla="*/ 369 w 742"/>
                <a:gd name="T65" fmla="*/ 310 h 868"/>
                <a:gd name="T66" fmla="*/ 324 w 742"/>
                <a:gd name="T67" fmla="*/ 206 h 868"/>
                <a:gd name="T68" fmla="*/ 306 w 742"/>
                <a:gd name="T69" fmla="*/ 143 h 868"/>
                <a:gd name="T70" fmla="*/ 334 w 742"/>
                <a:gd name="T71" fmla="*/ 162 h 868"/>
                <a:gd name="T72" fmla="*/ 340 w 742"/>
                <a:gd name="T73" fmla="*/ 190 h 868"/>
                <a:gd name="T74" fmla="*/ 339 w 742"/>
                <a:gd name="T75" fmla="*/ 136 h 868"/>
                <a:gd name="T76" fmla="*/ 311 w 742"/>
                <a:gd name="T77" fmla="*/ 71 h 868"/>
                <a:gd name="T78" fmla="*/ 270 w 742"/>
                <a:gd name="T79" fmla="*/ 27 h 868"/>
                <a:gd name="T80" fmla="*/ 212 w 742"/>
                <a:gd name="T81" fmla="*/ 5 h 868"/>
                <a:gd name="T82" fmla="*/ 151 w 742"/>
                <a:gd name="T83" fmla="*/ 0 h 868"/>
                <a:gd name="T84" fmla="*/ 197 w 742"/>
                <a:gd name="T85" fmla="*/ 16 h 868"/>
                <a:gd name="T86" fmla="*/ 197 w 742"/>
                <a:gd name="T87" fmla="*/ 33 h 868"/>
                <a:gd name="T88" fmla="*/ 194 w 742"/>
                <a:gd name="T89" fmla="*/ 43 h 868"/>
                <a:gd name="T90" fmla="*/ 230 w 742"/>
                <a:gd name="T91" fmla="*/ 71 h 868"/>
                <a:gd name="T92" fmla="*/ 233 w 742"/>
                <a:gd name="T93" fmla="*/ 95 h 868"/>
                <a:gd name="T94" fmla="*/ 192 w 742"/>
                <a:gd name="T95" fmla="*/ 86 h 868"/>
                <a:gd name="T96" fmla="*/ 194 w 742"/>
                <a:gd name="T97" fmla="*/ 106 h 868"/>
                <a:gd name="T98" fmla="*/ 168 w 742"/>
                <a:gd name="T99" fmla="*/ 112 h 868"/>
                <a:gd name="T100" fmla="*/ 142 w 742"/>
                <a:gd name="T101" fmla="*/ 82 h 868"/>
                <a:gd name="T102" fmla="*/ 157 w 742"/>
                <a:gd name="T103" fmla="*/ 71 h 868"/>
                <a:gd name="T104" fmla="*/ 153 w 742"/>
                <a:gd name="T105" fmla="*/ 49 h 868"/>
                <a:gd name="T106" fmla="*/ 142 w 742"/>
                <a:gd name="T107" fmla="*/ 37 h 868"/>
                <a:gd name="T108" fmla="*/ 140 w 742"/>
                <a:gd name="T109" fmla="*/ 30 h 868"/>
                <a:gd name="T110" fmla="*/ 132 w 742"/>
                <a:gd name="T111" fmla="*/ 22 h 868"/>
                <a:gd name="T112" fmla="*/ 98 w 742"/>
                <a:gd name="T113" fmla="*/ 25 h 868"/>
                <a:gd name="T114" fmla="*/ 139 w 742"/>
                <a:gd name="T115" fmla="*/ 0 h 868"/>
                <a:gd name="T116" fmla="*/ 92 w 742"/>
                <a:gd name="T117" fmla="*/ 14 h 868"/>
                <a:gd name="T118" fmla="*/ 54 w 742"/>
                <a:gd name="T119" fmla="*/ 37 h 868"/>
                <a:gd name="T120" fmla="*/ 35 w 742"/>
                <a:gd name="T121" fmla="*/ 55 h 86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42"/>
                <a:gd name="T184" fmla="*/ 0 h 868"/>
                <a:gd name="T185" fmla="*/ 742 w 742"/>
                <a:gd name="T186" fmla="*/ 868 h 86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42" h="868">
                  <a:moveTo>
                    <a:pt x="69" y="109"/>
                  </a:moveTo>
                  <a:lnTo>
                    <a:pt x="37" y="151"/>
                  </a:lnTo>
                  <a:lnTo>
                    <a:pt x="20" y="196"/>
                  </a:lnTo>
                  <a:lnTo>
                    <a:pt x="4" y="251"/>
                  </a:lnTo>
                  <a:lnTo>
                    <a:pt x="0" y="285"/>
                  </a:lnTo>
                  <a:lnTo>
                    <a:pt x="0" y="316"/>
                  </a:lnTo>
                  <a:lnTo>
                    <a:pt x="0" y="340"/>
                  </a:lnTo>
                  <a:lnTo>
                    <a:pt x="28" y="306"/>
                  </a:lnTo>
                  <a:lnTo>
                    <a:pt x="40" y="360"/>
                  </a:lnTo>
                  <a:lnTo>
                    <a:pt x="51" y="328"/>
                  </a:lnTo>
                  <a:lnTo>
                    <a:pt x="64" y="290"/>
                  </a:lnTo>
                  <a:lnTo>
                    <a:pt x="81" y="241"/>
                  </a:lnTo>
                  <a:lnTo>
                    <a:pt x="95" y="274"/>
                  </a:lnTo>
                  <a:lnTo>
                    <a:pt x="107" y="318"/>
                  </a:lnTo>
                  <a:lnTo>
                    <a:pt x="119" y="280"/>
                  </a:lnTo>
                  <a:lnTo>
                    <a:pt x="146" y="318"/>
                  </a:lnTo>
                  <a:lnTo>
                    <a:pt x="180" y="384"/>
                  </a:lnTo>
                  <a:lnTo>
                    <a:pt x="190" y="302"/>
                  </a:lnTo>
                  <a:lnTo>
                    <a:pt x="190" y="258"/>
                  </a:lnTo>
                  <a:lnTo>
                    <a:pt x="234" y="278"/>
                  </a:lnTo>
                  <a:lnTo>
                    <a:pt x="293" y="318"/>
                  </a:lnTo>
                  <a:lnTo>
                    <a:pt x="333" y="347"/>
                  </a:lnTo>
                  <a:lnTo>
                    <a:pt x="341" y="310"/>
                  </a:lnTo>
                  <a:lnTo>
                    <a:pt x="383" y="316"/>
                  </a:lnTo>
                  <a:lnTo>
                    <a:pt x="364" y="290"/>
                  </a:lnTo>
                  <a:lnTo>
                    <a:pt x="327" y="259"/>
                  </a:lnTo>
                  <a:lnTo>
                    <a:pt x="301" y="241"/>
                  </a:lnTo>
                  <a:lnTo>
                    <a:pt x="348" y="251"/>
                  </a:lnTo>
                  <a:lnTo>
                    <a:pt x="378" y="259"/>
                  </a:lnTo>
                  <a:lnTo>
                    <a:pt x="419" y="280"/>
                  </a:lnTo>
                  <a:lnTo>
                    <a:pt x="413" y="256"/>
                  </a:lnTo>
                  <a:lnTo>
                    <a:pt x="447" y="268"/>
                  </a:lnTo>
                  <a:lnTo>
                    <a:pt x="482" y="254"/>
                  </a:lnTo>
                  <a:lnTo>
                    <a:pt x="533" y="263"/>
                  </a:lnTo>
                  <a:lnTo>
                    <a:pt x="589" y="326"/>
                  </a:lnTo>
                  <a:lnTo>
                    <a:pt x="603" y="352"/>
                  </a:lnTo>
                  <a:lnTo>
                    <a:pt x="655" y="448"/>
                  </a:lnTo>
                  <a:lnTo>
                    <a:pt x="672" y="502"/>
                  </a:lnTo>
                  <a:lnTo>
                    <a:pt x="679" y="534"/>
                  </a:lnTo>
                  <a:lnTo>
                    <a:pt x="672" y="567"/>
                  </a:lnTo>
                  <a:lnTo>
                    <a:pt x="656" y="612"/>
                  </a:lnTo>
                  <a:lnTo>
                    <a:pt x="632" y="651"/>
                  </a:lnTo>
                  <a:lnTo>
                    <a:pt x="600" y="694"/>
                  </a:lnTo>
                  <a:lnTo>
                    <a:pt x="565" y="720"/>
                  </a:lnTo>
                  <a:lnTo>
                    <a:pt x="566" y="746"/>
                  </a:lnTo>
                  <a:lnTo>
                    <a:pt x="592" y="732"/>
                  </a:lnTo>
                  <a:lnTo>
                    <a:pt x="631" y="699"/>
                  </a:lnTo>
                  <a:lnTo>
                    <a:pt x="649" y="674"/>
                  </a:lnTo>
                  <a:lnTo>
                    <a:pt x="669" y="635"/>
                  </a:lnTo>
                  <a:lnTo>
                    <a:pt x="683" y="598"/>
                  </a:lnTo>
                  <a:lnTo>
                    <a:pt x="688" y="568"/>
                  </a:lnTo>
                  <a:lnTo>
                    <a:pt x="695" y="545"/>
                  </a:lnTo>
                  <a:lnTo>
                    <a:pt x="727" y="631"/>
                  </a:lnTo>
                  <a:lnTo>
                    <a:pt x="727" y="691"/>
                  </a:lnTo>
                  <a:lnTo>
                    <a:pt x="703" y="774"/>
                  </a:lnTo>
                  <a:lnTo>
                    <a:pt x="686" y="812"/>
                  </a:lnTo>
                  <a:lnTo>
                    <a:pt x="663" y="842"/>
                  </a:lnTo>
                  <a:lnTo>
                    <a:pt x="638" y="868"/>
                  </a:lnTo>
                  <a:lnTo>
                    <a:pt x="672" y="846"/>
                  </a:lnTo>
                  <a:lnTo>
                    <a:pt x="703" y="816"/>
                  </a:lnTo>
                  <a:lnTo>
                    <a:pt x="727" y="776"/>
                  </a:lnTo>
                  <a:lnTo>
                    <a:pt x="735" y="744"/>
                  </a:lnTo>
                  <a:lnTo>
                    <a:pt x="739" y="714"/>
                  </a:lnTo>
                  <a:lnTo>
                    <a:pt x="742" y="674"/>
                  </a:lnTo>
                  <a:lnTo>
                    <a:pt x="742" y="646"/>
                  </a:lnTo>
                  <a:lnTo>
                    <a:pt x="736" y="619"/>
                  </a:lnTo>
                  <a:lnTo>
                    <a:pt x="683" y="488"/>
                  </a:lnTo>
                  <a:lnTo>
                    <a:pt x="646" y="411"/>
                  </a:lnTo>
                  <a:lnTo>
                    <a:pt x="600" y="321"/>
                  </a:lnTo>
                  <a:lnTo>
                    <a:pt x="611" y="285"/>
                  </a:lnTo>
                  <a:lnTo>
                    <a:pt x="639" y="285"/>
                  </a:lnTo>
                  <a:lnTo>
                    <a:pt x="667" y="324"/>
                  </a:lnTo>
                  <a:lnTo>
                    <a:pt x="672" y="354"/>
                  </a:lnTo>
                  <a:lnTo>
                    <a:pt x="679" y="379"/>
                  </a:lnTo>
                  <a:lnTo>
                    <a:pt x="683" y="333"/>
                  </a:lnTo>
                  <a:lnTo>
                    <a:pt x="676" y="272"/>
                  </a:lnTo>
                  <a:lnTo>
                    <a:pt x="649" y="199"/>
                  </a:lnTo>
                  <a:lnTo>
                    <a:pt x="620" y="142"/>
                  </a:lnTo>
                  <a:lnTo>
                    <a:pt x="583" y="94"/>
                  </a:lnTo>
                  <a:lnTo>
                    <a:pt x="538" y="54"/>
                  </a:lnTo>
                  <a:lnTo>
                    <a:pt x="483" y="27"/>
                  </a:lnTo>
                  <a:lnTo>
                    <a:pt x="423" y="10"/>
                  </a:lnTo>
                  <a:lnTo>
                    <a:pt x="367" y="0"/>
                  </a:lnTo>
                  <a:lnTo>
                    <a:pt x="301" y="0"/>
                  </a:lnTo>
                  <a:lnTo>
                    <a:pt x="355" y="10"/>
                  </a:lnTo>
                  <a:lnTo>
                    <a:pt x="393" y="32"/>
                  </a:lnTo>
                  <a:lnTo>
                    <a:pt x="355" y="44"/>
                  </a:lnTo>
                  <a:lnTo>
                    <a:pt x="392" y="66"/>
                  </a:lnTo>
                  <a:lnTo>
                    <a:pt x="422" y="86"/>
                  </a:lnTo>
                  <a:lnTo>
                    <a:pt x="386" y="86"/>
                  </a:lnTo>
                  <a:lnTo>
                    <a:pt x="430" y="116"/>
                  </a:lnTo>
                  <a:lnTo>
                    <a:pt x="459" y="141"/>
                  </a:lnTo>
                  <a:lnTo>
                    <a:pt x="419" y="151"/>
                  </a:lnTo>
                  <a:lnTo>
                    <a:pt x="464" y="190"/>
                  </a:lnTo>
                  <a:lnTo>
                    <a:pt x="432" y="184"/>
                  </a:lnTo>
                  <a:lnTo>
                    <a:pt x="383" y="172"/>
                  </a:lnTo>
                  <a:lnTo>
                    <a:pt x="422" y="209"/>
                  </a:lnTo>
                  <a:lnTo>
                    <a:pt x="387" y="211"/>
                  </a:lnTo>
                  <a:lnTo>
                    <a:pt x="360" y="206"/>
                  </a:lnTo>
                  <a:lnTo>
                    <a:pt x="336" y="223"/>
                  </a:lnTo>
                  <a:lnTo>
                    <a:pt x="304" y="201"/>
                  </a:lnTo>
                  <a:lnTo>
                    <a:pt x="283" y="163"/>
                  </a:lnTo>
                  <a:lnTo>
                    <a:pt x="351" y="163"/>
                  </a:lnTo>
                  <a:lnTo>
                    <a:pt x="314" y="141"/>
                  </a:lnTo>
                  <a:lnTo>
                    <a:pt x="354" y="132"/>
                  </a:lnTo>
                  <a:lnTo>
                    <a:pt x="305" y="98"/>
                  </a:lnTo>
                  <a:lnTo>
                    <a:pt x="336" y="82"/>
                  </a:lnTo>
                  <a:lnTo>
                    <a:pt x="283" y="73"/>
                  </a:lnTo>
                  <a:lnTo>
                    <a:pt x="256" y="77"/>
                  </a:lnTo>
                  <a:lnTo>
                    <a:pt x="280" y="59"/>
                  </a:lnTo>
                  <a:lnTo>
                    <a:pt x="305" y="47"/>
                  </a:lnTo>
                  <a:lnTo>
                    <a:pt x="264" y="43"/>
                  </a:lnTo>
                  <a:lnTo>
                    <a:pt x="224" y="44"/>
                  </a:lnTo>
                  <a:lnTo>
                    <a:pt x="195" y="50"/>
                  </a:lnTo>
                  <a:lnTo>
                    <a:pt x="241" y="16"/>
                  </a:lnTo>
                  <a:lnTo>
                    <a:pt x="277" y="0"/>
                  </a:lnTo>
                  <a:lnTo>
                    <a:pt x="221" y="13"/>
                  </a:lnTo>
                  <a:lnTo>
                    <a:pt x="183" y="28"/>
                  </a:lnTo>
                  <a:lnTo>
                    <a:pt x="139" y="50"/>
                  </a:lnTo>
                  <a:lnTo>
                    <a:pt x="107" y="73"/>
                  </a:lnTo>
                  <a:lnTo>
                    <a:pt x="82" y="94"/>
                  </a:lnTo>
                  <a:lnTo>
                    <a:pt x="69" y="10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3" name="Freeform 94"/>
            <p:cNvSpPr>
              <a:spLocks/>
            </p:cNvSpPr>
            <p:nvPr/>
          </p:nvSpPr>
          <p:spPr bwMode="auto">
            <a:xfrm>
              <a:off x="4038" y="3170"/>
              <a:ext cx="68" cy="49"/>
            </a:xfrm>
            <a:custGeom>
              <a:avLst/>
              <a:gdLst>
                <a:gd name="T0" fmla="*/ 0 w 137"/>
                <a:gd name="T1" fmla="*/ 49 h 98"/>
                <a:gd name="T2" fmla="*/ 0 w 137"/>
                <a:gd name="T3" fmla="*/ 40 h 98"/>
                <a:gd name="T4" fmla="*/ 10 w 137"/>
                <a:gd name="T5" fmla="*/ 31 h 98"/>
                <a:gd name="T6" fmla="*/ 22 w 137"/>
                <a:gd name="T7" fmla="*/ 21 h 98"/>
                <a:gd name="T8" fmla="*/ 32 w 137"/>
                <a:gd name="T9" fmla="*/ 12 h 98"/>
                <a:gd name="T10" fmla="*/ 39 w 137"/>
                <a:gd name="T11" fmla="*/ 3 h 98"/>
                <a:gd name="T12" fmla="*/ 56 w 137"/>
                <a:gd name="T13" fmla="*/ 0 h 98"/>
                <a:gd name="T14" fmla="*/ 68 w 137"/>
                <a:gd name="T15" fmla="*/ 0 h 98"/>
                <a:gd name="T16" fmla="*/ 51 w 137"/>
                <a:gd name="T17" fmla="*/ 9 h 98"/>
                <a:gd name="T18" fmla="*/ 37 w 137"/>
                <a:gd name="T19" fmla="*/ 17 h 98"/>
                <a:gd name="T20" fmla="*/ 18 w 137"/>
                <a:gd name="T21" fmla="*/ 34 h 98"/>
                <a:gd name="T22" fmla="*/ 6 w 137"/>
                <a:gd name="T23" fmla="*/ 48 h 98"/>
                <a:gd name="T24" fmla="*/ 0 w 137"/>
                <a:gd name="T25" fmla="*/ 49 h 9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37"/>
                <a:gd name="T40" fmla="*/ 0 h 98"/>
                <a:gd name="T41" fmla="*/ 137 w 137"/>
                <a:gd name="T42" fmla="*/ 98 h 9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37" h="98">
                  <a:moveTo>
                    <a:pt x="0" y="98"/>
                  </a:moveTo>
                  <a:lnTo>
                    <a:pt x="0" y="80"/>
                  </a:lnTo>
                  <a:lnTo>
                    <a:pt x="21" y="62"/>
                  </a:lnTo>
                  <a:lnTo>
                    <a:pt x="44" y="42"/>
                  </a:lnTo>
                  <a:lnTo>
                    <a:pt x="65" y="23"/>
                  </a:lnTo>
                  <a:lnTo>
                    <a:pt x="78" y="5"/>
                  </a:lnTo>
                  <a:lnTo>
                    <a:pt x="112" y="0"/>
                  </a:lnTo>
                  <a:lnTo>
                    <a:pt x="137" y="0"/>
                  </a:lnTo>
                  <a:lnTo>
                    <a:pt x="102" y="17"/>
                  </a:lnTo>
                  <a:lnTo>
                    <a:pt x="75" y="34"/>
                  </a:lnTo>
                  <a:lnTo>
                    <a:pt x="36" y="67"/>
                  </a:lnTo>
                  <a:lnTo>
                    <a:pt x="13" y="96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4" name="Freeform 95"/>
            <p:cNvSpPr>
              <a:spLocks/>
            </p:cNvSpPr>
            <p:nvPr/>
          </p:nvSpPr>
          <p:spPr bwMode="auto">
            <a:xfrm>
              <a:off x="4081" y="3310"/>
              <a:ext cx="73" cy="52"/>
            </a:xfrm>
            <a:custGeom>
              <a:avLst/>
              <a:gdLst>
                <a:gd name="T0" fmla="*/ 0 w 145"/>
                <a:gd name="T1" fmla="*/ 50 h 105"/>
                <a:gd name="T2" fmla="*/ 5 w 145"/>
                <a:gd name="T3" fmla="*/ 41 h 105"/>
                <a:gd name="T4" fmla="*/ 13 w 145"/>
                <a:gd name="T5" fmla="*/ 31 h 105"/>
                <a:gd name="T6" fmla="*/ 26 w 145"/>
                <a:gd name="T7" fmla="*/ 24 h 105"/>
                <a:gd name="T8" fmla="*/ 35 w 145"/>
                <a:gd name="T9" fmla="*/ 13 h 105"/>
                <a:gd name="T10" fmla="*/ 47 w 145"/>
                <a:gd name="T11" fmla="*/ 7 h 105"/>
                <a:gd name="T12" fmla="*/ 73 w 145"/>
                <a:gd name="T13" fmla="*/ 0 h 105"/>
                <a:gd name="T14" fmla="*/ 53 w 145"/>
                <a:gd name="T15" fmla="*/ 9 h 105"/>
                <a:gd name="T16" fmla="*/ 44 w 145"/>
                <a:gd name="T17" fmla="*/ 16 h 105"/>
                <a:gd name="T18" fmla="*/ 37 w 145"/>
                <a:gd name="T19" fmla="*/ 23 h 105"/>
                <a:gd name="T20" fmla="*/ 31 w 145"/>
                <a:gd name="T21" fmla="*/ 30 h 105"/>
                <a:gd name="T22" fmla="*/ 20 w 145"/>
                <a:gd name="T23" fmla="*/ 36 h 105"/>
                <a:gd name="T24" fmla="*/ 12 w 145"/>
                <a:gd name="T25" fmla="*/ 44 h 105"/>
                <a:gd name="T26" fmla="*/ 4 w 145"/>
                <a:gd name="T27" fmla="*/ 52 h 105"/>
                <a:gd name="T28" fmla="*/ 0 w 145"/>
                <a:gd name="T29" fmla="*/ 50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5"/>
                <a:gd name="T46" fmla="*/ 0 h 105"/>
                <a:gd name="T47" fmla="*/ 145 w 145"/>
                <a:gd name="T48" fmla="*/ 105 h 10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5" h="105">
                  <a:moveTo>
                    <a:pt x="0" y="101"/>
                  </a:moveTo>
                  <a:lnTo>
                    <a:pt x="10" y="82"/>
                  </a:lnTo>
                  <a:lnTo>
                    <a:pt x="26" y="63"/>
                  </a:lnTo>
                  <a:lnTo>
                    <a:pt x="52" y="49"/>
                  </a:lnTo>
                  <a:lnTo>
                    <a:pt x="70" y="27"/>
                  </a:lnTo>
                  <a:lnTo>
                    <a:pt x="94" y="14"/>
                  </a:lnTo>
                  <a:lnTo>
                    <a:pt x="145" y="0"/>
                  </a:lnTo>
                  <a:lnTo>
                    <a:pt x="106" y="18"/>
                  </a:lnTo>
                  <a:lnTo>
                    <a:pt x="88" y="32"/>
                  </a:lnTo>
                  <a:lnTo>
                    <a:pt x="74" y="46"/>
                  </a:lnTo>
                  <a:lnTo>
                    <a:pt x="61" y="60"/>
                  </a:lnTo>
                  <a:lnTo>
                    <a:pt x="39" y="73"/>
                  </a:lnTo>
                  <a:lnTo>
                    <a:pt x="23" y="89"/>
                  </a:lnTo>
                  <a:lnTo>
                    <a:pt x="8" y="105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5" name="Freeform 96"/>
            <p:cNvSpPr>
              <a:spLocks/>
            </p:cNvSpPr>
            <p:nvPr/>
          </p:nvSpPr>
          <p:spPr bwMode="auto">
            <a:xfrm>
              <a:off x="4104" y="3311"/>
              <a:ext cx="47" cy="56"/>
            </a:xfrm>
            <a:custGeom>
              <a:avLst/>
              <a:gdLst>
                <a:gd name="T0" fmla="*/ 44 w 94"/>
                <a:gd name="T1" fmla="*/ 0 h 112"/>
                <a:gd name="T2" fmla="*/ 42 w 94"/>
                <a:gd name="T3" fmla="*/ 10 h 112"/>
                <a:gd name="T4" fmla="*/ 39 w 94"/>
                <a:gd name="T5" fmla="*/ 17 h 112"/>
                <a:gd name="T6" fmla="*/ 34 w 94"/>
                <a:gd name="T7" fmla="*/ 23 h 112"/>
                <a:gd name="T8" fmla="*/ 21 w 94"/>
                <a:gd name="T9" fmla="*/ 36 h 112"/>
                <a:gd name="T10" fmla="*/ 8 w 94"/>
                <a:gd name="T11" fmla="*/ 47 h 112"/>
                <a:gd name="T12" fmla="*/ 0 w 94"/>
                <a:gd name="T13" fmla="*/ 52 h 112"/>
                <a:gd name="T14" fmla="*/ 10 w 94"/>
                <a:gd name="T15" fmla="*/ 50 h 112"/>
                <a:gd name="T16" fmla="*/ 22 w 94"/>
                <a:gd name="T17" fmla="*/ 42 h 112"/>
                <a:gd name="T18" fmla="*/ 33 w 94"/>
                <a:gd name="T19" fmla="*/ 30 h 112"/>
                <a:gd name="T20" fmla="*/ 36 w 94"/>
                <a:gd name="T21" fmla="*/ 30 h 112"/>
                <a:gd name="T22" fmla="*/ 36 w 94"/>
                <a:gd name="T23" fmla="*/ 34 h 112"/>
                <a:gd name="T24" fmla="*/ 34 w 94"/>
                <a:gd name="T25" fmla="*/ 42 h 112"/>
                <a:gd name="T26" fmla="*/ 30 w 94"/>
                <a:gd name="T27" fmla="*/ 46 h 112"/>
                <a:gd name="T28" fmla="*/ 19 w 94"/>
                <a:gd name="T29" fmla="*/ 54 h 112"/>
                <a:gd name="T30" fmla="*/ 21 w 94"/>
                <a:gd name="T31" fmla="*/ 56 h 112"/>
                <a:gd name="T32" fmla="*/ 38 w 94"/>
                <a:gd name="T33" fmla="*/ 42 h 112"/>
                <a:gd name="T34" fmla="*/ 42 w 94"/>
                <a:gd name="T35" fmla="*/ 37 h 112"/>
                <a:gd name="T36" fmla="*/ 44 w 94"/>
                <a:gd name="T37" fmla="*/ 30 h 112"/>
                <a:gd name="T38" fmla="*/ 45 w 94"/>
                <a:gd name="T39" fmla="*/ 24 h 112"/>
                <a:gd name="T40" fmla="*/ 45 w 94"/>
                <a:gd name="T41" fmla="*/ 15 h 112"/>
                <a:gd name="T42" fmla="*/ 47 w 94"/>
                <a:gd name="T43" fmla="*/ 8 h 112"/>
                <a:gd name="T44" fmla="*/ 47 w 94"/>
                <a:gd name="T45" fmla="*/ 0 h 112"/>
                <a:gd name="T46" fmla="*/ 44 w 9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4"/>
                <a:gd name="T73" fmla="*/ 0 h 112"/>
                <a:gd name="T74" fmla="*/ 94 w 9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4" h="112">
                  <a:moveTo>
                    <a:pt x="87" y="0"/>
                  </a:moveTo>
                  <a:lnTo>
                    <a:pt x="84" y="20"/>
                  </a:lnTo>
                  <a:lnTo>
                    <a:pt x="77" y="33"/>
                  </a:lnTo>
                  <a:lnTo>
                    <a:pt x="68" y="45"/>
                  </a:lnTo>
                  <a:lnTo>
                    <a:pt x="41" y="71"/>
                  </a:lnTo>
                  <a:lnTo>
                    <a:pt x="16" y="94"/>
                  </a:lnTo>
                  <a:lnTo>
                    <a:pt x="0" y="103"/>
                  </a:lnTo>
                  <a:lnTo>
                    <a:pt x="20" y="99"/>
                  </a:lnTo>
                  <a:lnTo>
                    <a:pt x="44" y="83"/>
                  </a:lnTo>
                  <a:lnTo>
                    <a:pt x="65" y="61"/>
                  </a:lnTo>
                  <a:lnTo>
                    <a:pt x="72" y="61"/>
                  </a:lnTo>
                  <a:lnTo>
                    <a:pt x="72" y="67"/>
                  </a:lnTo>
                  <a:lnTo>
                    <a:pt x="68" y="83"/>
                  </a:lnTo>
                  <a:lnTo>
                    <a:pt x="60" y="91"/>
                  </a:lnTo>
                  <a:lnTo>
                    <a:pt x="37" y="108"/>
                  </a:lnTo>
                  <a:lnTo>
                    <a:pt x="41" y="112"/>
                  </a:lnTo>
                  <a:lnTo>
                    <a:pt x="76" y="83"/>
                  </a:lnTo>
                  <a:lnTo>
                    <a:pt x="84" y="73"/>
                  </a:lnTo>
                  <a:lnTo>
                    <a:pt x="87" y="60"/>
                  </a:lnTo>
                  <a:lnTo>
                    <a:pt x="89" y="47"/>
                  </a:lnTo>
                  <a:lnTo>
                    <a:pt x="89" y="30"/>
                  </a:lnTo>
                  <a:lnTo>
                    <a:pt x="93" y="16"/>
                  </a:lnTo>
                  <a:lnTo>
                    <a:pt x="94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6" name="Freeform 97"/>
            <p:cNvSpPr>
              <a:spLocks/>
            </p:cNvSpPr>
            <p:nvPr/>
          </p:nvSpPr>
          <p:spPr bwMode="auto">
            <a:xfrm>
              <a:off x="3973" y="3259"/>
              <a:ext cx="19" cy="58"/>
            </a:xfrm>
            <a:custGeom>
              <a:avLst/>
              <a:gdLst>
                <a:gd name="T0" fmla="*/ 19 w 37"/>
                <a:gd name="T1" fmla="*/ 0 h 115"/>
                <a:gd name="T2" fmla="*/ 0 w 37"/>
                <a:gd name="T3" fmla="*/ 29 h 115"/>
                <a:gd name="T4" fmla="*/ 0 w 37"/>
                <a:gd name="T5" fmla="*/ 52 h 115"/>
                <a:gd name="T6" fmla="*/ 18 w 37"/>
                <a:gd name="T7" fmla="*/ 58 h 115"/>
                <a:gd name="T8" fmla="*/ 6 w 37"/>
                <a:gd name="T9" fmla="*/ 48 h 115"/>
                <a:gd name="T10" fmla="*/ 6 w 37"/>
                <a:gd name="T11" fmla="*/ 34 h 115"/>
                <a:gd name="T12" fmla="*/ 19 w 37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"/>
                <a:gd name="T22" fmla="*/ 0 h 115"/>
                <a:gd name="T23" fmla="*/ 37 w 37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" h="115">
                  <a:moveTo>
                    <a:pt x="37" y="0"/>
                  </a:moveTo>
                  <a:lnTo>
                    <a:pt x="0" y="58"/>
                  </a:lnTo>
                  <a:lnTo>
                    <a:pt x="0" y="104"/>
                  </a:lnTo>
                  <a:lnTo>
                    <a:pt x="36" y="115"/>
                  </a:lnTo>
                  <a:lnTo>
                    <a:pt x="12" y="96"/>
                  </a:lnTo>
                  <a:lnTo>
                    <a:pt x="12" y="6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7" name="Freeform 98"/>
            <p:cNvSpPr>
              <a:spLocks/>
            </p:cNvSpPr>
            <p:nvPr/>
          </p:nvSpPr>
          <p:spPr bwMode="auto">
            <a:xfrm>
              <a:off x="3978" y="3274"/>
              <a:ext cx="50" cy="40"/>
            </a:xfrm>
            <a:custGeom>
              <a:avLst/>
              <a:gdLst>
                <a:gd name="T0" fmla="*/ 0 w 100"/>
                <a:gd name="T1" fmla="*/ 32 h 80"/>
                <a:gd name="T2" fmla="*/ 12 w 100"/>
                <a:gd name="T3" fmla="*/ 17 h 80"/>
                <a:gd name="T4" fmla="*/ 35 w 100"/>
                <a:gd name="T5" fmla="*/ 0 h 80"/>
                <a:gd name="T6" fmla="*/ 50 w 100"/>
                <a:gd name="T7" fmla="*/ 3 h 80"/>
                <a:gd name="T8" fmla="*/ 40 w 100"/>
                <a:gd name="T9" fmla="*/ 17 h 80"/>
                <a:gd name="T10" fmla="*/ 40 w 100"/>
                <a:gd name="T11" fmla="*/ 6 h 80"/>
                <a:gd name="T12" fmla="*/ 34 w 100"/>
                <a:gd name="T13" fmla="*/ 5 h 80"/>
                <a:gd name="T14" fmla="*/ 23 w 100"/>
                <a:gd name="T15" fmla="*/ 12 h 80"/>
                <a:gd name="T16" fmla="*/ 28 w 100"/>
                <a:gd name="T17" fmla="*/ 24 h 80"/>
                <a:gd name="T18" fmla="*/ 36 w 100"/>
                <a:gd name="T19" fmla="*/ 19 h 80"/>
                <a:gd name="T20" fmla="*/ 23 w 100"/>
                <a:gd name="T21" fmla="*/ 35 h 80"/>
                <a:gd name="T22" fmla="*/ 14 w 100"/>
                <a:gd name="T23" fmla="*/ 37 h 80"/>
                <a:gd name="T24" fmla="*/ 4 w 100"/>
                <a:gd name="T25" fmla="*/ 40 h 80"/>
                <a:gd name="T26" fmla="*/ 0 w 100"/>
                <a:gd name="T27" fmla="*/ 32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0"/>
                <a:gd name="T43" fmla="*/ 0 h 80"/>
                <a:gd name="T44" fmla="*/ 100 w 100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0" h="80">
                  <a:moveTo>
                    <a:pt x="0" y="64"/>
                  </a:moveTo>
                  <a:lnTo>
                    <a:pt x="23" y="33"/>
                  </a:lnTo>
                  <a:lnTo>
                    <a:pt x="70" y="0"/>
                  </a:lnTo>
                  <a:lnTo>
                    <a:pt x="100" y="5"/>
                  </a:lnTo>
                  <a:lnTo>
                    <a:pt x="79" y="33"/>
                  </a:lnTo>
                  <a:lnTo>
                    <a:pt x="79" y="12"/>
                  </a:lnTo>
                  <a:lnTo>
                    <a:pt x="67" y="10"/>
                  </a:lnTo>
                  <a:lnTo>
                    <a:pt x="46" y="24"/>
                  </a:lnTo>
                  <a:lnTo>
                    <a:pt x="56" y="49"/>
                  </a:lnTo>
                  <a:lnTo>
                    <a:pt x="72" y="38"/>
                  </a:lnTo>
                  <a:lnTo>
                    <a:pt x="46" y="70"/>
                  </a:lnTo>
                  <a:lnTo>
                    <a:pt x="28" y="73"/>
                  </a:lnTo>
                  <a:lnTo>
                    <a:pt x="8" y="8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8" name="Freeform 99"/>
            <p:cNvSpPr>
              <a:spLocks/>
            </p:cNvSpPr>
            <p:nvPr/>
          </p:nvSpPr>
          <p:spPr bwMode="auto">
            <a:xfrm>
              <a:off x="4064" y="3191"/>
              <a:ext cx="50" cy="51"/>
            </a:xfrm>
            <a:custGeom>
              <a:avLst/>
              <a:gdLst>
                <a:gd name="T0" fmla="*/ 0 w 100"/>
                <a:gd name="T1" fmla="*/ 51 h 102"/>
                <a:gd name="T2" fmla="*/ 1 w 100"/>
                <a:gd name="T3" fmla="*/ 32 h 102"/>
                <a:gd name="T4" fmla="*/ 25 w 100"/>
                <a:gd name="T5" fmla="*/ 13 h 102"/>
                <a:gd name="T6" fmla="*/ 35 w 100"/>
                <a:gd name="T7" fmla="*/ 10 h 102"/>
                <a:gd name="T8" fmla="*/ 27 w 100"/>
                <a:gd name="T9" fmla="*/ 5 h 102"/>
                <a:gd name="T10" fmla="*/ 11 w 100"/>
                <a:gd name="T11" fmla="*/ 9 h 102"/>
                <a:gd name="T12" fmla="*/ 29 w 100"/>
                <a:gd name="T13" fmla="*/ 0 h 102"/>
                <a:gd name="T14" fmla="*/ 50 w 100"/>
                <a:gd name="T15" fmla="*/ 2 h 102"/>
                <a:gd name="T16" fmla="*/ 37 w 100"/>
                <a:gd name="T17" fmla="*/ 29 h 102"/>
                <a:gd name="T18" fmla="*/ 37 w 100"/>
                <a:gd name="T19" fmla="*/ 15 h 102"/>
                <a:gd name="T20" fmla="*/ 24 w 100"/>
                <a:gd name="T21" fmla="*/ 20 h 102"/>
                <a:gd name="T22" fmla="*/ 20 w 100"/>
                <a:gd name="T23" fmla="*/ 24 h 102"/>
                <a:gd name="T24" fmla="*/ 22 w 100"/>
                <a:gd name="T25" fmla="*/ 39 h 102"/>
                <a:gd name="T26" fmla="*/ 6 w 100"/>
                <a:gd name="T27" fmla="*/ 48 h 102"/>
                <a:gd name="T28" fmla="*/ 0 w 100"/>
                <a:gd name="T29" fmla="*/ 51 h 10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0"/>
                <a:gd name="T46" fmla="*/ 0 h 102"/>
                <a:gd name="T47" fmla="*/ 100 w 100"/>
                <a:gd name="T48" fmla="*/ 102 h 10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0" h="102">
                  <a:moveTo>
                    <a:pt x="0" y="102"/>
                  </a:moveTo>
                  <a:lnTo>
                    <a:pt x="1" y="64"/>
                  </a:lnTo>
                  <a:lnTo>
                    <a:pt x="50" y="25"/>
                  </a:lnTo>
                  <a:lnTo>
                    <a:pt x="70" y="20"/>
                  </a:lnTo>
                  <a:lnTo>
                    <a:pt x="55" y="10"/>
                  </a:lnTo>
                  <a:lnTo>
                    <a:pt x="21" y="17"/>
                  </a:lnTo>
                  <a:lnTo>
                    <a:pt x="58" y="0"/>
                  </a:lnTo>
                  <a:lnTo>
                    <a:pt x="100" y="4"/>
                  </a:lnTo>
                  <a:lnTo>
                    <a:pt x="74" y="59"/>
                  </a:lnTo>
                  <a:lnTo>
                    <a:pt x="74" y="30"/>
                  </a:lnTo>
                  <a:lnTo>
                    <a:pt x="47" y="40"/>
                  </a:lnTo>
                  <a:lnTo>
                    <a:pt x="39" y="48"/>
                  </a:lnTo>
                  <a:lnTo>
                    <a:pt x="43" y="77"/>
                  </a:lnTo>
                  <a:lnTo>
                    <a:pt x="13" y="96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9" name="Freeform 100"/>
            <p:cNvSpPr>
              <a:spLocks/>
            </p:cNvSpPr>
            <p:nvPr/>
          </p:nvSpPr>
          <p:spPr bwMode="auto">
            <a:xfrm>
              <a:off x="4056" y="3191"/>
              <a:ext cx="49" cy="38"/>
            </a:xfrm>
            <a:custGeom>
              <a:avLst/>
              <a:gdLst>
                <a:gd name="T0" fmla="*/ 3 w 99"/>
                <a:gd name="T1" fmla="*/ 38 h 76"/>
                <a:gd name="T2" fmla="*/ 2 w 99"/>
                <a:gd name="T3" fmla="*/ 29 h 76"/>
                <a:gd name="T4" fmla="*/ 4 w 99"/>
                <a:gd name="T5" fmla="*/ 20 h 76"/>
                <a:gd name="T6" fmla="*/ 10 w 99"/>
                <a:gd name="T7" fmla="*/ 14 h 76"/>
                <a:gd name="T8" fmla="*/ 20 w 99"/>
                <a:gd name="T9" fmla="*/ 9 h 76"/>
                <a:gd name="T10" fmla="*/ 40 w 99"/>
                <a:gd name="T11" fmla="*/ 2 h 76"/>
                <a:gd name="T12" fmla="*/ 49 w 99"/>
                <a:gd name="T13" fmla="*/ 2 h 76"/>
                <a:gd name="T14" fmla="*/ 37 w 99"/>
                <a:gd name="T15" fmla="*/ 0 h 76"/>
                <a:gd name="T16" fmla="*/ 21 w 99"/>
                <a:gd name="T17" fmla="*/ 2 h 76"/>
                <a:gd name="T18" fmla="*/ 7 w 99"/>
                <a:gd name="T19" fmla="*/ 9 h 76"/>
                <a:gd name="T20" fmla="*/ 0 w 99"/>
                <a:gd name="T21" fmla="*/ 19 h 76"/>
                <a:gd name="T22" fmla="*/ 0 w 99"/>
                <a:gd name="T23" fmla="*/ 28 h 76"/>
                <a:gd name="T24" fmla="*/ 3 w 99"/>
                <a:gd name="T25" fmla="*/ 38 h 7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9"/>
                <a:gd name="T40" fmla="*/ 0 h 76"/>
                <a:gd name="T41" fmla="*/ 99 w 99"/>
                <a:gd name="T42" fmla="*/ 76 h 7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9" h="76">
                  <a:moveTo>
                    <a:pt x="7" y="76"/>
                  </a:moveTo>
                  <a:lnTo>
                    <a:pt x="5" y="59"/>
                  </a:lnTo>
                  <a:lnTo>
                    <a:pt x="9" y="40"/>
                  </a:lnTo>
                  <a:lnTo>
                    <a:pt x="21" y="28"/>
                  </a:lnTo>
                  <a:lnTo>
                    <a:pt x="40" y="17"/>
                  </a:lnTo>
                  <a:lnTo>
                    <a:pt x="81" y="4"/>
                  </a:lnTo>
                  <a:lnTo>
                    <a:pt x="99" y="4"/>
                  </a:lnTo>
                  <a:lnTo>
                    <a:pt x="75" y="0"/>
                  </a:lnTo>
                  <a:lnTo>
                    <a:pt x="43" y="4"/>
                  </a:lnTo>
                  <a:lnTo>
                    <a:pt x="15" y="17"/>
                  </a:lnTo>
                  <a:lnTo>
                    <a:pt x="1" y="38"/>
                  </a:lnTo>
                  <a:lnTo>
                    <a:pt x="0" y="56"/>
                  </a:lnTo>
                  <a:lnTo>
                    <a:pt x="7" y="7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0" name="Freeform 101"/>
            <p:cNvSpPr>
              <a:spLocks/>
            </p:cNvSpPr>
            <p:nvPr/>
          </p:nvSpPr>
          <p:spPr bwMode="auto">
            <a:xfrm>
              <a:off x="4181" y="3139"/>
              <a:ext cx="77" cy="182"/>
            </a:xfrm>
            <a:custGeom>
              <a:avLst/>
              <a:gdLst>
                <a:gd name="T0" fmla="*/ 0 w 156"/>
                <a:gd name="T1" fmla="*/ 0 h 363"/>
                <a:gd name="T2" fmla="*/ 18 w 156"/>
                <a:gd name="T3" fmla="*/ 34 h 363"/>
                <a:gd name="T4" fmla="*/ 34 w 156"/>
                <a:gd name="T5" fmla="*/ 66 h 363"/>
                <a:gd name="T6" fmla="*/ 46 w 156"/>
                <a:gd name="T7" fmla="*/ 82 h 363"/>
                <a:gd name="T8" fmla="*/ 62 w 156"/>
                <a:gd name="T9" fmla="*/ 99 h 363"/>
                <a:gd name="T10" fmla="*/ 71 w 156"/>
                <a:gd name="T11" fmla="*/ 116 h 363"/>
                <a:gd name="T12" fmla="*/ 77 w 156"/>
                <a:gd name="T13" fmla="*/ 131 h 363"/>
                <a:gd name="T14" fmla="*/ 77 w 156"/>
                <a:gd name="T15" fmla="*/ 147 h 363"/>
                <a:gd name="T16" fmla="*/ 77 w 156"/>
                <a:gd name="T17" fmla="*/ 163 h 363"/>
                <a:gd name="T18" fmla="*/ 73 w 156"/>
                <a:gd name="T19" fmla="*/ 182 h 363"/>
                <a:gd name="T20" fmla="*/ 40 w 156"/>
                <a:gd name="T21" fmla="*/ 162 h 363"/>
                <a:gd name="T22" fmla="*/ 32 w 156"/>
                <a:gd name="T23" fmla="*/ 178 h 363"/>
                <a:gd name="T24" fmla="*/ 8 w 156"/>
                <a:gd name="T25" fmla="*/ 128 h 363"/>
                <a:gd name="T26" fmla="*/ 15 w 156"/>
                <a:gd name="T27" fmla="*/ 130 h 363"/>
                <a:gd name="T28" fmla="*/ 22 w 156"/>
                <a:gd name="T29" fmla="*/ 130 h 363"/>
                <a:gd name="T30" fmla="*/ 26 w 156"/>
                <a:gd name="T31" fmla="*/ 126 h 363"/>
                <a:gd name="T32" fmla="*/ 28 w 156"/>
                <a:gd name="T33" fmla="*/ 121 h 363"/>
                <a:gd name="T34" fmla="*/ 26 w 156"/>
                <a:gd name="T35" fmla="*/ 114 h 363"/>
                <a:gd name="T36" fmla="*/ 23 w 156"/>
                <a:gd name="T37" fmla="*/ 107 h 363"/>
                <a:gd name="T38" fmla="*/ 18 w 156"/>
                <a:gd name="T39" fmla="*/ 104 h 363"/>
                <a:gd name="T40" fmla="*/ 10 w 156"/>
                <a:gd name="T41" fmla="*/ 103 h 363"/>
                <a:gd name="T42" fmla="*/ 7 w 156"/>
                <a:gd name="T43" fmla="*/ 106 h 363"/>
                <a:gd name="T44" fmla="*/ 5 w 156"/>
                <a:gd name="T45" fmla="*/ 110 h 363"/>
                <a:gd name="T46" fmla="*/ 5 w 156"/>
                <a:gd name="T47" fmla="*/ 117 h 363"/>
                <a:gd name="T48" fmla="*/ 0 w 156"/>
                <a:gd name="T49" fmla="*/ 107 h 363"/>
                <a:gd name="T50" fmla="*/ 3 w 156"/>
                <a:gd name="T51" fmla="*/ 102 h 363"/>
                <a:gd name="T52" fmla="*/ 10 w 156"/>
                <a:gd name="T53" fmla="*/ 97 h 363"/>
                <a:gd name="T54" fmla="*/ 17 w 156"/>
                <a:gd name="T55" fmla="*/ 95 h 363"/>
                <a:gd name="T56" fmla="*/ 17 w 156"/>
                <a:gd name="T57" fmla="*/ 76 h 363"/>
                <a:gd name="T58" fmla="*/ 0 w 156"/>
                <a:gd name="T59" fmla="*/ 0 h 36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56"/>
                <a:gd name="T91" fmla="*/ 0 h 363"/>
                <a:gd name="T92" fmla="*/ 156 w 156"/>
                <a:gd name="T93" fmla="*/ 363 h 36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56" h="363">
                  <a:moveTo>
                    <a:pt x="0" y="0"/>
                  </a:moveTo>
                  <a:lnTo>
                    <a:pt x="37" y="67"/>
                  </a:lnTo>
                  <a:lnTo>
                    <a:pt x="69" y="132"/>
                  </a:lnTo>
                  <a:lnTo>
                    <a:pt x="93" y="163"/>
                  </a:lnTo>
                  <a:lnTo>
                    <a:pt x="125" y="198"/>
                  </a:lnTo>
                  <a:lnTo>
                    <a:pt x="144" y="231"/>
                  </a:lnTo>
                  <a:lnTo>
                    <a:pt x="155" y="262"/>
                  </a:lnTo>
                  <a:lnTo>
                    <a:pt x="156" y="294"/>
                  </a:lnTo>
                  <a:lnTo>
                    <a:pt x="156" y="326"/>
                  </a:lnTo>
                  <a:lnTo>
                    <a:pt x="148" y="363"/>
                  </a:lnTo>
                  <a:lnTo>
                    <a:pt x="82" y="324"/>
                  </a:lnTo>
                  <a:lnTo>
                    <a:pt x="64" y="356"/>
                  </a:lnTo>
                  <a:lnTo>
                    <a:pt x="16" y="255"/>
                  </a:lnTo>
                  <a:lnTo>
                    <a:pt x="30" y="259"/>
                  </a:lnTo>
                  <a:lnTo>
                    <a:pt x="44" y="259"/>
                  </a:lnTo>
                  <a:lnTo>
                    <a:pt x="53" y="251"/>
                  </a:lnTo>
                  <a:lnTo>
                    <a:pt x="56" y="241"/>
                  </a:lnTo>
                  <a:lnTo>
                    <a:pt x="53" y="227"/>
                  </a:lnTo>
                  <a:lnTo>
                    <a:pt x="46" y="214"/>
                  </a:lnTo>
                  <a:lnTo>
                    <a:pt x="37" y="207"/>
                  </a:lnTo>
                  <a:lnTo>
                    <a:pt x="21" y="206"/>
                  </a:lnTo>
                  <a:lnTo>
                    <a:pt x="14" y="212"/>
                  </a:lnTo>
                  <a:lnTo>
                    <a:pt x="11" y="219"/>
                  </a:lnTo>
                  <a:lnTo>
                    <a:pt x="11" y="234"/>
                  </a:lnTo>
                  <a:lnTo>
                    <a:pt x="0" y="214"/>
                  </a:lnTo>
                  <a:lnTo>
                    <a:pt x="7" y="204"/>
                  </a:lnTo>
                  <a:lnTo>
                    <a:pt x="20" y="194"/>
                  </a:lnTo>
                  <a:lnTo>
                    <a:pt x="34" y="190"/>
                  </a:lnTo>
                  <a:lnTo>
                    <a:pt x="34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" name="Freeform 102"/>
            <p:cNvSpPr>
              <a:spLocks/>
            </p:cNvSpPr>
            <p:nvPr/>
          </p:nvSpPr>
          <p:spPr bwMode="auto">
            <a:xfrm>
              <a:off x="4169" y="3186"/>
              <a:ext cx="21" cy="59"/>
            </a:xfrm>
            <a:custGeom>
              <a:avLst/>
              <a:gdLst>
                <a:gd name="T0" fmla="*/ 9 w 41"/>
                <a:gd name="T1" fmla="*/ 0 h 118"/>
                <a:gd name="T2" fmla="*/ 3 w 41"/>
                <a:gd name="T3" fmla="*/ 5 h 118"/>
                <a:gd name="T4" fmla="*/ 1 w 41"/>
                <a:gd name="T5" fmla="*/ 12 h 118"/>
                <a:gd name="T6" fmla="*/ 0 w 41"/>
                <a:gd name="T7" fmla="*/ 19 h 118"/>
                <a:gd name="T8" fmla="*/ 0 w 41"/>
                <a:gd name="T9" fmla="*/ 37 h 118"/>
                <a:gd name="T10" fmla="*/ 6 w 41"/>
                <a:gd name="T11" fmla="*/ 51 h 118"/>
                <a:gd name="T12" fmla="*/ 6 w 41"/>
                <a:gd name="T13" fmla="*/ 32 h 118"/>
                <a:gd name="T14" fmla="*/ 12 w 41"/>
                <a:gd name="T15" fmla="*/ 41 h 118"/>
                <a:gd name="T16" fmla="*/ 15 w 41"/>
                <a:gd name="T17" fmla="*/ 49 h 118"/>
                <a:gd name="T18" fmla="*/ 15 w 41"/>
                <a:gd name="T19" fmla="*/ 59 h 118"/>
                <a:gd name="T20" fmla="*/ 21 w 41"/>
                <a:gd name="T21" fmla="*/ 53 h 118"/>
                <a:gd name="T22" fmla="*/ 21 w 41"/>
                <a:gd name="T23" fmla="*/ 41 h 118"/>
                <a:gd name="T24" fmla="*/ 17 w 41"/>
                <a:gd name="T25" fmla="*/ 29 h 118"/>
                <a:gd name="T26" fmla="*/ 9 w 41"/>
                <a:gd name="T27" fmla="*/ 23 h 118"/>
                <a:gd name="T28" fmla="*/ 6 w 41"/>
                <a:gd name="T29" fmla="*/ 22 h 118"/>
                <a:gd name="T30" fmla="*/ 6 w 41"/>
                <a:gd name="T31" fmla="*/ 15 h 118"/>
                <a:gd name="T32" fmla="*/ 9 w 41"/>
                <a:gd name="T33" fmla="*/ 10 h 118"/>
                <a:gd name="T34" fmla="*/ 12 w 41"/>
                <a:gd name="T35" fmla="*/ 4 h 118"/>
                <a:gd name="T36" fmla="*/ 9 w 41"/>
                <a:gd name="T37" fmla="*/ 0 h 11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1"/>
                <a:gd name="T58" fmla="*/ 0 h 118"/>
                <a:gd name="T59" fmla="*/ 41 w 41"/>
                <a:gd name="T60" fmla="*/ 118 h 11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1" h="118">
                  <a:moveTo>
                    <a:pt x="18" y="0"/>
                  </a:moveTo>
                  <a:lnTo>
                    <a:pt x="5" y="10"/>
                  </a:lnTo>
                  <a:lnTo>
                    <a:pt x="2" y="23"/>
                  </a:lnTo>
                  <a:lnTo>
                    <a:pt x="0" y="38"/>
                  </a:lnTo>
                  <a:lnTo>
                    <a:pt x="0" y="74"/>
                  </a:lnTo>
                  <a:lnTo>
                    <a:pt x="12" y="101"/>
                  </a:lnTo>
                  <a:lnTo>
                    <a:pt x="11" y="64"/>
                  </a:lnTo>
                  <a:lnTo>
                    <a:pt x="24" y="82"/>
                  </a:lnTo>
                  <a:lnTo>
                    <a:pt x="29" y="97"/>
                  </a:lnTo>
                  <a:lnTo>
                    <a:pt x="29" y="118"/>
                  </a:lnTo>
                  <a:lnTo>
                    <a:pt x="41" y="106"/>
                  </a:lnTo>
                  <a:lnTo>
                    <a:pt x="41" y="82"/>
                  </a:lnTo>
                  <a:lnTo>
                    <a:pt x="33" y="58"/>
                  </a:lnTo>
                  <a:lnTo>
                    <a:pt x="18" y="45"/>
                  </a:lnTo>
                  <a:lnTo>
                    <a:pt x="12" y="43"/>
                  </a:lnTo>
                  <a:lnTo>
                    <a:pt x="12" y="30"/>
                  </a:lnTo>
                  <a:lnTo>
                    <a:pt x="18" y="19"/>
                  </a:lnTo>
                  <a:lnTo>
                    <a:pt x="24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" name="Freeform 103"/>
            <p:cNvSpPr>
              <a:spLocks/>
            </p:cNvSpPr>
            <p:nvPr/>
          </p:nvSpPr>
          <p:spPr bwMode="auto">
            <a:xfrm>
              <a:off x="3990" y="3349"/>
              <a:ext cx="178" cy="130"/>
            </a:xfrm>
            <a:custGeom>
              <a:avLst/>
              <a:gdLst>
                <a:gd name="T0" fmla="*/ 0 w 356"/>
                <a:gd name="T1" fmla="*/ 87 h 259"/>
                <a:gd name="T2" fmla="*/ 17 w 356"/>
                <a:gd name="T3" fmla="*/ 11 h 259"/>
                <a:gd name="T4" fmla="*/ 23 w 356"/>
                <a:gd name="T5" fmla="*/ 9 h 259"/>
                <a:gd name="T6" fmla="*/ 81 w 356"/>
                <a:gd name="T7" fmla="*/ 9 h 259"/>
                <a:gd name="T8" fmla="*/ 63 w 356"/>
                <a:gd name="T9" fmla="*/ 0 h 259"/>
                <a:gd name="T10" fmla="*/ 85 w 356"/>
                <a:gd name="T11" fmla="*/ 9 h 259"/>
                <a:gd name="T12" fmla="*/ 91 w 356"/>
                <a:gd name="T13" fmla="*/ 16 h 259"/>
                <a:gd name="T14" fmla="*/ 44 w 356"/>
                <a:gd name="T15" fmla="*/ 50 h 259"/>
                <a:gd name="T16" fmla="*/ 44 w 356"/>
                <a:gd name="T17" fmla="*/ 73 h 259"/>
                <a:gd name="T18" fmla="*/ 56 w 356"/>
                <a:gd name="T19" fmla="*/ 87 h 259"/>
                <a:gd name="T20" fmla="*/ 96 w 356"/>
                <a:gd name="T21" fmla="*/ 107 h 259"/>
                <a:gd name="T22" fmla="*/ 107 w 356"/>
                <a:gd name="T23" fmla="*/ 111 h 259"/>
                <a:gd name="T24" fmla="*/ 119 w 356"/>
                <a:gd name="T25" fmla="*/ 111 h 259"/>
                <a:gd name="T26" fmla="*/ 131 w 356"/>
                <a:gd name="T27" fmla="*/ 107 h 259"/>
                <a:gd name="T28" fmla="*/ 142 w 356"/>
                <a:gd name="T29" fmla="*/ 99 h 259"/>
                <a:gd name="T30" fmla="*/ 153 w 356"/>
                <a:gd name="T31" fmla="*/ 84 h 259"/>
                <a:gd name="T32" fmla="*/ 154 w 356"/>
                <a:gd name="T33" fmla="*/ 79 h 259"/>
                <a:gd name="T34" fmla="*/ 134 w 356"/>
                <a:gd name="T35" fmla="*/ 29 h 259"/>
                <a:gd name="T36" fmla="*/ 127 w 356"/>
                <a:gd name="T37" fmla="*/ 23 h 259"/>
                <a:gd name="T38" fmla="*/ 103 w 356"/>
                <a:gd name="T39" fmla="*/ 18 h 259"/>
                <a:gd name="T40" fmla="*/ 130 w 356"/>
                <a:gd name="T41" fmla="*/ 22 h 259"/>
                <a:gd name="T42" fmla="*/ 139 w 356"/>
                <a:gd name="T43" fmla="*/ 29 h 259"/>
                <a:gd name="T44" fmla="*/ 145 w 356"/>
                <a:gd name="T45" fmla="*/ 35 h 259"/>
                <a:gd name="T46" fmla="*/ 158 w 356"/>
                <a:gd name="T47" fmla="*/ 65 h 259"/>
                <a:gd name="T48" fmla="*/ 158 w 356"/>
                <a:gd name="T49" fmla="*/ 87 h 259"/>
                <a:gd name="T50" fmla="*/ 159 w 356"/>
                <a:gd name="T51" fmla="*/ 104 h 259"/>
                <a:gd name="T52" fmla="*/ 164 w 356"/>
                <a:gd name="T53" fmla="*/ 121 h 259"/>
                <a:gd name="T54" fmla="*/ 178 w 356"/>
                <a:gd name="T55" fmla="*/ 130 h 259"/>
                <a:gd name="T56" fmla="*/ 153 w 356"/>
                <a:gd name="T57" fmla="*/ 125 h 259"/>
                <a:gd name="T58" fmla="*/ 126 w 356"/>
                <a:gd name="T59" fmla="*/ 117 h 259"/>
                <a:gd name="T60" fmla="*/ 105 w 356"/>
                <a:gd name="T61" fmla="*/ 115 h 259"/>
                <a:gd name="T62" fmla="*/ 87 w 356"/>
                <a:gd name="T63" fmla="*/ 109 h 259"/>
                <a:gd name="T64" fmla="*/ 57 w 356"/>
                <a:gd name="T65" fmla="*/ 94 h 259"/>
                <a:gd name="T66" fmla="*/ 45 w 356"/>
                <a:gd name="T67" fmla="*/ 85 h 259"/>
                <a:gd name="T68" fmla="*/ 39 w 356"/>
                <a:gd name="T69" fmla="*/ 77 h 259"/>
                <a:gd name="T70" fmla="*/ 31 w 356"/>
                <a:gd name="T71" fmla="*/ 57 h 259"/>
                <a:gd name="T72" fmla="*/ 48 w 356"/>
                <a:gd name="T73" fmla="*/ 37 h 259"/>
                <a:gd name="T74" fmla="*/ 79 w 356"/>
                <a:gd name="T75" fmla="*/ 21 h 259"/>
                <a:gd name="T76" fmla="*/ 72 w 356"/>
                <a:gd name="T77" fmla="*/ 11 h 259"/>
                <a:gd name="T78" fmla="*/ 34 w 356"/>
                <a:gd name="T79" fmla="*/ 11 h 259"/>
                <a:gd name="T80" fmla="*/ 23 w 356"/>
                <a:gd name="T81" fmla="*/ 14 h 259"/>
                <a:gd name="T82" fmla="*/ 20 w 356"/>
                <a:gd name="T83" fmla="*/ 20 h 259"/>
                <a:gd name="T84" fmla="*/ 0 w 356"/>
                <a:gd name="T85" fmla="*/ 87 h 2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56"/>
                <a:gd name="T130" fmla="*/ 0 h 259"/>
                <a:gd name="T131" fmla="*/ 356 w 356"/>
                <a:gd name="T132" fmla="*/ 259 h 25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56" h="259">
                  <a:moveTo>
                    <a:pt x="0" y="173"/>
                  </a:moveTo>
                  <a:lnTo>
                    <a:pt x="33" y="22"/>
                  </a:lnTo>
                  <a:lnTo>
                    <a:pt x="47" y="17"/>
                  </a:lnTo>
                  <a:lnTo>
                    <a:pt x="162" y="17"/>
                  </a:lnTo>
                  <a:lnTo>
                    <a:pt x="126" y="0"/>
                  </a:lnTo>
                  <a:lnTo>
                    <a:pt x="170" y="17"/>
                  </a:lnTo>
                  <a:lnTo>
                    <a:pt x="183" y="32"/>
                  </a:lnTo>
                  <a:lnTo>
                    <a:pt x="88" y="99"/>
                  </a:lnTo>
                  <a:lnTo>
                    <a:pt x="88" y="146"/>
                  </a:lnTo>
                  <a:lnTo>
                    <a:pt x="112" y="174"/>
                  </a:lnTo>
                  <a:lnTo>
                    <a:pt x="192" y="213"/>
                  </a:lnTo>
                  <a:lnTo>
                    <a:pt x="215" y="221"/>
                  </a:lnTo>
                  <a:lnTo>
                    <a:pt x="238" y="221"/>
                  </a:lnTo>
                  <a:lnTo>
                    <a:pt x="261" y="213"/>
                  </a:lnTo>
                  <a:lnTo>
                    <a:pt x="284" y="197"/>
                  </a:lnTo>
                  <a:lnTo>
                    <a:pt x="305" y="167"/>
                  </a:lnTo>
                  <a:lnTo>
                    <a:pt x="307" y="158"/>
                  </a:lnTo>
                  <a:lnTo>
                    <a:pt x="267" y="58"/>
                  </a:lnTo>
                  <a:lnTo>
                    <a:pt x="254" y="46"/>
                  </a:lnTo>
                  <a:lnTo>
                    <a:pt x="207" y="35"/>
                  </a:lnTo>
                  <a:lnTo>
                    <a:pt x="259" y="43"/>
                  </a:lnTo>
                  <a:lnTo>
                    <a:pt x="278" y="58"/>
                  </a:lnTo>
                  <a:lnTo>
                    <a:pt x="290" y="69"/>
                  </a:lnTo>
                  <a:lnTo>
                    <a:pt x="316" y="130"/>
                  </a:lnTo>
                  <a:lnTo>
                    <a:pt x="316" y="173"/>
                  </a:lnTo>
                  <a:lnTo>
                    <a:pt x="318" y="207"/>
                  </a:lnTo>
                  <a:lnTo>
                    <a:pt x="327" y="241"/>
                  </a:lnTo>
                  <a:lnTo>
                    <a:pt x="356" y="259"/>
                  </a:lnTo>
                  <a:lnTo>
                    <a:pt x="305" y="249"/>
                  </a:lnTo>
                  <a:lnTo>
                    <a:pt x="253" y="233"/>
                  </a:lnTo>
                  <a:lnTo>
                    <a:pt x="210" y="230"/>
                  </a:lnTo>
                  <a:lnTo>
                    <a:pt x="174" y="218"/>
                  </a:lnTo>
                  <a:lnTo>
                    <a:pt x="115" y="187"/>
                  </a:lnTo>
                  <a:lnTo>
                    <a:pt x="91" y="170"/>
                  </a:lnTo>
                  <a:lnTo>
                    <a:pt x="77" y="154"/>
                  </a:lnTo>
                  <a:lnTo>
                    <a:pt x="63" y="113"/>
                  </a:lnTo>
                  <a:lnTo>
                    <a:pt x="97" y="74"/>
                  </a:lnTo>
                  <a:lnTo>
                    <a:pt x="157" y="42"/>
                  </a:lnTo>
                  <a:lnTo>
                    <a:pt x="143" y="22"/>
                  </a:lnTo>
                  <a:lnTo>
                    <a:pt x="67" y="22"/>
                  </a:lnTo>
                  <a:lnTo>
                    <a:pt x="47" y="28"/>
                  </a:lnTo>
                  <a:lnTo>
                    <a:pt x="39" y="39"/>
                  </a:lnTo>
                  <a:lnTo>
                    <a:pt x="0" y="17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" name="Freeform 104"/>
            <p:cNvSpPr>
              <a:spLocks/>
            </p:cNvSpPr>
            <p:nvPr/>
          </p:nvSpPr>
          <p:spPr bwMode="auto">
            <a:xfrm>
              <a:off x="4030" y="3383"/>
              <a:ext cx="76" cy="66"/>
            </a:xfrm>
            <a:custGeom>
              <a:avLst/>
              <a:gdLst>
                <a:gd name="T0" fmla="*/ 3 w 153"/>
                <a:gd name="T1" fmla="*/ 16 h 134"/>
                <a:gd name="T2" fmla="*/ 17 w 153"/>
                <a:gd name="T3" fmla="*/ 22 h 134"/>
                <a:gd name="T4" fmla="*/ 31 w 153"/>
                <a:gd name="T5" fmla="*/ 27 h 134"/>
                <a:gd name="T6" fmla="*/ 41 w 153"/>
                <a:gd name="T7" fmla="*/ 28 h 134"/>
                <a:gd name="T8" fmla="*/ 47 w 153"/>
                <a:gd name="T9" fmla="*/ 25 h 134"/>
                <a:gd name="T10" fmla="*/ 61 w 153"/>
                <a:gd name="T11" fmla="*/ 14 h 134"/>
                <a:gd name="T12" fmla="*/ 76 w 153"/>
                <a:gd name="T13" fmla="*/ 0 h 134"/>
                <a:gd name="T14" fmla="*/ 53 w 153"/>
                <a:gd name="T15" fmla="*/ 27 h 134"/>
                <a:gd name="T16" fmla="*/ 51 w 153"/>
                <a:gd name="T17" fmla="*/ 33 h 134"/>
                <a:gd name="T18" fmla="*/ 51 w 153"/>
                <a:gd name="T19" fmla="*/ 43 h 134"/>
                <a:gd name="T20" fmla="*/ 54 w 153"/>
                <a:gd name="T21" fmla="*/ 53 h 134"/>
                <a:gd name="T22" fmla="*/ 61 w 153"/>
                <a:gd name="T23" fmla="*/ 66 h 134"/>
                <a:gd name="T24" fmla="*/ 47 w 153"/>
                <a:gd name="T25" fmla="*/ 45 h 134"/>
                <a:gd name="T26" fmla="*/ 40 w 153"/>
                <a:gd name="T27" fmla="*/ 35 h 134"/>
                <a:gd name="T28" fmla="*/ 31 w 153"/>
                <a:gd name="T29" fmla="*/ 31 h 134"/>
                <a:gd name="T30" fmla="*/ 19 w 153"/>
                <a:gd name="T31" fmla="*/ 27 h 134"/>
                <a:gd name="T32" fmla="*/ 0 w 153"/>
                <a:gd name="T33" fmla="*/ 20 h 134"/>
                <a:gd name="T34" fmla="*/ 3 w 153"/>
                <a:gd name="T35" fmla="*/ 16 h 1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3"/>
                <a:gd name="T55" fmla="*/ 0 h 134"/>
                <a:gd name="T56" fmla="*/ 153 w 153"/>
                <a:gd name="T57" fmla="*/ 134 h 1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3" h="134">
                  <a:moveTo>
                    <a:pt x="7" y="32"/>
                  </a:moveTo>
                  <a:lnTo>
                    <a:pt x="34" y="44"/>
                  </a:lnTo>
                  <a:lnTo>
                    <a:pt x="63" y="54"/>
                  </a:lnTo>
                  <a:lnTo>
                    <a:pt x="82" y="56"/>
                  </a:lnTo>
                  <a:lnTo>
                    <a:pt x="94" y="51"/>
                  </a:lnTo>
                  <a:lnTo>
                    <a:pt x="122" y="29"/>
                  </a:lnTo>
                  <a:lnTo>
                    <a:pt x="153" y="0"/>
                  </a:lnTo>
                  <a:lnTo>
                    <a:pt x="106" y="54"/>
                  </a:lnTo>
                  <a:lnTo>
                    <a:pt x="102" y="68"/>
                  </a:lnTo>
                  <a:lnTo>
                    <a:pt x="102" y="87"/>
                  </a:lnTo>
                  <a:lnTo>
                    <a:pt x="109" y="107"/>
                  </a:lnTo>
                  <a:lnTo>
                    <a:pt x="123" y="134"/>
                  </a:lnTo>
                  <a:lnTo>
                    <a:pt x="94" y="91"/>
                  </a:lnTo>
                  <a:lnTo>
                    <a:pt x="81" y="72"/>
                  </a:lnTo>
                  <a:lnTo>
                    <a:pt x="62" y="62"/>
                  </a:lnTo>
                  <a:lnTo>
                    <a:pt x="39" y="54"/>
                  </a:lnTo>
                  <a:lnTo>
                    <a:pt x="0" y="40"/>
                  </a:lnTo>
                  <a:lnTo>
                    <a:pt x="7" y="3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" name="Line 105"/>
            <p:cNvSpPr>
              <a:spLocks noChangeShapeType="1"/>
            </p:cNvSpPr>
            <p:nvPr/>
          </p:nvSpPr>
          <p:spPr bwMode="auto">
            <a:xfrm>
              <a:off x="4154" y="3202"/>
              <a:ext cx="14" cy="5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" name="Line 106"/>
            <p:cNvSpPr>
              <a:spLocks noChangeShapeType="1"/>
            </p:cNvSpPr>
            <p:nvPr/>
          </p:nvSpPr>
          <p:spPr bwMode="auto">
            <a:xfrm>
              <a:off x="4154" y="3220"/>
              <a:ext cx="11" cy="5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" name="Line 107"/>
            <p:cNvSpPr>
              <a:spLocks noChangeShapeType="1"/>
            </p:cNvSpPr>
            <p:nvPr/>
          </p:nvSpPr>
          <p:spPr bwMode="auto">
            <a:xfrm>
              <a:off x="4154" y="3246"/>
              <a:ext cx="5" cy="3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7" name="Freeform 108"/>
            <p:cNvSpPr>
              <a:spLocks/>
            </p:cNvSpPr>
            <p:nvPr/>
          </p:nvSpPr>
          <p:spPr bwMode="auto">
            <a:xfrm>
              <a:off x="3985" y="3463"/>
              <a:ext cx="214" cy="396"/>
            </a:xfrm>
            <a:custGeom>
              <a:avLst/>
              <a:gdLst>
                <a:gd name="T0" fmla="*/ 0 w 428"/>
                <a:gd name="T1" fmla="*/ 0 h 792"/>
                <a:gd name="T2" fmla="*/ 94 w 428"/>
                <a:gd name="T3" fmla="*/ 50 h 792"/>
                <a:gd name="T4" fmla="*/ 95 w 428"/>
                <a:gd name="T5" fmla="*/ 57 h 792"/>
                <a:gd name="T6" fmla="*/ 95 w 428"/>
                <a:gd name="T7" fmla="*/ 90 h 792"/>
                <a:gd name="T8" fmla="*/ 145 w 428"/>
                <a:gd name="T9" fmla="*/ 108 h 792"/>
                <a:gd name="T10" fmla="*/ 171 w 428"/>
                <a:gd name="T11" fmla="*/ 125 h 792"/>
                <a:gd name="T12" fmla="*/ 196 w 428"/>
                <a:gd name="T13" fmla="*/ 141 h 792"/>
                <a:gd name="T14" fmla="*/ 198 w 428"/>
                <a:gd name="T15" fmla="*/ 145 h 792"/>
                <a:gd name="T16" fmla="*/ 193 w 428"/>
                <a:gd name="T17" fmla="*/ 223 h 792"/>
                <a:gd name="T18" fmla="*/ 204 w 428"/>
                <a:gd name="T19" fmla="*/ 235 h 792"/>
                <a:gd name="T20" fmla="*/ 203 w 428"/>
                <a:gd name="T21" fmla="*/ 253 h 792"/>
                <a:gd name="T22" fmla="*/ 204 w 428"/>
                <a:gd name="T23" fmla="*/ 301 h 792"/>
                <a:gd name="T24" fmla="*/ 208 w 428"/>
                <a:gd name="T25" fmla="*/ 355 h 792"/>
                <a:gd name="T26" fmla="*/ 214 w 428"/>
                <a:gd name="T27" fmla="*/ 396 h 792"/>
                <a:gd name="T28" fmla="*/ 203 w 428"/>
                <a:gd name="T29" fmla="*/ 338 h 792"/>
                <a:gd name="T30" fmla="*/ 198 w 428"/>
                <a:gd name="T31" fmla="*/ 293 h 792"/>
                <a:gd name="T32" fmla="*/ 196 w 428"/>
                <a:gd name="T33" fmla="*/ 243 h 792"/>
                <a:gd name="T34" fmla="*/ 170 w 428"/>
                <a:gd name="T35" fmla="*/ 243 h 792"/>
                <a:gd name="T36" fmla="*/ 151 w 428"/>
                <a:gd name="T37" fmla="*/ 237 h 792"/>
                <a:gd name="T38" fmla="*/ 134 w 428"/>
                <a:gd name="T39" fmla="*/ 232 h 792"/>
                <a:gd name="T40" fmla="*/ 148 w 428"/>
                <a:gd name="T41" fmla="*/ 290 h 792"/>
                <a:gd name="T42" fmla="*/ 150 w 428"/>
                <a:gd name="T43" fmla="*/ 310 h 792"/>
                <a:gd name="T44" fmla="*/ 147 w 428"/>
                <a:gd name="T45" fmla="*/ 351 h 792"/>
                <a:gd name="T46" fmla="*/ 147 w 428"/>
                <a:gd name="T47" fmla="*/ 312 h 792"/>
                <a:gd name="T48" fmla="*/ 144 w 428"/>
                <a:gd name="T49" fmla="*/ 295 h 792"/>
                <a:gd name="T50" fmla="*/ 133 w 428"/>
                <a:gd name="T51" fmla="*/ 259 h 792"/>
                <a:gd name="T52" fmla="*/ 129 w 428"/>
                <a:gd name="T53" fmla="*/ 237 h 792"/>
                <a:gd name="T54" fmla="*/ 126 w 428"/>
                <a:gd name="T55" fmla="*/ 226 h 792"/>
                <a:gd name="T56" fmla="*/ 109 w 428"/>
                <a:gd name="T57" fmla="*/ 207 h 792"/>
                <a:gd name="T58" fmla="*/ 90 w 428"/>
                <a:gd name="T59" fmla="*/ 196 h 792"/>
                <a:gd name="T60" fmla="*/ 74 w 428"/>
                <a:gd name="T61" fmla="*/ 189 h 792"/>
                <a:gd name="T62" fmla="*/ 54 w 428"/>
                <a:gd name="T63" fmla="*/ 185 h 792"/>
                <a:gd name="T64" fmla="*/ 68 w 428"/>
                <a:gd name="T65" fmla="*/ 183 h 792"/>
                <a:gd name="T66" fmla="*/ 80 w 428"/>
                <a:gd name="T67" fmla="*/ 102 h 792"/>
                <a:gd name="T68" fmla="*/ 74 w 428"/>
                <a:gd name="T69" fmla="*/ 184 h 792"/>
                <a:gd name="T70" fmla="*/ 98 w 428"/>
                <a:gd name="T71" fmla="*/ 194 h 792"/>
                <a:gd name="T72" fmla="*/ 119 w 428"/>
                <a:gd name="T73" fmla="*/ 207 h 792"/>
                <a:gd name="T74" fmla="*/ 134 w 428"/>
                <a:gd name="T75" fmla="*/ 222 h 792"/>
                <a:gd name="T76" fmla="*/ 151 w 428"/>
                <a:gd name="T77" fmla="*/ 230 h 792"/>
                <a:gd name="T78" fmla="*/ 168 w 428"/>
                <a:gd name="T79" fmla="*/ 234 h 792"/>
                <a:gd name="T80" fmla="*/ 183 w 428"/>
                <a:gd name="T81" fmla="*/ 234 h 792"/>
                <a:gd name="T82" fmla="*/ 187 w 428"/>
                <a:gd name="T83" fmla="*/ 230 h 792"/>
                <a:gd name="T84" fmla="*/ 194 w 428"/>
                <a:gd name="T85" fmla="*/ 151 h 792"/>
                <a:gd name="T86" fmla="*/ 174 w 428"/>
                <a:gd name="T87" fmla="*/ 135 h 792"/>
                <a:gd name="T88" fmla="*/ 141 w 428"/>
                <a:gd name="T89" fmla="*/ 117 h 792"/>
                <a:gd name="T90" fmla="*/ 109 w 428"/>
                <a:gd name="T91" fmla="*/ 104 h 792"/>
                <a:gd name="T92" fmla="*/ 86 w 428"/>
                <a:gd name="T93" fmla="*/ 96 h 792"/>
                <a:gd name="T94" fmla="*/ 91 w 428"/>
                <a:gd name="T95" fmla="*/ 90 h 792"/>
                <a:gd name="T96" fmla="*/ 87 w 428"/>
                <a:gd name="T97" fmla="*/ 65 h 792"/>
                <a:gd name="T98" fmla="*/ 81 w 428"/>
                <a:gd name="T99" fmla="*/ 59 h 792"/>
                <a:gd name="T100" fmla="*/ 0 w 428"/>
                <a:gd name="T101" fmla="*/ 0 h 7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28"/>
                <a:gd name="T154" fmla="*/ 0 h 792"/>
                <a:gd name="T155" fmla="*/ 428 w 428"/>
                <a:gd name="T156" fmla="*/ 792 h 7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28" h="792">
                  <a:moveTo>
                    <a:pt x="0" y="0"/>
                  </a:moveTo>
                  <a:lnTo>
                    <a:pt x="188" y="100"/>
                  </a:lnTo>
                  <a:lnTo>
                    <a:pt x="190" y="114"/>
                  </a:lnTo>
                  <a:lnTo>
                    <a:pt x="190" y="180"/>
                  </a:lnTo>
                  <a:lnTo>
                    <a:pt x="290" y="217"/>
                  </a:lnTo>
                  <a:lnTo>
                    <a:pt x="341" y="250"/>
                  </a:lnTo>
                  <a:lnTo>
                    <a:pt x="391" y="282"/>
                  </a:lnTo>
                  <a:lnTo>
                    <a:pt x="396" y="290"/>
                  </a:lnTo>
                  <a:lnTo>
                    <a:pt x="386" y="447"/>
                  </a:lnTo>
                  <a:lnTo>
                    <a:pt x="407" y="471"/>
                  </a:lnTo>
                  <a:lnTo>
                    <a:pt x="405" y="506"/>
                  </a:lnTo>
                  <a:lnTo>
                    <a:pt x="407" y="602"/>
                  </a:lnTo>
                  <a:lnTo>
                    <a:pt x="416" y="710"/>
                  </a:lnTo>
                  <a:lnTo>
                    <a:pt x="428" y="792"/>
                  </a:lnTo>
                  <a:lnTo>
                    <a:pt x="405" y="676"/>
                  </a:lnTo>
                  <a:lnTo>
                    <a:pt x="396" y="586"/>
                  </a:lnTo>
                  <a:lnTo>
                    <a:pt x="391" y="487"/>
                  </a:lnTo>
                  <a:lnTo>
                    <a:pt x="339" y="487"/>
                  </a:lnTo>
                  <a:lnTo>
                    <a:pt x="301" y="475"/>
                  </a:lnTo>
                  <a:lnTo>
                    <a:pt x="268" y="464"/>
                  </a:lnTo>
                  <a:lnTo>
                    <a:pt x="295" y="579"/>
                  </a:lnTo>
                  <a:lnTo>
                    <a:pt x="299" y="620"/>
                  </a:lnTo>
                  <a:lnTo>
                    <a:pt x="293" y="701"/>
                  </a:lnTo>
                  <a:lnTo>
                    <a:pt x="293" y="624"/>
                  </a:lnTo>
                  <a:lnTo>
                    <a:pt x="287" y="589"/>
                  </a:lnTo>
                  <a:lnTo>
                    <a:pt x="266" y="517"/>
                  </a:lnTo>
                  <a:lnTo>
                    <a:pt x="258" y="475"/>
                  </a:lnTo>
                  <a:lnTo>
                    <a:pt x="252" y="452"/>
                  </a:lnTo>
                  <a:lnTo>
                    <a:pt x="218" y="415"/>
                  </a:lnTo>
                  <a:lnTo>
                    <a:pt x="180" y="392"/>
                  </a:lnTo>
                  <a:lnTo>
                    <a:pt x="148" y="377"/>
                  </a:lnTo>
                  <a:lnTo>
                    <a:pt x="109" y="369"/>
                  </a:lnTo>
                  <a:lnTo>
                    <a:pt x="136" y="365"/>
                  </a:lnTo>
                  <a:lnTo>
                    <a:pt x="159" y="205"/>
                  </a:lnTo>
                  <a:lnTo>
                    <a:pt x="148" y="367"/>
                  </a:lnTo>
                  <a:lnTo>
                    <a:pt x="196" y="388"/>
                  </a:lnTo>
                  <a:lnTo>
                    <a:pt x="238" y="415"/>
                  </a:lnTo>
                  <a:lnTo>
                    <a:pt x="268" y="445"/>
                  </a:lnTo>
                  <a:lnTo>
                    <a:pt x="301" y="461"/>
                  </a:lnTo>
                  <a:lnTo>
                    <a:pt x="336" y="469"/>
                  </a:lnTo>
                  <a:lnTo>
                    <a:pt x="365" y="469"/>
                  </a:lnTo>
                  <a:lnTo>
                    <a:pt x="374" y="461"/>
                  </a:lnTo>
                  <a:lnTo>
                    <a:pt x="388" y="301"/>
                  </a:lnTo>
                  <a:lnTo>
                    <a:pt x="347" y="270"/>
                  </a:lnTo>
                  <a:lnTo>
                    <a:pt x="282" y="234"/>
                  </a:lnTo>
                  <a:lnTo>
                    <a:pt x="218" y="208"/>
                  </a:lnTo>
                  <a:lnTo>
                    <a:pt x="172" y="191"/>
                  </a:lnTo>
                  <a:lnTo>
                    <a:pt x="181" y="180"/>
                  </a:lnTo>
                  <a:lnTo>
                    <a:pt x="174" y="130"/>
                  </a:lnTo>
                  <a:lnTo>
                    <a:pt x="162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8" name="Freeform 109"/>
            <p:cNvSpPr>
              <a:spLocks/>
            </p:cNvSpPr>
            <p:nvPr/>
          </p:nvSpPr>
          <p:spPr bwMode="auto">
            <a:xfrm>
              <a:off x="4105" y="3463"/>
              <a:ext cx="50" cy="127"/>
            </a:xfrm>
            <a:custGeom>
              <a:avLst/>
              <a:gdLst>
                <a:gd name="T0" fmla="*/ 0 w 101"/>
                <a:gd name="T1" fmla="*/ 3 h 254"/>
                <a:gd name="T2" fmla="*/ 11 w 101"/>
                <a:gd name="T3" fmla="*/ 13 h 254"/>
                <a:gd name="T4" fmla="*/ 19 w 101"/>
                <a:gd name="T5" fmla="*/ 28 h 254"/>
                <a:gd name="T6" fmla="*/ 23 w 101"/>
                <a:gd name="T7" fmla="*/ 46 h 254"/>
                <a:gd name="T8" fmla="*/ 29 w 101"/>
                <a:gd name="T9" fmla="*/ 73 h 254"/>
                <a:gd name="T10" fmla="*/ 35 w 101"/>
                <a:gd name="T11" fmla="*/ 117 h 254"/>
                <a:gd name="T12" fmla="*/ 50 w 101"/>
                <a:gd name="T13" fmla="*/ 127 h 254"/>
                <a:gd name="T14" fmla="*/ 33 w 101"/>
                <a:gd name="T15" fmla="*/ 54 h 254"/>
                <a:gd name="T16" fmla="*/ 25 w 101"/>
                <a:gd name="T17" fmla="*/ 28 h 254"/>
                <a:gd name="T18" fmla="*/ 19 w 101"/>
                <a:gd name="T19" fmla="*/ 15 h 254"/>
                <a:gd name="T20" fmla="*/ 13 w 101"/>
                <a:gd name="T21" fmla="*/ 7 h 254"/>
                <a:gd name="T22" fmla="*/ 6 w 101"/>
                <a:gd name="T23" fmla="*/ 0 h 254"/>
                <a:gd name="T24" fmla="*/ 0 w 101"/>
                <a:gd name="T25" fmla="*/ 3 h 2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1"/>
                <a:gd name="T40" fmla="*/ 0 h 254"/>
                <a:gd name="T41" fmla="*/ 101 w 101"/>
                <a:gd name="T42" fmla="*/ 254 h 25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1" h="254">
                  <a:moveTo>
                    <a:pt x="0" y="6"/>
                  </a:moveTo>
                  <a:lnTo>
                    <a:pt x="22" y="26"/>
                  </a:lnTo>
                  <a:lnTo>
                    <a:pt x="38" y="55"/>
                  </a:lnTo>
                  <a:lnTo>
                    <a:pt x="47" y="91"/>
                  </a:lnTo>
                  <a:lnTo>
                    <a:pt x="59" y="146"/>
                  </a:lnTo>
                  <a:lnTo>
                    <a:pt x="70" y="234"/>
                  </a:lnTo>
                  <a:lnTo>
                    <a:pt x="101" y="254"/>
                  </a:lnTo>
                  <a:lnTo>
                    <a:pt x="66" y="107"/>
                  </a:lnTo>
                  <a:lnTo>
                    <a:pt x="51" y="55"/>
                  </a:lnTo>
                  <a:lnTo>
                    <a:pt x="38" y="29"/>
                  </a:lnTo>
                  <a:lnTo>
                    <a:pt x="26" y="13"/>
                  </a:lnTo>
                  <a:lnTo>
                    <a:pt x="1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9" name="Freeform 110"/>
            <p:cNvSpPr>
              <a:spLocks/>
            </p:cNvSpPr>
            <p:nvPr/>
          </p:nvSpPr>
          <p:spPr bwMode="auto">
            <a:xfrm>
              <a:off x="3848" y="3506"/>
              <a:ext cx="209" cy="448"/>
            </a:xfrm>
            <a:custGeom>
              <a:avLst/>
              <a:gdLst>
                <a:gd name="T0" fmla="*/ 184 w 420"/>
                <a:gd name="T1" fmla="*/ 191 h 895"/>
                <a:gd name="T2" fmla="*/ 176 w 420"/>
                <a:gd name="T3" fmla="*/ 233 h 895"/>
                <a:gd name="T4" fmla="*/ 188 w 420"/>
                <a:gd name="T5" fmla="*/ 274 h 895"/>
                <a:gd name="T6" fmla="*/ 197 w 420"/>
                <a:gd name="T7" fmla="*/ 309 h 895"/>
                <a:gd name="T8" fmla="*/ 209 w 420"/>
                <a:gd name="T9" fmla="*/ 329 h 895"/>
                <a:gd name="T10" fmla="*/ 181 w 420"/>
                <a:gd name="T11" fmla="*/ 291 h 895"/>
                <a:gd name="T12" fmla="*/ 169 w 420"/>
                <a:gd name="T13" fmla="*/ 250 h 895"/>
                <a:gd name="T14" fmla="*/ 144 w 420"/>
                <a:gd name="T15" fmla="*/ 322 h 895"/>
                <a:gd name="T16" fmla="*/ 168 w 420"/>
                <a:gd name="T17" fmla="*/ 368 h 895"/>
                <a:gd name="T18" fmla="*/ 185 w 420"/>
                <a:gd name="T19" fmla="*/ 411 h 895"/>
                <a:gd name="T20" fmla="*/ 199 w 420"/>
                <a:gd name="T21" fmla="*/ 433 h 895"/>
                <a:gd name="T22" fmla="*/ 153 w 420"/>
                <a:gd name="T23" fmla="*/ 376 h 895"/>
                <a:gd name="T24" fmla="*/ 139 w 420"/>
                <a:gd name="T25" fmla="*/ 338 h 895"/>
                <a:gd name="T26" fmla="*/ 144 w 420"/>
                <a:gd name="T27" fmla="*/ 431 h 895"/>
                <a:gd name="T28" fmla="*/ 133 w 420"/>
                <a:gd name="T29" fmla="*/ 425 h 895"/>
                <a:gd name="T30" fmla="*/ 123 w 420"/>
                <a:gd name="T31" fmla="*/ 376 h 895"/>
                <a:gd name="T32" fmla="*/ 116 w 420"/>
                <a:gd name="T33" fmla="*/ 379 h 895"/>
                <a:gd name="T34" fmla="*/ 119 w 420"/>
                <a:gd name="T35" fmla="*/ 415 h 895"/>
                <a:gd name="T36" fmla="*/ 103 w 420"/>
                <a:gd name="T37" fmla="*/ 377 h 895"/>
                <a:gd name="T38" fmla="*/ 108 w 420"/>
                <a:gd name="T39" fmla="*/ 341 h 895"/>
                <a:gd name="T40" fmla="*/ 109 w 420"/>
                <a:gd name="T41" fmla="*/ 299 h 895"/>
                <a:gd name="T42" fmla="*/ 102 w 420"/>
                <a:gd name="T43" fmla="*/ 261 h 895"/>
                <a:gd name="T44" fmla="*/ 81 w 420"/>
                <a:gd name="T45" fmla="*/ 226 h 895"/>
                <a:gd name="T46" fmla="*/ 28 w 420"/>
                <a:gd name="T47" fmla="*/ 185 h 895"/>
                <a:gd name="T48" fmla="*/ 6 w 420"/>
                <a:gd name="T49" fmla="*/ 107 h 895"/>
                <a:gd name="T50" fmla="*/ 0 w 420"/>
                <a:gd name="T51" fmla="*/ 13 h 895"/>
                <a:gd name="T52" fmla="*/ 8 w 420"/>
                <a:gd name="T53" fmla="*/ 0 h 895"/>
                <a:gd name="T54" fmla="*/ 34 w 420"/>
                <a:gd name="T55" fmla="*/ 34 h 895"/>
                <a:gd name="T56" fmla="*/ 67 w 420"/>
                <a:gd name="T57" fmla="*/ 47 h 895"/>
                <a:gd name="T58" fmla="*/ 70 w 420"/>
                <a:gd name="T59" fmla="*/ 61 h 895"/>
                <a:gd name="T60" fmla="*/ 39 w 420"/>
                <a:gd name="T61" fmla="*/ 78 h 895"/>
                <a:gd name="T62" fmla="*/ 67 w 420"/>
                <a:gd name="T63" fmla="*/ 59 h 895"/>
                <a:gd name="T64" fmla="*/ 51 w 420"/>
                <a:gd name="T65" fmla="*/ 48 h 895"/>
                <a:gd name="T66" fmla="*/ 23 w 420"/>
                <a:gd name="T67" fmla="*/ 37 h 895"/>
                <a:gd name="T68" fmla="*/ 6 w 420"/>
                <a:gd name="T69" fmla="*/ 17 h 895"/>
                <a:gd name="T70" fmla="*/ 14 w 420"/>
                <a:gd name="T71" fmla="*/ 111 h 895"/>
                <a:gd name="T72" fmla="*/ 28 w 420"/>
                <a:gd name="T73" fmla="*/ 170 h 895"/>
                <a:gd name="T74" fmla="*/ 41 w 420"/>
                <a:gd name="T75" fmla="*/ 189 h 895"/>
                <a:gd name="T76" fmla="*/ 81 w 420"/>
                <a:gd name="T77" fmla="*/ 208 h 895"/>
                <a:gd name="T78" fmla="*/ 78 w 420"/>
                <a:gd name="T79" fmla="*/ 210 h 895"/>
                <a:gd name="T80" fmla="*/ 104 w 420"/>
                <a:gd name="T81" fmla="*/ 250 h 895"/>
                <a:gd name="T82" fmla="*/ 114 w 420"/>
                <a:gd name="T83" fmla="*/ 288 h 895"/>
                <a:gd name="T84" fmla="*/ 114 w 420"/>
                <a:gd name="T85" fmla="*/ 333 h 895"/>
                <a:gd name="T86" fmla="*/ 110 w 420"/>
                <a:gd name="T87" fmla="*/ 366 h 895"/>
                <a:gd name="T88" fmla="*/ 123 w 420"/>
                <a:gd name="T89" fmla="*/ 338 h 895"/>
                <a:gd name="T90" fmla="*/ 131 w 420"/>
                <a:gd name="T91" fmla="*/ 307 h 895"/>
                <a:gd name="T92" fmla="*/ 161 w 420"/>
                <a:gd name="T93" fmla="*/ 248 h 895"/>
                <a:gd name="T94" fmla="*/ 180 w 420"/>
                <a:gd name="T95" fmla="*/ 196 h 89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20"/>
                <a:gd name="T145" fmla="*/ 0 h 895"/>
                <a:gd name="T146" fmla="*/ 420 w 420"/>
                <a:gd name="T147" fmla="*/ 895 h 89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20" h="895">
                  <a:moveTo>
                    <a:pt x="384" y="294"/>
                  </a:moveTo>
                  <a:lnTo>
                    <a:pt x="369" y="382"/>
                  </a:lnTo>
                  <a:lnTo>
                    <a:pt x="360" y="441"/>
                  </a:lnTo>
                  <a:lnTo>
                    <a:pt x="353" y="465"/>
                  </a:lnTo>
                  <a:lnTo>
                    <a:pt x="365" y="506"/>
                  </a:lnTo>
                  <a:lnTo>
                    <a:pt x="378" y="547"/>
                  </a:lnTo>
                  <a:lnTo>
                    <a:pt x="388" y="590"/>
                  </a:lnTo>
                  <a:lnTo>
                    <a:pt x="396" y="617"/>
                  </a:lnTo>
                  <a:lnTo>
                    <a:pt x="404" y="637"/>
                  </a:lnTo>
                  <a:lnTo>
                    <a:pt x="420" y="657"/>
                  </a:lnTo>
                  <a:lnTo>
                    <a:pt x="388" y="621"/>
                  </a:lnTo>
                  <a:lnTo>
                    <a:pt x="363" y="582"/>
                  </a:lnTo>
                  <a:lnTo>
                    <a:pt x="348" y="543"/>
                  </a:lnTo>
                  <a:lnTo>
                    <a:pt x="340" y="499"/>
                  </a:lnTo>
                  <a:lnTo>
                    <a:pt x="288" y="625"/>
                  </a:lnTo>
                  <a:lnTo>
                    <a:pt x="289" y="643"/>
                  </a:lnTo>
                  <a:lnTo>
                    <a:pt x="317" y="690"/>
                  </a:lnTo>
                  <a:lnTo>
                    <a:pt x="337" y="736"/>
                  </a:lnTo>
                  <a:lnTo>
                    <a:pt x="360" y="786"/>
                  </a:lnTo>
                  <a:lnTo>
                    <a:pt x="372" y="822"/>
                  </a:lnTo>
                  <a:lnTo>
                    <a:pt x="388" y="844"/>
                  </a:lnTo>
                  <a:lnTo>
                    <a:pt x="399" y="865"/>
                  </a:lnTo>
                  <a:lnTo>
                    <a:pt x="344" y="804"/>
                  </a:lnTo>
                  <a:lnTo>
                    <a:pt x="307" y="751"/>
                  </a:lnTo>
                  <a:lnTo>
                    <a:pt x="288" y="710"/>
                  </a:lnTo>
                  <a:lnTo>
                    <a:pt x="280" y="676"/>
                  </a:lnTo>
                  <a:lnTo>
                    <a:pt x="268" y="753"/>
                  </a:lnTo>
                  <a:lnTo>
                    <a:pt x="290" y="861"/>
                  </a:lnTo>
                  <a:lnTo>
                    <a:pt x="290" y="895"/>
                  </a:lnTo>
                  <a:lnTo>
                    <a:pt x="268" y="849"/>
                  </a:lnTo>
                  <a:lnTo>
                    <a:pt x="254" y="795"/>
                  </a:lnTo>
                  <a:lnTo>
                    <a:pt x="248" y="751"/>
                  </a:lnTo>
                  <a:lnTo>
                    <a:pt x="248" y="717"/>
                  </a:lnTo>
                  <a:lnTo>
                    <a:pt x="233" y="758"/>
                  </a:lnTo>
                  <a:lnTo>
                    <a:pt x="233" y="801"/>
                  </a:lnTo>
                  <a:lnTo>
                    <a:pt x="239" y="830"/>
                  </a:lnTo>
                  <a:lnTo>
                    <a:pt x="209" y="780"/>
                  </a:lnTo>
                  <a:lnTo>
                    <a:pt x="207" y="753"/>
                  </a:lnTo>
                  <a:lnTo>
                    <a:pt x="209" y="723"/>
                  </a:lnTo>
                  <a:lnTo>
                    <a:pt x="218" y="682"/>
                  </a:lnTo>
                  <a:lnTo>
                    <a:pt x="219" y="643"/>
                  </a:lnTo>
                  <a:lnTo>
                    <a:pt x="219" y="598"/>
                  </a:lnTo>
                  <a:lnTo>
                    <a:pt x="217" y="559"/>
                  </a:lnTo>
                  <a:lnTo>
                    <a:pt x="204" y="521"/>
                  </a:lnTo>
                  <a:lnTo>
                    <a:pt x="185" y="482"/>
                  </a:lnTo>
                  <a:lnTo>
                    <a:pt x="163" y="451"/>
                  </a:lnTo>
                  <a:lnTo>
                    <a:pt x="135" y="412"/>
                  </a:lnTo>
                  <a:lnTo>
                    <a:pt x="56" y="370"/>
                  </a:lnTo>
                  <a:lnTo>
                    <a:pt x="31" y="294"/>
                  </a:lnTo>
                  <a:lnTo>
                    <a:pt x="13" y="214"/>
                  </a:lnTo>
                  <a:lnTo>
                    <a:pt x="3" y="133"/>
                  </a:lnTo>
                  <a:lnTo>
                    <a:pt x="0" y="25"/>
                  </a:lnTo>
                  <a:lnTo>
                    <a:pt x="7" y="4"/>
                  </a:lnTo>
                  <a:lnTo>
                    <a:pt x="17" y="0"/>
                  </a:lnTo>
                  <a:lnTo>
                    <a:pt x="44" y="45"/>
                  </a:lnTo>
                  <a:lnTo>
                    <a:pt x="68" y="68"/>
                  </a:lnTo>
                  <a:lnTo>
                    <a:pt x="96" y="84"/>
                  </a:lnTo>
                  <a:lnTo>
                    <a:pt x="135" y="93"/>
                  </a:lnTo>
                  <a:lnTo>
                    <a:pt x="160" y="98"/>
                  </a:lnTo>
                  <a:lnTo>
                    <a:pt x="141" y="121"/>
                  </a:lnTo>
                  <a:lnTo>
                    <a:pt x="105" y="147"/>
                  </a:lnTo>
                  <a:lnTo>
                    <a:pt x="78" y="155"/>
                  </a:lnTo>
                  <a:lnTo>
                    <a:pt x="111" y="139"/>
                  </a:lnTo>
                  <a:lnTo>
                    <a:pt x="135" y="117"/>
                  </a:lnTo>
                  <a:lnTo>
                    <a:pt x="143" y="100"/>
                  </a:lnTo>
                  <a:lnTo>
                    <a:pt x="103" y="96"/>
                  </a:lnTo>
                  <a:lnTo>
                    <a:pt x="72" y="87"/>
                  </a:lnTo>
                  <a:lnTo>
                    <a:pt x="47" y="74"/>
                  </a:lnTo>
                  <a:lnTo>
                    <a:pt x="25" y="56"/>
                  </a:lnTo>
                  <a:lnTo>
                    <a:pt x="12" y="33"/>
                  </a:lnTo>
                  <a:lnTo>
                    <a:pt x="17" y="135"/>
                  </a:lnTo>
                  <a:lnTo>
                    <a:pt x="28" y="221"/>
                  </a:lnTo>
                  <a:lnTo>
                    <a:pt x="44" y="294"/>
                  </a:lnTo>
                  <a:lnTo>
                    <a:pt x="56" y="340"/>
                  </a:lnTo>
                  <a:lnTo>
                    <a:pt x="68" y="360"/>
                  </a:lnTo>
                  <a:lnTo>
                    <a:pt x="83" y="377"/>
                  </a:lnTo>
                  <a:lnTo>
                    <a:pt x="126" y="400"/>
                  </a:lnTo>
                  <a:lnTo>
                    <a:pt x="163" y="416"/>
                  </a:lnTo>
                  <a:lnTo>
                    <a:pt x="207" y="425"/>
                  </a:lnTo>
                  <a:lnTo>
                    <a:pt x="157" y="419"/>
                  </a:lnTo>
                  <a:lnTo>
                    <a:pt x="191" y="463"/>
                  </a:lnTo>
                  <a:lnTo>
                    <a:pt x="209" y="499"/>
                  </a:lnTo>
                  <a:lnTo>
                    <a:pt x="222" y="533"/>
                  </a:lnTo>
                  <a:lnTo>
                    <a:pt x="229" y="575"/>
                  </a:lnTo>
                  <a:lnTo>
                    <a:pt x="232" y="623"/>
                  </a:lnTo>
                  <a:lnTo>
                    <a:pt x="229" y="666"/>
                  </a:lnTo>
                  <a:lnTo>
                    <a:pt x="222" y="718"/>
                  </a:lnTo>
                  <a:lnTo>
                    <a:pt x="222" y="732"/>
                  </a:lnTo>
                  <a:lnTo>
                    <a:pt x="240" y="701"/>
                  </a:lnTo>
                  <a:lnTo>
                    <a:pt x="248" y="676"/>
                  </a:lnTo>
                  <a:lnTo>
                    <a:pt x="257" y="640"/>
                  </a:lnTo>
                  <a:lnTo>
                    <a:pt x="264" y="614"/>
                  </a:lnTo>
                  <a:lnTo>
                    <a:pt x="280" y="582"/>
                  </a:lnTo>
                  <a:lnTo>
                    <a:pt x="323" y="495"/>
                  </a:lnTo>
                  <a:lnTo>
                    <a:pt x="340" y="455"/>
                  </a:lnTo>
                  <a:lnTo>
                    <a:pt x="361" y="391"/>
                  </a:lnTo>
                  <a:lnTo>
                    <a:pt x="384" y="29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0" name="Freeform 111"/>
            <p:cNvSpPr>
              <a:spLocks/>
            </p:cNvSpPr>
            <p:nvPr/>
          </p:nvSpPr>
          <p:spPr bwMode="auto">
            <a:xfrm>
              <a:off x="4073" y="3695"/>
              <a:ext cx="25" cy="24"/>
            </a:xfrm>
            <a:custGeom>
              <a:avLst/>
              <a:gdLst>
                <a:gd name="T0" fmla="*/ 2 w 51"/>
                <a:gd name="T1" fmla="*/ 7 h 48"/>
                <a:gd name="T2" fmla="*/ 2 w 51"/>
                <a:gd name="T3" fmla="*/ 5 h 48"/>
                <a:gd name="T4" fmla="*/ 7 w 51"/>
                <a:gd name="T5" fmla="*/ 3 h 48"/>
                <a:gd name="T6" fmla="*/ 11 w 51"/>
                <a:gd name="T7" fmla="*/ 3 h 48"/>
                <a:gd name="T8" fmla="*/ 18 w 51"/>
                <a:gd name="T9" fmla="*/ 5 h 48"/>
                <a:gd name="T10" fmla="*/ 21 w 51"/>
                <a:gd name="T11" fmla="*/ 10 h 48"/>
                <a:gd name="T12" fmla="*/ 21 w 51"/>
                <a:gd name="T13" fmla="*/ 18 h 48"/>
                <a:gd name="T14" fmla="*/ 18 w 51"/>
                <a:gd name="T15" fmla="*/ 21 h 48"/>
                <a:gd name="T16" fmla="*/ 13 w 51"/>
                <a:gd name="T17" fmla="*/ 21 h 48"/>
                <a:gd name="T18" fmla="*/ 7 w 51"/>
                <a:gd name="T19" fmla="*/ 21 h 48"/>
                <a:gd name="T20" fmla="*/ 13 w 51"/>
                <a:gd name="T21" fmla="*/ 24 h 48"/>
                <a:gd name="T22" fmla="*/ 22 w 51"/>
                <a:gd name="T23" fmla="*/ 21 h 48"/>
                <a:gd name="T24" fmla="*/ 25 w 51"/>
                <a:gd name="T25" fmla="*/ 14 h 48"/>
                <a:gd name="T26" fmla="*/ 22 w 51"/>
                <a:gd name="T27" fmla="*/ 6 h 48"/>
                <a:gd name="T28" fmla="*/ 19 w 51"/>
                <a:gd name="T29" fmla="*/ 1 h 48"/>
                <a:gd name="T30" fmla="*/ 10 w 51"/>
                <a:gd name="T31" fmla="*/ 0 h 48"/>
                <a:gd name="T32" fmla="*/ 2 w 51"/>
                <a:gd name="T33" fmla="*/ 3 h 48"/>
                <a:gd name="T34" fmla="*/ 0 w 51"/>
                <a:gd name="T35" fmla="*/ 7 h 48"/>
                <a:gd name="T36" fmla="*/ 2 w 51"/>
                <a:gd name="T37" fmla="*/ 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1"/>
                <a:gd name="T58" fmla="*/ 0 h 48"/>
                <a:gd name="T59" fmla="*/ 51 w 51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1" h="48">
                  <a:moveTo>
                    <a:pt x="5" y="15"/>
                  </a:moveTo>
                  <a:lnTo>
                    <a:pt x="5" y="10"/>
                  </a:lnTo>
                  <a:lnTo>
                    <a:pt x="14" y="7"/>
                  </a:lnTo>
                  <a:lnTo>
                    <a:pt x="23" y="7"/>
                  </a:lnTo>
                  <a:lnTo>
                    <a:pt x="36" y="10"/>
                  </a:lnTo>
                  <a:lnTo>
                    <a:pt x="42" y="19"/>
                  </a:lnTo>
                  <a:lnTo>
                    <a:pt x="43" y="35"/>
                  </a:lnTo>
                  <a:lnTo>
                    <a:pt x="36" y="41"/>
                  </a:lnTo>
                  <a:lnTo>
                    <a:pt x="27" y="42"/>
                  </a:lnTo>
                  <a:lnTo>
                    <a:pt x="14" y="42"/>
                  </a:lnTo>
                  <a:lnTo>
                    <a:pt x="27" y="48"/>
                  </a:lnTo>
                  <a:lnTo>
                    <a:pt x="45" y="42"/>
                  </a:lnTo>
                  <a:lnTo>
                    <a:pt x="51" y="28"/>
                  </a:lnTo>
                  <a:lnTo>
                    <a:pt x="45" y="11"/>
                  </a:lnTo>
                  <a:lnTo>
                    <a:pt x="39" y="1"/>
                  </a:lnTo>
                  <a:lnTo>
                    <a:pt x="20" y="0"/>
                  </a:lnTo>
                  <a:lnTo>
                    <a:pt x="4" y="5"/>
                  </a:lnTo>
                  <a:lnTo>
                    <a:pt x="0" y="14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1" name="Freeform 112"/>
            <p:cNvSpPr>
              <a:spLocks/>
            </p:cNvSpPr>
            <p:nvPr/>
          </p:nvSpPr>
          <p:spPr bwMode="auto">
            <a:xfrm>
              <a:off x="4158" y="3473"/>
              <a:ext cx="151" cy="335"/>
            </a:xfrm>
            <a:custGeom>
              <a:avLst/>
              <a:gdLst>
                <a:gd name="T0" fmla="*/ 9 w 302"/>
                <a:gd name="T1" fmla="*/ 87 h 668"/>
                <a:gd name="T2" fmla="*/ 2 w 302"/>
                <a:gd name="T3" fmla="*/ 77 h 668"/>
                <a:gd name="T4" fmla="*/ 0 w 302"/>
                <a:gd name="T5" fmla="*/ 62 h 668"/>
                <a:gd name="T6" fmla="*/ 1 w 302"/>
                <a:gd name="T7" fmla="*/ 50 h 668"/>
                <a:gd name="T8" fmla="*/ 7 w 302"/>
                <a:gd name="T9" fmla="*/ 28 h 668"/>
                <a:gd name="T10" fmla="*/ 16 w 302"/>
                <a:gd name="T11" fmla="*/ 5 h 668"/>
                <a:gd name="T12" fmla="*/ 28 w 302"/>
                <a:gd name="T13" fmla="*/ 0 h 668"/>
                <a:gd name="T14" fmla="*/ 93 w 302"/>
                <a:gd name="T15" fmla="*/ 55 h 668"/>
                <a:gd name="T16" fmla="*/ 43 w 302"/>
                <a:gd name="T17" fmla="*/ 19 h 668"/>
                <a:gd name="T18" fmla="*/ 43 w 302"/>
                <a:gd name="T19" fmla="*/ 32 h 668"/>
                <a:gd name="T20" fmla="*/ 55 w 302"/>
                <a:gd name="T21" fmla="*/ 47 h 668"/>
                <a:gd name="T22" fmla="*/ 70 w 302"/>
                <a:gd name="T23" fmla="*/ 71 h 668"/>
                <a:gd name="T24" fmla="*/ 84 w 302"/>
                <a:gd name="T25" fmla="*/ 107 h 668"/>
                <a:gd name="T26" fmla="*/ 97 w 302"/>
                <a:gd name="T27" fmla="*/ 152 h 668"/>
                <a:gd name="T28" fmla="*/ 112 w 302"/>
                <a:gd name="T29" fmla="*/ 205 h 668"/>
                <a:gd name="T30" fmla="*/ 151 w 302"/>
                <a:gd name="T31" fmla="*/ 335 h 668"/>
                <a:gd name="T32" fmla="*/ 107 w 302"/>
                <a:gd name="T33" fmla="*/ 198 h 668"/>
                <a:gd name="T34" fmla="*/ 94 w 302"/>
                <a:gd name="T35" fmla="*/ 162 h 668"/>
                <a:gd name="T36" fmla="*/ 75 w 302"/>
                <a:gd name="T37" fmla="*/ 119 h 668"/>
                <a:gd name="T38" fmla="*/ 65 w 302"/>
                <a:gd name="T39" fmla="*/ 92 h 668"/>
                <a:gd name="T40" fmla="*/ 53 w 302"/>
                <a:gd name="T41" fmla="*/ 66 h 668"/>
                <a:gd name="T42" fmla="*/ 41 w 302"/>
                <a:gd name="T43" fmla="*/ 33 h 668"/>
                <a:gd name="T44" fmla="*/ 40 w 302"/>
                <a:gd name="T45" fmla="*/ 57 h 668"/>
                <a:gd name="T46" fmla="*/ 45 w 302"/>
                <a:gd name="T47" fmla="*/ 97 h 668"/>
                <a:gd name="T48" fmla="*/ 49 w 302"/>
                <a:gd name="T49" fmla="*/ 134 h 668"/>
                <a:gd name="T50" fmla="*/ 55 w 302"/>
                <a:gd name="T51" fmla="*/ 177 h 668"/>
                <a:gd name="T52" fmla="*/ 65 w 302"/>
                <a:gd name="T53" fmla="*/ 219 h 668"/>
                <a:gd name="T54" fmla="*/ 49 w 302"/>
                <a:gd name="T55" fmla="*/ 155 h 668"/>
                <a:gd name="T56" fmla="*/ 41 w 302"/>
                <a:gd name="T57" fmla="*/ 107 h 668"/>
                <a:gd name="T58" fmla="*/ 36 w 302"/>
                <a:gd name="T59" fmla="*/ 66 h 668"/>
                <a:gd name="T60" fmla="*/ 34 w 302"/>
                <a:gd name="T61" fmla="*/ 39 h 668"/>
                <a:gd name="T62" fmla="*/ 24 w 302"/>
                <a:gd name="T63" fmla="*/ 37 h 668"/>
                <a:gd name="T64" fmla="*/ 34 w 302"/>
                <a:gd name="T65" fmla="*/ 32 h 668"/>
                <a:gd name="T66" fmla="*/ 37 w 302"/>
                <a:gd name="T67" fmla="*/ 24 h 668"/>
                <a:gd name="T68" fmla="*/ 37 w 302"/>
                <a:gd name="T69" fmla="*/ 15 h 668"/>
                <a:gd name="T70" fmla="*/ 33 w 302"/>
                <a:gd name="T71" fmla="*/ 11 h 668"/>
                <a:gd name="T72" fmla="*/ 25 w 302"/>
                <a:gd name="T73" fmla="*/ 6 h 668"/>
                <a:gd name="T74" fmla="*/ 18 w 302"/>
                <a:gd name="T75" fmla="*/ 7 h 668"/>
                <a:gd name="T76" fmla="*/ 13 w 302"/>
                <a:gd name="T77" fmla="*/ 22 h 668"/>
                <a:gd name="T78" fmla="*/ 14 w 302"/>
                <a:gd name="T79" fmla="*/ 28 h 668"/>
                <a:gd name="T80" fmla="*/ 18 w 302"/>
                <a:gd name="T81" fmla="*/ 33 h 668"/>
                <a:gd name="T82" fmla="*/ 10 w 302"/>
                <a:gd name="T83" fmla="*/ 33 h 668"/>
                <a:gd name="T84" fmla="*/ 6 w 302"/>
                <a:gd name="T85" fmla="*/ 58 h 668"/>
                <a:gd name="T86" fmla="*/ 6 w 302"/>
                <a:gd name="T87" fmla="*/ 67 h 668"/>
                <a:gd name="T88" fmla="*/ 7 w 302"/>
                <a:gd name="T89" fmla="*/ 80 h 668"/>
                <a:gd name="T90" fmla="*/ 9 w 302"/>
                <a:gd name="T91" fmla="*/ 87 h 66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02"/>
                <a:gd name="T139" fmla="*/ 0 h 668"/>
                <a:gd name="T140" fmla="*/ 302 w 302"/>
                <a:gd name="T141" fmla="*/ 668 h 668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02" h="668">
                  <a:moveTo>
                    <a:pt x="19" y="173"/>
                  </a:moveTo>
                  <a:lnTo>
                    <a:pt x="4" y="153"/>
                  </a:lnTo>
                  <a:lnTo>
                    <a:pt x="0" y="123"/>
                  </a:lnTo>
                  <a:lnTo>
                    <a:pt x="2" y="99"/>
                  </a:lnTo>
                  <a:lnTo>
                    <a:pt x="15" y="55"/>
                  </a:lnTo>
                  <a:lnTo>
                    <a:pt x="32" y="10"/>
                  </a:lnTo>
                  <a:lnTo>
                    <a:pt x="57" y="0"/>
                  </a:lnTo>
                  <a:lnTo>
                    <a:pt x="187" y="109"/>
                  </a:lnTo>
                  <a:lnTo>
                    <a:pt x="87" y="38"/>
                  </a:lnTo>
                  <a:lnTo>
                    <a:pt x="87" y="63"/>
                  </a:lnTo>
                  <a:lnTo>
                    <a:pt x="110" y="93"/>
                  </a:lnTo>
                  <a:lnTo>
                    <a:pt x="139" y="141"/>
                  </a:lnTo>
                  <a:lnTo>
                    <a:pt x="168" y="214"/>
                  </a:lnTo>
                  <a:lnTo>
                    <a:pt x="194" y="303"/>
                  </a:lnTo>
                  <a:lnTo>
                    <a:pt x="224" y="408"/>
                  </a:lnTo>
                  <a:lnTo>
                    <a:pt x="302" y="668"/>
                  </a:lnTo>
                  <a:lnTo>
                    <a:pt x="215" y="394"/>
                  </a:lnTo>
                  <a:lnTo>
                    <a:pt x="189" y="323"/>
                  </a:lnTo>
                  <a:lnTo>
                    <a:pt x="150" y="237"/>
                  </a:lnTo>
                  <a:lnTo>
                    <a:pt x="129" y="184"/>
                  </a:lnTo>
                  <a:lnTo>
                    <a:pt x="107" y="132"/>
                  </a:lnTo>
                  <a:lnTo>
                    <a:pt x="83" y="66"/>
                  </a:lnTo>
                  <a:lnTo>
                    <a:pt x="80" y="114"/>
                  </a:lnTo>
                  <a:lnTo>
                    <a:pt x="90" y="194"/>
                  </a:lnTo>
                  <a:lnTo>
                    <a:pt x="99" y="268"/>
                  </a:lnTo>
                  <a:lnTo>
                    <a:pt x="110" y="353"/>
                  </a:lnTo>
                  <a:lnTo>
                    <a:pt x="129" y="437"/>
                  </a:lnTo>
                  <a:lnTo>
                    <a:pt x="99" y="309"/>
                  </a:lnTo>
                  <a:lnTo>
                    <a:pt x="83" y="213"/>
                  </a:lnTo>
                  <a:lnTo>
                    <a:pt x="71" y="132"/>
                  </a:lnTo>
                  <a:lnTo>
                    <a:pt x="67" y="77"/>
                  </a:lnTo>
                  <a:lnTo>
                    <a:pt x="48" y="73"/>
                  </a:lnTo>
                  <a:lnTo>
                    <a:pt x="67" y="63"/>
                  </a:lnTo>
                  <a:lnTo>
                    <a:pt x="74" y="47"/>
                  </a:lnTo>
                  <a:lnTo>
                    <a:pt x="74" y="29"/>
                  </a:lnTo>
                  <a:lnTo>
                    <a:pt x="65" y="21"/>
                  </a:lnTo>
                  <a:lnTo>
                    <a:pt x="51" y="12"/>
                  </a:lnTo>
                  <a:lnTo>
                    <a:pt x="36" y="13"/>
                  </a:lnTo>
                  <a:lnTo>
                    <a:pt x="27" y="43"/>
                  </a:lnTo>
                  <a:lnTo>
                    <a:pt x="29" y="55"/>
                  </a:lnTo>
                  <a:lnTo>
                    <a:pt x="35" y="66"/>
                  </a:lnTo>
                  <a:lnTo>
                    <a:pt x="20" y="66"/>
                  </a:lnTo>
                  <a:lnTo>
                    <a:pt x="12" y="116"/>
                  </a:lnTo>
                  <a:lnTo>
                    <a:pt x="12" y="134"/>
                  </a:lnTo>
                  <a:lnTo>
                    <a:pt x="15" y="159"/>
                  </a:lnTo>
                  <a:lnTo>
                    <a:pt x="19" y="17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2" name="Freeform 113"/>
            <p:cNvSpPr>
              <a:spLocks/>
            </p:cNvSpPr>
            <p:nvPr/>
          </p:nvSpPr>
          <p:spPr bwMode="auto">
            <a:xfrm>
              <a:off x="3982" y="3885"/>
              <a:ext cx="217" cy="123"/>
            </a:xfrm>
            <a:custGeom>
              <a:avLst/>
              <a:gdLst>
                <a:gd name="T0" fmla="*/ 0 w 435"/>
                <a:gd name="T1" fmla="*/ 66 h 247"/>
                <a:gd name="T2" fmla="*/ 16 w 435"/>
                <a:gd name="T3" fmla="*/ 82 h 247"/>
                <a:gd name="T4" fmla="*/ 41 w 435"/>
                <a:gd name="T5" fmla="*/ 100 h 247"/>
                <a:gd name="T6" fmla="*/ 70 w 435"/>
                <a:gd name="T7" fmla="*/ 112 h 247"/>
                <a:gd name="T8" fmla="*/ 108 w 435"/>
                <a:gd name="T9" fmla="*/ 121 h 247"/>
                <a:gd name="T10" fmla="*/ 129 w 435"/>
                <a:gd name="T11" fmla="*/ 123 h 247"/>
                <a:gd name="T12" fmla="*/ 148 w 435"/>
                <a:gd name="T13" fmla="*/ 120 h 247"/>
                <a:gd name="T14" fmla="*/ 168 w 435"/>
                <a:gd name="T15" fmla="*/ 108 h 247"/>
                <a:gd name="T16" fmla="*/ 185 w 435"/>
                <a:gd name="T17" fmla="*/ 95 h 247"/>
                <a:gd name="T18" fmla="*/ 200 w 435"/>
                <a:gd name="T19" fmla="*/ 79 h 247"/>
                <a:gd name="T20" fmla="*/ 209 w 435"/>
                <a:gd name="T21" fmla="*/ 56 h 247"/>
                <a:gd name="T22" fmla="*/ 214 w 435"/>
                <a:gd name="T23" fmla="*/ 28 h 247"/>
                <a:gd name="T24" fmla="*/ 217 w 435"/>
                <a:gd name="T25" fmla="*/ 0 h 247"/>
                <a:gd name="T26" fmla="*/ 212 w 435"/>
                <a:gd name="T27" fmla="*/ 34 h 247"/>
                <a:gd name="T28" fmla="*/ 205 w 435"/>
                <a:gd name="T29" fmla="*/ 61 h 247"/>
                <a:gd name="T30" fmla="*/ 196 w 435"/>
                <a:gd name="T31" fmla="*/ 77 h 247"/>
                <a:gd name="T32" fmla="*/ 182 w 435"/>
                <a:gd name="T33" fmla="*/ 90 h 247"/>
                <a:gd name="T34" fmla="*/ 163 w 435"/>
                <a:gd name="T35" fmla="*/ 104 h 247"/>
                <a:gd name="T36" fmla="*/ 138 w 435"/>
                <a:gd name="T37" fmla="*/ 110 h 247"/>
                <a:gd name="T38" fmla="*/ 105 w 435"/>
                <a:gd name="T39" fmla="*/ 112 h 247"/>
                <a:gd name="T40" fmla="*/ 76 w 435"/>
                <a:gd name="T41" fmla="*/ 109 h 247"/>
                <a:gd name="T42" fmla="*/ 55 w 435"/>
                <a:gd name="T43" fmla="*/ 104 h 247"/>
                <a:gd name="T44" fmla="*/ 30 w 435"/>
                <a:gd name="T45" fmla="*/ 90 h 247"/>
                <a:gd name="T46" fmla="*/ 14 w 435"/>
                <a:gd name="T47" fmla="*/ 81 h 247"/>
                <a:gd name="T48" fmla="*/ 0 w 435"/>
                <a:gd name="T49" fmla="*/ 66 h 2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35"/>
                <a:gd name="T76" fmla="*/ 0 h 247"/>
                <a:gd name="T77" fmla="*/ 435 w 435"/>
                <a:gd name="T78" fmla="*/ 247 h 24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35" h="247">
                  <a:moveTo>
                    <a:pt x="0" y="132"/>
                  </a:moveTo>
                  <a:lnTo>
                    <a:pt x="32" y="165"/>
                  </a:lnTo>
                  <a:lnTo>
                    <a:pt x="83" y="201"/>
                  </a:lnTo>
                  <a:lnTo>
                    <a:pt x="141" y="225"/>
                  </a:lnTo>
                  <a:lnTo>
                    <a:pt x="216" y="242"/>
                  </a:lnTo>
                  <a:lnTo>
                    <a:pt x="258" y="247"/>
                  </a:lnTo>
                  <a:lnTo>
                    <a:pt x="297" y="241"/>
                  </a:lnTo>
                  <a:lnTo>
                    <a:pt x="337" y="217"/>
                  </a:lnTo>
                  <a:lnTo>
                    <a:pt x="371" y="190"/>
                  </a:lnTo>
                  <a:lnTo>
                    <a:pt x="400" y="158"/>
                  </a:lnTo>
                  <a:lnTo>
                    <a:pt x="419" y="113"/>
                  </a:lnTo>
                  <a:lnTo>
                    <a:pt x="428" y="57"/>
                  </a:lnTo>
                  <a:lnTo>
                    <a:pt x="435" y="0"/>
                  </a:lnTo>
                  <a:lnTo>
                    <a:pt x="425" y="68"/>
                  </a:lnTo>
                  <a:lnTo>
                    <a:pt x="411" y="122"/>
                  </a:lnTo>
                  <a:lnTo>
                    <a:pt x="392" y="154"/>
                  </a:lnTo>
                  <a:lnTo>
                    <a:pt x="365" y="180"/>
                  </a:lnTo>
                  <a:lnTo>
                    <a:pt x="326" y="208"/>
                  </a:lnTo>
                  <a:lnTo>
                    <a:pt x="277" y="220"/>
                  </a:lnTo>
                  <a:lnTo>
                    <a:pt x="210" y="225"/>
                  </a:lnTo>
                  <a:lnTo>
                    <a:pt x="152" y="218"/>
                  </a:lnTo>
                  <a:lnTo>
                    <a:pt x="111" y="208"/>
                  </a:lnTo>
                  <a:lnTo>
                    <a:pt x="61" y="181"/>
                  </a:lnTo>
                  <a:lnTo>
                    <a:pt x="28" y="16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Freeform 114"/>
            <p:cNvSpPr>
              <a:spLocks/>
            </p:cNvSpPr>
            <p:nvPr/>
          </p:nvSpPr>
          <p:spPr bwMode="auto">
            <a:xfrm>
              <a:off x="4215" y="3319"/>
              <a:ext cx="615" cy="645"/>
            </a:xfrm>
            <a:custGeom>
              <a:avLst/>
              <a:gdLst>
                <a:gd name="T0" fmla="*/ 19 w 1230"/>
                <a:gd name="T1" fmla="*/ 54 h 1290"/>
                <a:gd name="T2" fmla="*/ 70 w 1230"/>
                <a:gd name="T3" fmla="*/ 137 h 1290"/>
                <a:gd name="T4" fmla="*/ 102 w 1230"/>
                <a:gd name="T5" fmla="*/ 209 h 1290"/>
                <a:gd name="T6" fmla="*/ 141 w 1230"/>
                <a:gd name="T7" fmla="*/ 322 h 1290"/>
                <a:gd name="T8" fmla="*/ 95 w 1230"/>
                <a:gd name="T9" fmla="*/ 167 h 1290"/>
                <a:gd name="T10" fmla="*/ 133 w 1230"/>
                <a:gd name="T11" fmla="*/ 180 h 1290"/>
                <a:gd name="T12" fmla="*/ 209 w 1230"/>
                <a:gd name="T13" fmla="*/ 246 h 1290"/>
                <a:gd name="T14" fmla="*/ 290 w 1230"/>
                <a:gd name="T15" fmla="*/ 302 h 1290"/>
                <a:gd name="T16" fmla="*/ 345 w 1230"/>
                <a:gd name="T17" fmla="*/ 358 h 1290"/>
                <a:gd name="T18" fmla="*/ 392 w 1230"/>
                <a:gd name="T19" fmla="*/ 429 h 1290"/>
                <a:gd name="T20" fmla="*/ 422 w 1230"/>
                <a:gd name="T21" fmla="*/ 503 h 1290"/>
                <a:gd name="T22" fmla="*/ 366 w 1230"/>
                <a:gd name="T23" fmla="*/ 562 h 1290"/>
                <a:gd name="T24" fmla="*/ 261 w 1230"/>
                <a:gd name="T25" fmla="*/ 596 h 1290"/>
                <a:gd name="T26" fmla="*/ 197 w 1230"/>
                <a:gd name="T27" fmla="*/ 632 h 1290"/>
                <a:gd name="T28" fmla="*/ 197 w 1230"/>
                <a:gd name="T29" fmla="*/ 645 h 1290"/>
                <a:gd name="T30" fmla="*/ 264 w 1230"/>
                <a:gd name="T31" fmla="*/ 608 h 1290"/>
                <a:gd name="T32" fmla="*/ 347 w 1230"/>
                <a:gd name="T33" fmla="*/ 582 h 1290"/>
                <a:gd name="T34" fmla="*/ 438 w 1230"/>
                <a:gd name="T35" fmla="*/ 565 h 1290"/>
                <a:gd name="T36" fmla="*/ 454 w 1230"/>
                <a:gd name="T37" fmla="*/ 608 h 1290"/>
                <a:gd name="T38" fmla="*/ 478 w 1230"/>
                <a:gd name="T39" fmla="*/ 645 h 1290"/>
                <a:gd name="T40" fmla="*/ 595 w 1230"/>
                <a:gd name="T41" fmla="*/ 630 h 1290"/>
                <a:gd name="T42" fmla="*/ 521 w 1230"/>
                <a:gd name="T43" fmla="*/ 596 h 1290"/>
                <a:gd name="T44" fmla="*/ 472 w 1230"/>
                <a:gd name="T45" fmla="*/ 542 h 1290"/>
                <a:gd name="T46" fmla="*/ 407 w 1230"/>
                <a:gd name="T47" fmla="*/ 410 h 1290"/>
                <a:gd name="T48" fmla="*/ 339 w 1230"/>
                <a:gd name="T49" fmla="*/ 291 h 1290"/>
                <a:gd name="T50" fmla="*/ 271 w 1230"/>
                <a:gd name="T51" fmla="*/ 182 h 1290"/>
                <a:gd name="T52" fmla="*/ 223 w 1230"/>
                <a:gd name="T53" fmla="*/ 117 h 1290"/>
                <a:gd name="T54" fmla="*/ 45 w 1230"/>
                <a:gd name="T55" fmla="*/ 7 h 1290"/>
                <a:gd name="T56" fmla="*/ 217 w 1230"/>
                <a:gd name="T57" fmla="*/ 120 h 1290"/>
                <a:gd name="T58" fmla="*/ 269 w 1230"/>
                <a:gd name="T59" fmla="*/ 198 h 1290"/>
                <a:gd name="T60" fmla="*/ 354 w 1230"/>
                <a:gd name="T61" fmla="*/ 332 h 1290"/>
                <a:gd name="T62" fmla="*/ 379 w 1230"/>
                <a:gd name="T63" fmla="*/ 384 h 1290"/>
                <a:gd name="T64" fmla="*/ 313 w 1230"/>
                <a:gd name="T65" fmla="*/ 307 h 1290"/>
                <a:gd name="T66" fmla="*/ 213 w 1230"/>
                <a:gd name="T67" fmla="*/ 225 h 1290"/>
                <a:gd name="T68" fmla="*/ 133 w 1230"/>
                <a:gd name="T69" fmla="*/ 161 h 1290"/>
                <a:gd name="T70" fmla="*/ 75 w 1230"/>
                <a:gd name="T71" fmla="*/ 109 h 1290"/>
                <a:gd name="T72" fmla="*/ 27 w 1230"/>
                <a:gd name="T73" fmla="*/ 38 h 1290"/>
                <a:gd name="T74" fmla="*/ 0 w 1230"/>
                <a:gd name="T75" fmla="*/ 0 h 129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30"/>
                <a:gd name="T115" fmla="*/ 0 h 1290"/>
                <a:gd name="T116" fmla="*/ 1230 w 1230"/>
                <a:gd name="T117" fmla="*/ 1290 h 129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30" h="1290">
                  <a:moveTo>
                    <a:pt x="5" y="30"/>
                  </a:moveTo>
                  <a:lnTo>
                    <a:pt x="38" y="108"/>
                  </a:lnTo>
                  <a:lnTo>
                    <a:pt x="86" y="183"/>
                  </a:lnTo>
                  <a:lnTo>
                    <a:pt x="139" y="274"/>
                  </a:lnTo>
                  <a:lnTo>
                    <a:pt x="173" y="335"/>
                  </a:lnTo>
                  <a:lnTo>
                    <a:pt x="204" y="419"/>
                  </a:lnTo>
                  <a:lnTo>
                    <a:pt x="238" y="504"/>
                  </a:lnTo>
                  <a:lnTo>
                    <a:pt x="281" y="643"/>
                  </a:lnTo>
                  <a:lnTo>
                    <a:pt x="231" y="463"/>
                  </a:lnTo>
                  <a:lnTo>
                    <a:pt x="190" y="335"/>
                  </a:lnTo>
                  <a:lnTo>
                    <a:pt x="156" y="241"/>
                  </a:lnTo>
                  <a:lnTo>
                    <a:pt x="265" y="360"/>
                  </a:lnTo>
                  <a:lnTo>
                    <a:pt x="344" y="435"/>
                  </a:lnTo>
                  <a:lnTo>
                    <a:pt x="419" y="493"/>
                  </a:lnTo>
                  <a:lnTo>
                    <a:pt x="506" y="551"/>
                  </a:lnTo>
                  <a:lnTo>
                    <a:pt x="579" y="603"/>
                  </a:lnTo>
                  <a:lnTo>
                    <a:pt x="646" y="658"/>
                  </a:lnTo>
                  <a:lnTo>
                    <a:pt x="691" y="717"/>
                  </a:lnTo>
                  <a:lnTo>
                    <a:pt x="750" y="794"/>
                  </a:lnTo>
                  <a:lnTo>
                    <a:pt x="784" y="858"/>
                  </a:lnTo>
                  <a:lnTo>
                    <a:pt x="822" y="938"/>
                  </a:lnTo>
                  <a:lnTo>
                    <a:pt x="845" y="1006"/>
                  </a:lnTo>
                  <a:lnTo>
                    <a:pt x="861" y="1093"/>
                  </a:lnTo>
                  <a:lnTo>
                    <a:pt x="732" y="1123"/>
                  </a:lnTo>
                  <a:lnTo>
                    <a:pt x="627" y="1152"/>
                  </a:lnTo>
                  <a:lnTo>
                    <a:pt x="521" y="1191"/>
                  </a:lnTo>
                  <a:lnTo>
                    <a:pt x="443" y="1228"/>
                  </a:lnTo>
                  <a:lnTo>
                    <a:pt x="395" y="1263"/>
                  </a:lnTo>
                  <a:lnTo>
                    <a:pt x="357" y="1290"/>
                  </a:lnTo>
                  <a:lnTo>
                    <a:pt x="395" y="1290"/>
                  </a:lnTo>
                  <a:lnTo>
                    <a:pt x="447" y="1260"/>
                  </a:lnTo>
                  <a:lnTo>
                    <a:pt x="527" y="1216"/>
                  </a:lnTo>
                  <a:lnTo>
                    <a:pt x="611" y="1191"/>
                  </a:lnTo>
                  <a:lnTo>
                    <a:pt x="694" y="1163"/>
                  </a:lnTo>
                  <a:lnTo>
                    <a:pt x="809" y="1140"/>
                  </a:lnTo>
                  <a:lnTo>
                    <a:pt x="876" y="1129"/>
                  </a:lnTo>
                  <a:lnTo>
                    <a:pt x="891" y="1171"/>
                  </a:lnTo>
                  <a:lnTo>
                    <a:pt x="909" y="1216"/>
                  </a:lnTo>
                  <a:lnTo>
                    <a:pt x="936" y="1263"/>
                  </a:lnTo>
                  <a:lnTo>
                    <a:pt x="956" y="1290"/>
                  </a:lnTo>
                  <a:lnTo>
                    <a:pt x="1230" y="1290"/>
                  </a:lnTo>
                  <a:lnTo>
                    <a:pt x="1189" y="1260"/>
                  </a:lnTo>
                  <a:lnTo>
                    <a:pt x="1130" y="1236"/>
                  </a:lnTo>
                  <a:lnTo>
                    <a:pt x="1041" y="1191"/>
                  </a:lnTo>
                  <a:lnTo>
                    <a:pt x="991" y="1150"/>
                  </a:lnTo>
                  <a:lnTo>
                    <a:pt x="944" y="1084"/>
                  </a:lnTo>
                  <a:lnTo>
                    <a:pt x="891" y="993"/>
                  </a:lnTo>
                  <a:lnTo>
                    <a:pt x="815" y="820"/>
                  </a:lnTo>
                  <a:lnTo>
                    <a:pt x="744" y="697"/>
                  </a:lnTo>
                  <a:lnTo>
                    <a:pt x="678" y="582"/>
                  </a:lnTo>
                  <a:lnTo>
                    <a:pt x="616" y="482"/>
                  </a:lnTo>
                  <a:lnTo>
                    <a:pt x="542" y="365"/>
                  </a:lnTo>
                  <a:lnTo>
                    <a:pt x="447" y="365"/>
                  </a:lnTo>
                  <a:lnTo>
                    <a:pt x="447" y="234"/>
                  </a:lnTo>
                  <a:lnTo>
                    <a:pt x="360" y="194"/>
                  </a:lnTo>
                  <a:lnTo>
                    <a:pt x="91" y="14"/>
                  </a:lnTo>
                  <a:lnTo>
                    <a:pt x="344" y="194"/>
                  </a:lnTo>
                  <a:lnTo>
                    <a:pt x="435" y="241"/>
                  </a:lnTo>
                  <a:lnTo>
                    <a:pt x="435" y="376"/>
                  </a:lnTo>
                  <a:lnTo>
                    <a:pt x="538" y="396"/>
                  </a:lnTo>
                  <a:lnTo>
                    <a:pt x="664" y="584"/>
                  </a:lnTo>
                  <a:lnTo>
                    <a:pt x="708" y="664"/>
                  </a:lnTo>
                  <a:lnTo>
                    <a:pt x="739" y="728"/>
                  </a:lnTo>
                  <a:lnTo>
                    <a:pt x="758" y="768"/>
                  </a:lnTo>
                  <a:lnTo>
                    <a:pt x="697" y="685"/>
                  </a:lnTo>
                  <a:lnTo>
                    <a:pt x="627" y="613"/>
                  </a:lnTo>
                  <a:lnTo>
                    <a:pt x="555" y="547"/>
                  </a:lnTo>
                  <a:lnTo>
                    <a:pt x="426" y="450"/>
                  </a:lnTo>
                  <a:lnTo>
                    <a:pt x="340" y="389"/>
                  </a:lnTo>
                  <a:lnTo>
                    <a:pt x="265" y="323"/>
                  </a:lnTo>
                  <a:lnTo>
                    <a:pt x="206" y="270"/>
                  </a:lnTo>
                  <a:lnTo>
                    <a:pt x="149" y="218"/>
                  </a:lnTo>
                  <a:lnTo>
                    <a:pt x="111" y="153"/>
                  </a:lnTo>
                  <a:lnTo>
                    <a:pt x="54" y="75"/>
                  </a:lnTo>
                  <a:lnTo>
                    <a:pt x="24" y="34"/>
                  </a:lnTo>
                  <a:lnTo>
                    <a:pt x="0" y="0"/>
                  </a:lnTo>
                  <a:lnTo>
                    <a:pt x="5" y="3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Freeform 115"/>
            <p:cNvSpPr>
              <a:spLocks/>
            </p:cNvSpPr>
            <p:nvPr/>
          </p:nvSpPr>
          <p:spPr bwMode="auto">
            <a:xfrm>
              <a:off x="4287" y="3292"/>
              <a:ext cx="618" cy="672"/>
            </a:xfrm>
            <a:custGeom>
              <a:avLst/>
              <a:gdLst>
                <a:gd name="T0" fmla="*/ 39 w 1236"/>
                <a:gd name="T1" fmla="*/ 46 h 1343"/>
                <a:gd name="T2" fmla="*/ 134 w 1236"/>
                <a:gd name="T3" fmla="*/ 34 h 1343"/>
                <a:gd name="T4" fmla="*/ 232 w 1236"/>
                <a:gd name="T5" fmla="*/ 14 h 1343"/>
                <a:gd name="T6" fmla="*/ 314 w 1236"/>
                <a:gd name="T7" fmla="*/ 25 h 1343"/>
                <a:gd name="T8" fmla="*/ 396 w 1236"/>
                <a:gd name="T9" fmla="*/ 119 h 1343"/>
                <a:gd name="T10" fmla="*/ 470 w 1236"/>
                <a:gd name="T11" fmla="*/ 249 h 1343"/>
                <a:gd name="T12" fmla="*/ 512 w 1236"/>
                <a:gd name="T13" fmla="*/ 316 h 1343"/>
                <a:gd name="T14" fmla="*/ 549 w 1236"/>
                <a:gd name="T15" fmla="*/ 359 h 1343"/>
                <a:gd name="T16" fmla="*/ 578 w 1236"/>
                <a:gd name="T17" fmla="*/ 391 h 1343"/>
                <a:gd name="T18" fmla="*/ 588 w 1236"/>
                <a:gd name="T19" fmla="*/ 421 h 1343"/>
                <a:gd name="T20" fmla="*/ 594 w 1236"/>
                <a:gd name="T21" fmla="*/ 474 h 1343"/>
                <a:gd name="T22" fmla="*/ 602 w 1236"/>
                <a:gd name="T23" fmla="*/ 511 h 1343"/>
                <a:gd name="T24" fmla="*/ 617 w 1236"/>
                <a:gd name="T25" fmla="*/ 551 h 1343"/>
                <a:gd name="T26" fmla="*/ 607 w 1236"/>
                <a:gd name="T27" fmla="*/ 551 h 1343"/>
                <a:gd name="T28" fmla="*/ 573 w 1236"/>
                <a:gd name="T29" fmla="*/ 546 h 1343"/>
                <a:gd name="T30" fmla="*/ 517 w 1236"/>
                <a:gd name="T31" fmla="*/ 564 h 1343"/>
                <a:gd name="T32" fmla="*/ 496 w 1236"/>
                <a:gd name="T33" fmla="*/ 587 h 1343"/>
                <a:gd name="T34" fmla="*/ 493 w 1236"/>
                <a:gd name="T35" fmla="*/ 618 h 1343"/>
                <a:gd name="T36" fmla="*/ 516 w 1236"/>
                <a:gd name="T37" fmla="*/ 645 h 1343"/>
                <a:gd name="T38" fmla="*/ 522 w 1236"/>
                <a:gd name="T39" fmla="*/ 602 h 1343"/>
                <a:gd name="T40" fmla="*/ 549 w 1236"/>
                <a:gd name="T41" fmla="*/ 582 h 1343"/>
                <a:gd name="T42" fmla="*/ 583 w 1236"/>
                <a:gd name="T43" fmla="*/ 578 h 1343"/>
                <a:gd name="T44" fmla="*/ 537 w 1236"/>
                <a:gd name="T45" fmla="*/ 599 h 1343"/>
                <a:gd name="T46" fmla="*/ 544 w 1236"/>
                <a:gd name="T47" fmla="*/ 638 h 1343"/>
                <a:gd name="T48" fmla="*/ 546 w 1236"/>
                <a:gd name="T49" fmla="*/ 672 h 1343"/>
                <a:gd name="T50" fmla="*/ 475 w 1236"/>
                <a:gd name="T51" fmla="*/ 639 h 1343"/>
                <a:gd name="T52" fmla="*/ 429 w 1236"/>
                <a:gd name="T53" fmla="*/ 569 h 1343"/>
                <a:gd name="T54" fmla="*/ 405 w 1236"/>
                <a:gd name="T55" fmla="*/ 495 h 1343"/>
                <a:gd name="T56" fmla="*/ 401 w 1236"/>
                <a:gd name="T57" fmla="*/ 434 h 1343"/>
                <a:gd name="T58" fmla="*/ 423 w 1236"/>
                <a:gd name="T59" fmla="*/ 508 h 1343"/>
                <a:gd name="T60" fmla="*/ 453 w 1236"/>
                <a:gd name="T61" fmla="*/ 569 h 1343"/>
                <a:gd name="T62" fmla="*/ 481 w 1236"/>
                <a:gd name="T63" fmla="*/ 610 h 1343"/>
                <a:gd name="T64" fmla="*/ 496 w 1236"/>
                <a:gd name="T65" fmla="*/ 573 h 1343"/>
                <a:gd name="T66" fmla="*/ 541 w 1236"/>
                <a:gd name="T67" fmla="*/ 546 h 1343"/>
                <a:gd name="T68" fmla="*/ 594 w 1236"/>
                <a:gd name="T69" fmla="*/ 537 h 1343"/>
                <a:gd name="T70" fmla="*/ 583 w 1236"/>
                <a:gd name="T71" fmla="*/ 490 h 1343"/>
                <a:gd name="T72" fmla="*/ 567 w 1236"/>
                <a:gd name="T73" fmla="*/ 430 h 1343"/>
                <a:gd name="T74" fmla="*/ 536 w 1236"/>
                <a:gd name="T75" fmla="*/ 406 h 1343"/>
                <a:gd name="T76" fmla="*/ 481 w 1236"/>
                <a:gd name="T77" fmla="*/ 402 h 1343"/>
                <a:gd name="T78" fmla="*/ 416 w 1236"/>
                <a:gd name="T79" fmla="*/ 424 h 1343"/>
                <a:gd name="T80" fmla="*/ 462 w 1236"/>
                <a:gd name="T81" fmla="*/ 391 h 1343"/>
                <a:gd name="T82" fmla="*/ 513 w 1236"/>
                <a:gd name="T83" fmla="*/ 376 h 1343"/>
                <a:gd name="T84" fmla="*/ 512 w 1236"/>
                <a:gd name="T85" fmla="*/ 355 h 1343"/>
                <a:gd name="T86" fmla="*/ 481 w 1236"/>
                <a:gd name="T87" fmla="*/ 336 h 1343"/>
                <a:gd name="T88" fmla="*/ 426 w 1236"/>
                <a:gd name="T89" fmla="*/ 336 h 1343"/>
                <a:gd name="T90" fmla="*/ 391 w 1236"/>
                <a:gd name="T91" fmla="*/ 348 h 1343"/>
                <a:gd name="T92" fmla="*/ 374 w 1236"/>
                <a:gd name="T93" fmla="*/ 356 h 1343"/>
                <a:gd name="T94" fmla="*/ 351 w 1236"/>
                <a:gd name="T95" fmla="*/ 290 h 1343"/>
                <a:gd name="T96" fmla="*/ 342 w 1236"/>
                <a:gd name="T97" fmla="*/ 197 h 1343"/>
                <a:gd name="T98" fmla="*/ 339 w 1236"/>
                <a:gd name="T99" fmla="*/ 97 h 1343"/>
                <a:gd name="T100" fmla="*/ 353 w 1236"/>
                <a:gd name="T101" fmla="*/ 225 h 1343"/>
                <a:gd name="T102" fmla="*/ 374 w 1236"/>
                <a:gd name="T103" fmla="*/ 312 h 1343"/>
                <a:gd name="T104" fmla="*/ 405 w 1236"/>
                <a:gd name="T105" fmla="*/ 312 h 1343"/>
                <a:gd name="T106" fmla="*/ 473 w 1236"/>
                <a:gd name="T107" fmla="*/ 275 h 1343"/>
                <a:gd name="T108" fmla="*/ 379 w 1236"/>
                <a:gd name="T109" fmla="*/ 107 h 1343"/>
                <a:gd name="T110" fmla="*/ 308 w 1236"/>
                <a:gd name="T111" fmla="*/ 32 h 1343"/>
                <a:gd name="T112" fmla="*/ 218 w 1236"/>
                <a:gd name="T113" fmla="*/ 25 h 1343"/>
                <a:gd name="T114" fmla="*/ 68 w 1236"/>
                <a:gd name="T115" fmla="*/ 49 h 1343"/>
                <a:gd name="T116" fmla="*/ 0 w 1236"/>
                <a:gd name="T117" fmla="*/ 44 h 134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36"/>
                <a:gd name="T178" fmla="*/ 0 h 1343"/>
                <a:gd name="T179" fmla="*/ 1236 w 1236"/>
                <a:gd name="T180" fmla="*/ 1343 h 134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36" h="1343">
                  <a:moveTo>
                    <a:pt x="0" y="87"/>
                  </a:moveTo>
                  <a:lnTo>
                    <a:pt x="77" y="91"/>
                  </a:lnTo>
                  <a:lnTo>
                    <a:pt x="168" y="81"/>
                  </a:lnTo>
                  <a:lnTo>
                    <a:pt x="268" y="67"/>
                  </a:lnTo>
                  <a:lnTo>
                    <a:pt x="378" y="50"/>
                  </a:lnTo>
                  <a:lnTo>
                    <a:pt x="464" y="27"/>
                  </a:lnTo>
                  <a:lnTo>
                    <a:pt x="542" y="0"/>
                  </a:lnTo>
                  <a:lnTo>
                    <a:pt x="628" y="50"/>
                  </a:lnTo>
                  <a:lnTo>
                    <a:pt x="711" y="128"/>
                  </a:lnTo>
                  <a:lnTo>
                    <a:pt x="793" y="238"/>
                  </a:lnTo>
                  <a:lnTo>
                    <a:pt x="866" y="358"/>
                  </a:lnTo>
                  <a:lnTo>
                    <a:pt x="941" y="497"/>
                  </a:lnTo>
                  <a:lnTo>
                    <a:pt x="983" y="568"/>
                  </a:lnTo>
                  <a:lnTo>
                    <a:pt x="1024" y="631"/>
                  </a:lnTo>
                  <a:lnTo>
                    <a:pt x="1061" y="679"/>
                  </a:lnTo>
                  <a:lnTo>
                    <a:pt x="1098" y="717"/>
                  </a:lnTo>
                  <a:lnTo>
                    <a:pt x="1137" y="756"/>
                  </a:lnTo>
                  <a:lnTo>
                    <a:pt x="1155" y="781"/>
                  </a:lnTo>
                  <a:lnTo>
                    <a:pt x="1170" y="806"/>
                  </a:lnTo>
                  <a:lnTo>
                    <a:pt x="1175" y="841"/>
                  </a:lnTo>
                  <a:lnTo>
                    <a:pt x="1183" y="890"/>
                  </a:lnTo>
                  <a:lnTo>
                    <a:pt x="1187" y="948"/>
                  </a:lnTo>
                  <a:lnTo>
                    <a:pt x="1196" y="981"/>
                  </a:lnTo>
                  <a:lnTo>
                    <a:pt x="1203" y="1022"/>
                  </a:lnTo>
                  <a:lnTo>
                    <a:pt x="1223" y="1076"/>
                  </a:lnTo>
                  <a:lnTo>
                    <a:pt x="1233" y="1101"/>
                  </a:lnTo>
                  <a:lnTo>
                    <a:pt x="1236" y="1128"/>
                  </a:lnTo>
                  <a:lnTo>
                    <a:pt x="1214" y="1101"/>
                  </a:lnTo>
                  <a:lnTo>
                    <a:pt x="1187" y="1092"/>
                  </a:lnTo>
                  <a:lnTo>
                    <a:pt x="1145" y="1092"/>
                  </a:lnTo>
                  <a:lnTo>
                    <a:pt x="1087" y="1108"/>
                  </a:lnTo>
                  <a:lnTo>
                    <a:pt x="1034" y="1128"/>
                  </a:lnTo>
                  <a:lnTo>
                    <a:pt x="1010" y="1149"/>
                  </a:lnTo>
                  <a:lnTo>
                    <a:pt x="993" y="1173"/>
                  </a:lnTo>
                  <a:lnTo>
                    <a:pt x="987" y="1199"/>
                  </a:lnTo>
                  <a:lnTo>
                    <a:pt x="987" y="1236"/>
                  </a:lnTo>
                  <a:lnTo>
                    <a:pt x="993" y="1264"/>
                  </a:lnTo>
                  <a:lnTo>
                    <a:pt x="1031" y="1289"/>
                  </a:lnTo>
                  <a:lnTo>
                    <a:pt x="1031" y="1236"/>
                  </a:lnTo>
                  <a:lnTo>
                    <a:pt x="1044" y="1203"/>
                  </a:lnTo>
                  <a:lnTo>
                    <a:pt x="1068" y="1180"/>
                  </a:lnTo>
                  <a:lnTo>
                    <a:pt x="1098" y="1163"/>
                  </a:lnTo>
                  <a:lnTo>
                    <a:pt x="1132" y="1156"/>
                  </a:lnTo>
                  <a:lnTo>
                    <a:pt x="1165" y="1156"/>
                  </a:lnTo>
                  <a:lnTo>
                    <a:pt x="1107" y="1169"/>
                  </a:lnTo>
                  <a:lnTo>
                    <a:pt x="1073" y="1197"/>
                  </a:lnTo>
                  <a:lnTo>
                    <a:pt x="1061" y="1224"/>
                  </a:lnTo>
                  <a:lnTo>
                    <a:pt x="1087" y="1275"/>
                  </a:lnTo>
                  <a:lnTo>
                    <a:pt x="1098" y="1305"/>
                  </a:lnTo>
                  <a:lnTo>
                    <a:pt x="1091" y="1343"/>
                  </a:lnTo>
                  <a:lnTo>
                    <a:pt x="1031" y="1325"/>
                  </a:lnTo>
                  <a:lnTo>
                    <a:pt x="950" y="1278"/>
                  </a:lnTo>
                  <a:lnTo>
                    <a:pt x="898" y="1213"/>
                  </a:lnTo>
                  <a:lnTo>
                    <a:pt x="858" y="1137"/>
                  </a:lnTo>
                  <a:lnTo>
                    <a:pt x="827" y="1063"/>
                  </a:lnTo>
                  <a:lnTo>
                    <a:pt x="811" y="990"/>
                  </a:lnTo>
                  <a:lnTo>
                    <a:pt x="803" y="917"/>
                  </a:lnTo>
                  <a:lnTo>
                    <a:pt x="803" y="867"/>
                  </a:lnTo>
                  <a:lnTo>
                    <a:pt x="820" y="944"/>
                  </a:lnTo>
                  <a:lnTo>
                    <a:pt x="846" y="1015"/>
                  </a:lnTo>
                  <a:lnTo>
                    <a:pt x="875" y="1079"/>
                  </a:lnTo>
                  <a:lnTo>
                    <a:pt x="906" y="1137"/>
                  </a:lnTo>
                  <a:lnTo>
                    <a:pt x="937" y="1182"/>
                  </a:lnTo>
                  <a:lnTo>
                    <a:pt x="962" y="1219"/>
                  </a:lnTo>
                  <a:lnTo>
                    <a:pt x="973" y="1180"/>
                  </a:lnTo>
                  <a:lnTo>
                    <a:pt x="993" y="1146"/>
                  </a:lnTo>
                  <a:lnTo>
                    <a:pt x="1031" y="1111"/>
                  </a:lnTo>
                  <a:lnTo>
                    <a:pt x="1081" y="1092"/>
                  </a:lnTo>
                  <a:lnTo>
                    <a:pt x="1134" y="1079"/>
                  </a:lnTo>
                  <a:lnTo>
                    <a:pt x="1187" y="1073"/>
                  </a:lnTo>
                  <a:lnTo>
                    <a:pt x="1175" y="1022"/>
                  </a:lnTo>
                  <a:lnTo>
                    <a:pt x="1165" y="979"/>
                  </a:lnTo>
                  <a:lnTo>
                    <a:pt x="1152" y="903"/>
                  </a:lnTo>
                  <a:lnTo>
                    <a:pt x="1134" y="859"/>
                  </a:lnTo>
                  <a:lnTo>
                    <a:pt x="1107" y="829"/>
                  </a:lnTo>
                  <a:lnTo>
                    <a:pt x="1071" y="811"/>
                  </a:lnTo>
                  <a:lnTo>
                    <a:pt x="1018" y="801"/>
                  </a:lnTo>
                  <a:lnTo>
                    <a:pt x="962" y="804"/>
                  </a:lnTo>
                  <a:lnTo>
                    <a:pt x="913" y="813"/>
                  </a:lnTo>
                  <a:lnTo>
                    <a:pt x="833" y="847"/>
                  </a:lnTo>
                  <a:lnTo>
                    <a:pt x="884" y="804"/>
                  </a:lnTo>
                  <a:lnTo>
                    <a:pt x="925" y="781"/>
                  </a:lnTo>
                  <a:lnTo>
                    <a:pt x="977" y="759"/>
                  </a:lnTo>
                  <a:lnTo>
                    <a:pt x="1026" y="752"/>
                  </a:lnTo>
                  <a:lnTo>
                    <a:pt x="1055" y="752"/>
                  </a:lnTo>
                  <a:lnTo>
                    <a:pt x="1024" y="709"/>
                  </a:lnTo>
                  <a:lnTo>
                    <a:pt x="993" y="679"/>
                  </a:lnTo>
                  <a:lnTo>
                    <a:pt x="962" y="672"/>
                  </a:lnTo>
                  <a:lnTo>
                    <a:pt x="918" y="668"/>
                  </a:lnTo>
                  <a:lnTo>
                    <a:pt x="853" y="672"/>
                  </a:lnTo>
                  <a:lnTo>
                    <a:pt x="811" y="683"/>
                  </a:lnTo>
                  <a:lnTo>
                    <a:pt x="783" y="696"/>
                  </a:lnTo>
                  <a:lnTo>
                    <a:pt x="776" y="774"/>
                  </a:lnTo>
                  <a:lnTo>
                    <a:pt x="748" y="711"/>
                  </a:lnTo>
                  <a:lnTo>
                    <a:pt x="718" y="647"/>
                  </a:lnTo>
                  <a:lnTo>
                    <a:pt x="702" y="580"/>
                  </a:lnTo>
                  <a:lnTo>
                    <a:pt x="691" y="497"/>
                  </a:lnTo>
                  <a:lnTo>
                    <a:pt x="684" y="394"/>
                  </a:lnTo>
                  <a:lnTo>
                    <a:pt x="679" y="280"/>
                  </a:lnTo>
                  <a:lnTo>
                    <a:pt x="679" y="193"/>
                  </a:lnTo>
                  <a:lnTo>
                    <a:pt x="688" y="352"/>
                  </a:lnTo>
                  <a:lnTo>
                    <a:pt x="707" y="449"/>
                  </a:lnTo>
                  <a:lnTo>
                    <a:pt x="729" y="552"/>
                  </a:lnTo>
                  <a:lnTo>
                    <a:pt x="749" y="624"/>
                  </a:lnTo>
                  <a:lnTo>
                    <a:pt x="759" y="685"/>
                  </a:lnTo>
                  <a:lnTo>
                    <a:pt x="811" y="624"/>
                  </a:lnTo>
                  <a:lnTo>
                    <a:pt x="866" y="580"/>
                  </a:lnTo>
                  <a:lnTo>
                    <a:pt x="946" y="550"/>
                  </a:lnTo>
                  <a:lnTo>
                    <a:pt x="837" y="335"/>
                  </a:lnTo>
                  <a:lnTo>
                    <a:pt x="759" y="213"/>
                  </a:lnTo>
                  <a:lnTo>
                    <a:pt x="700" y="131"/>
                  </a:lnTo>
                  <a:lnTo>
                    <a:pt x="615" y="64"/>
                  </a:lnTo>
                  <a:lnTo>
                    <a:pt x="542" y="23"/>
                  </a:lnTo>
                  <a:lnTo>
                    <a:pt x="436" y="50"/>
                  </a:lnTo>
                  <a:lnTo>
                    <a:pt x="256" y="83"/>
                  </a:lnTo>
                  <a:lnTo>
                    <a:pt x="135" y="98"/>
                  </a:lnTo>
                  <a:lnTo>
                    <a:pt x="79" y="98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Freeform 116"/>
            <p:cNvSpPr>
              <a:spLocks/>
            </p:cNvSpPr>
            <p:nvPr/>
          </p:nvSpPr>
          <p:spPr bwMode="auto">
            <a:xfrm>
              <a:off x="4530" y="3693"/>
              <a:ext cx="56" cy="129"/>
            </a:xfrm>
            <a:custGeom>
              <a:avLst/>
              <a:gdLst>
                <a:gd name="T0" fmla="*/ 42 w 111"/>
                <a:gd name="T1" fmla="*/ 0 h 258"/>
                <a:gd name="T2" fmla="*/ 41 w 111"/>
                <a:gd name="T3" fmla="*/ 14 h 258"/>
                <a:gd name="T4" fmla="*/ 32 w 111"/>
                <a:gd name="T5" fmla="*/ 29 h 258"/>
                <a:gd name="T6" fmla="*/ 21 w 111"/>
                <a:gd name="T7" fmla="*/ 42 h 258"/>
                <a:gd name="T8" fmla="*/ 8 w 111"/>
                <a:gd name="T9" fmla="*/ 66 h 258"/>
                <a:gd name="T10" fmla="*/ 0 w 111"/>
                <a:gd name="T11" fmla="*/ 97 h 258"/>
                <a:gd name="T12" fmla="*/ 0 w 111"/>
                <a:gd name="T13" fmla="*/ 113 h 258"/>
                <a:gd name="T14" fmla="*/ 2 w 111"/>
                <a:gd name="T15" fmla="*/ 124 h 258"/>
                <a:gd name="T16" fmla="*/ 6 w 111"/>
                <a:gd name="T17" fmla="*/ 127 h 258"/>
                <a:gd name="T18" fmla="*/ 15 w 111"/>
                <a:gd name="T19" fmla="*/ 129 h 258"/>
                <a:gd name="T20" fmla="*/ 21 w 111"/>
                <a:gd name="T21" fmla="*/ 126 h 258"/>
                <a:gd name="T22" fmla="*/ 21 w 111"/>
                <a:gd name="T23" fmla="*/ 119 h 258"/>
                <a:gd name="T24" fmla="*/ 21 w 111"/>
                <a:gd name="T25" fmla="*/ 112 h 258"/>
                <a:gd name="T26" fmla="*/ 19 w 111"/>
                <a:gd name="T27" fmla="*/ 101 h 258"/>
                <a:gd name="T28" fmla="*/ 15 w 111"/>
                <a:gd name="T29" fmla="*/ 86 h 258"/>
                <a:gd name="T30" fmla="*/ 17 w 111"/>
                <a:gd name="T31" fmla="*/ 73 h 258"/>
                <a:gd name="T32" fmla="*/ 21 w 111"/>
                <a:gd name="T33" fmla="*/ 61 h 258"/>
                <a:gd name="T34" fmla="*/ 36 w 111"/>
                <a:gd name="T35" fmla="*/ 41 h 258"/>
                <a:gd name="T36" fmla="*/ 46 w 111"/>
                <a:gd name="T37" fmla="*/ 25 h 258"/>
                <a:gd name="T38" fmla="*/ 56 w 111"/>
                <a:gd name="T39" fmla="*/ 10 h 258"/>
                <a:gd name="T40" fmla="*/ 42 w 111"/>
                <a:gd name="T41" fmla="*/ 0 h 2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1"/>
                <a:gd name="T64" fmla="*/ 0 h 258"/>
                <a:gd name="T65" fmla="*/ 111 w 111"/>
                <a:gd name="T66" fmla="*/ 258 h 2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1" h="258">
                  <a:moveTo>
                    <a:pt x="84" y="0"/>
                  </a:moveTo>
                  <a:lnTo>
                    <a:pt x="81" y="28"/>
                  </a:lnTo>
                  <a:lnTo>
                    <a:pt x="64" y="58"/>
                  </a:lnTo>
                  <a:lnTo>
                    <a:pt x="42" y="84"/>
                  </a:lnTo>
                  <a:lnTo>
                    <a:pt x="16" y="132"/>
                  </a:lnTo>
                  <a:lnTo>
                    <a:pt x="0" y="194"/>
                  </a:lnTo>
                  <a:lnTo>
                    <a:pt x="0" y="227"/>
                  </a:lnTo>
                  <a:lnTo>
                    <a:pt x="4" y="249"/>
                  </a:lnTo>
                  <a:lnTo>
                    <a:pt x="12" y="255"/>
                  </a:lnTo>
                  <a:lnTo>
                    <a:pt x="30" y="258"/>
                  </a:lnTo>
                  <a:lnTo>
                    <a:pt x="41" y="253"/>
                  </a:lnTo>
                  <a:lnTo>
                    <a:pt x="42" y="239"/>
                  </a:lnTo>
                  <a:lnTo>
                    <a:pt x="42" y="225"/>
                  </a:lnTo>
                  <a:lnTo>
                    <a:pt x="38" y="203"/>
                  </a:lnTo>
                  <a:lnTo>
                    <a:pt x="30" y="173"/>
                  </a:lnTo>
                  <a:lnTo>
                    <a:pt x="34" y="147"/>
                  </a:lnTo>
                  <a:lnTo>
                    <a:pt x="42" y="123"/>
                  </a:lnTo>
                  <a:lnTo>
                    <a:pt x="72" y="83"/>
                  </a:lnTo>
                  <a:lnTo>
                    <a:pt x="92" y="51"/>
                  </a:lnTo>
                  <a:lnTo>
                    <a:pt x="111" y="2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Freeform 117"/>
            <p:cNvSpPr>
              <a:spLocks/>
            </p:cNvSpPr>
            <p:nvPr/>
          </p:nvSpPr>
          <p:spPr bwMode="auto">
            <a:xfrm>
              <a:off x="4830" y="3879"/>
              <a:ext cx="240" cy="160"/>
            </a:xfrm>
            <a:custGeom>
              <a:avLst/>
              <a:gdLst>
                <a:gd name="T0" fmla="*/ 18 w 479"/>
                <a:gd name="T1" fmla="*/ 99 h 320"/>
                <a:gd name="T2" fmla="*/ 39 w 479"/>
                <a:gd name="T3" fmla="*/ 134 h 320"/>
                <a:gd name="T4" fmla="*/ 52 w 479"/>
                <a:gd name="T5" fmla="*/ 152 h 320"/>
                <a:gd name="T6" fmla="*/ 64 w 479"/>
                <a:gd name="T7" fmla="*/ 134 h 320"/>
                <a:gd name="T8" fmla="*/ 61 w 479"/>
                <a:gd name="T9" fmla="*/ 104 h 320"/>
                <a:gd name="T10" fmla="*/ 42 w 479"/>
                <a:gd name="T11" fmla="*/ 67 h 320"/>
                <a:gd name="T12" fmla="*/ 79 w 479"/>
                <a:gd name="T13" fmla="*/ 87 h 320"/>
                <a:gd name="T14" fmla="*/ 110 w 479"/>
                <a:gd name="T15" fmla="*/ 92 h 320"/>
                <a:gd name="T16" fmla="*/ 143 w 479"/>
                <a:gd name="T17" fmla="*/ 107 h 320"/>
                <a:gd name="T18" fmla="*/ 182 w 479"/>
                <a:gd name="T19" fmla="*/ 142 h 320"/>
                <a:gd name="T20" fmla="*/ 197 w 479"/>
                <a:gd name="T21" fmla="*/ 149 h 320"/>
                <a:gd name="T22" fmla="*/ 217 w 479"/>
                <a:gd name="T23" fmla="*/ 160 h 320"/>
                <a:gd name="T24" fmla="*/ 232 w 479"/>
                <a:gd name="T25" fmla="*/ 160 h 320"/>
                <a:gd name="T26" fmla="*/ 240 w 479"/>
                <a:gd name="T27" fmla="*/ 155 h 320"/>
                <a:gd name="T28" fmla="*/ 217 w 479"/>
                <a:gd name="T29" fmla="*/ 115 h 320"/>
                <a:gd name="T30" fmla="*/ 199 w 479"/>
                <a:gd name="T31" fmla="*/ 63 h 320"/>
                <a:gd name="T32" fmla="*/ 185 w 479"/>
                <a:gd name="T33" fmla="*/ 42 h 320"/>
                <a:gd name="T34" fmla="*/ 132 w 479"/>
                <a:gd name="T35" fmla="*/ 20 h 320"/>
                <a:gd name="T36" fmla="*/ 70 w 479"/>
                <a:gd name="T37" fmla="*/ 0 h 320"/>
                <a:gd name="T38" fmla="*/ 181 w 479"/>
                <a:gd name="T39" fmla="*/ 45 h 320"/>
                <a:gd name="T40" fmla="*/ 193 w 479"/>
                <a:gd name="T41" fmla="*/ 66 h 320"/>
                <a:gd name="T42" fmla="*/ 211 w 479"/>
                <a:gd name="T43" fmla="*/ 116 h 320"/>
                <a:gd name="T44" fmla="*/ 221 w 479"/>
                <a:gd name="T45" fmla="*/ 139 h 320"/>
                <a:gd name="T46" fmla="*/ 232 w 479"/>
                <a:gd name="T47" fmla="*/ 152 h 320"/>
                <a:gd name="T48" fmla="*/ 230 w 479"/>
                <a:gd name="T49" fmla="*/ 156 h 320"/>
                <a:gd name="T50" fmla="*/ 214 w 479"/>
                <a:gd name="T51" fmla="*/ 151 h 320"/>
                <a:gd name="T52" fmla="*/ 193 w 479"/>
                <a:gd name="T53" fmla="*/ 117 h 320"/>
                <a:gd name="T54" fmla="*/ 178 w 479"/>
                <a:gd name="T55" fmla="*/ 78 h 320"/>
                <a:gd name="T56" fmla="*/ 146 w 479"/>
                <a:gd name="T57" fmla="*/ 62 h 320"/>
                <a:gd name="T58" fmla="*/ 111 w 479"/>
                <a:gd name="T59" fmla="*/ 43 h 320"/>
                <a:gd name="T60" fmla="*/ 142 w 479"/>
                <a:gd name="T61" fmla="*/ 65 h 320"/>
                <a:gd name="T62" fmla="*/ 170 w 479"/>
                <a:gd name="T63" fmla="*/ 84 h 320"/>
                <a:gd name="T64" fmla="*/ 185 w 479"/>
                <a:gd name="T65" fmla="*/ 109 h 320"/>
                <a:gd name="T66" fmla="*/ 198 w 479"/>
                <a:gd name="T67" fmla="*/ 142 h 320"/>
                <a:gd name="T68" fmla="*/ 191 w 479"/>
                <a:gd name="T69" fmla="*/ 143 h 320"/>
                <a:gd name="T70" fmla="*/ 167 w 479"/>
                <a:gd name="T71" fmla="*/ 118 h 320"/>
                <a:gd name="T72" fmla="*/ 129 w 479"/>
                <a:gd name="T73" fmla="*/ 94 h 320"/>
                <a:gd name="T74" fmla="*/ 83 w 479"/>
                <a:gd name="T75" fmla="*/ 84 h 320"/>
                <a:gd name="T76" fmla="*/ 52 w 479"/>
                <a:gd name="T77" fmla="*/ 69 h 320"/>
                <a:gd name="T78" fmla="*/ 33 w 479"/>
                <a:gd name="T79" fmla="*/ 55 h 320"/>
                <a:gd name="T80" fmla="*/ 55 w 479"/>
                <a:gd name="T81" fmla="*/ 96 h 320"/>
                <a:gd name="T82" fmla="*/ 60 w 479"/>
                <a:gd name="T83" fmla="*/ 124 h 320"/>
                <a:gd name="T84" fmla="*/ 56 w 479"/>
                <a:gd name="T85" fmla="*/ 142 h 320"/>
                <a:gd name="T86" fmla="*/ 48 w 479"/>
                <a:gd name="T87" fmla="*/ 149 h 320"/>
                <a:gd name="T88" fmla="*/ 37 w 479"/>
                <a:gd name="T89" fmla="*/ 118 h 320"/>
                <a:gd name="T90" fmla="*/ 18 w 479"/>
                <a:gd name="T91" fmla="*/ 92 h 320"/>
                <a:gd name="T92" fmla="*/ 6 w 479"/>
                <a:gd name="T93" fmla="*/ 73 h 320"/>
                <a:gd name="T94" fmla="*/ 0 w 479"/>
                <a:gd name="T95" fmla="*/ 82 h 3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79"/>
                <a:gd name="T145" fmla="*/ 0 h 320"/>
                <a:gd name="T146" fmla="*/ 479 w 479"/>
                <a:gd name="T147" fmla="*/ 320 h 32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79" h="320">
                  <a:moveTo>
                    <a:pt x="0" y="165"/>
                  </a:moveTo>
                  <a:lnTo>
                    <a:pt x="36" y="199"/>
                  </a:lnTo>
                  <a:lnTo>
                    <a:pt x="61" y="234"/>
                  </a:lnTo>
                  <a:lnTo>
                    <a:pt x="77" y="267"/>
                  </a:lnTo>
                  <a:lnTo>
                    <a:pt x="88" y="309"/>
                  </a:lnTo>
                  <a:lnTo>
                    <a:pt x="104" y="304"/>
                  </a:lnTo>
                  <a:lnTo>
                    <a:pt x="120" y="286"/>
                  </a:lnTo>
                  <a:lnTo>
                    <a:pt x="127" y="267"/>
                  </a:lnTo>
                  <a:lnTo>
                    <a:pt x="127" y="245"/>
                  </a:lnTo>
                  <a:lnTo>
                    <a:pt x="121" y="209"/>
                  </a:lnTo>
                  <a:lnTo>
                    <a:pt x="109" y="171"/>
                  </a:lnTo>
                  <a:lnTo>
                    <a:pt x="84" y="134"/>
                  </a:lnTo>
                  <a:lnTo>
                    <a:pt x="134" y="165"/>
                  </a:lnTo>
                  <a:lnTo>
                    <a:pt x="158" y="174"/>
                  </a:lnTo>
                  <a:lnTo>
                    <a:pt x="179" y="176"/>
                  </a:lnTo>
                  <a:lnTo>
                    <a:pt x="220" y="184"/>
                  </a:lnTo>
                  <a:lnTo>
                    <a:pt x="258" y="198"/>
                  </a:lnTo>
                  <a:lnTo>
                    <a:pt x="286" y="215"/>
                  </a:lnTo>
                  <a:lnTo>
                    <a:pt x="330" y="248"/>
                  </a:lnTo>
                  <a:lnTo>
                    <a:pt x="363" y="284"/>
                  </a:lnTo>
                  <a:lnTo>
                    <a:pt x="381" y="297"/>
                  </a:lnTo>
                  <a:lnTo>
                    <a:pt x="394" y="298"/>
                  </a:lnTo>
                  <a:lnTo>
                    <a:pt x="406" y="301"/>
                  </a:lnTo>
                  <a:lnTo>
                    <a:pt x="433" y="319"/>
                  </a:lnTo>
                  <a:lnTo>
                    <a:pt x="447" y="320"/>
                  </a:lnTo>
                  <a:lnTo>
                    <a:pt x="463" y="320"/>
                  </a:lnTo>
                  <a:lnTo>
                    <a:pt x="478" y="317"/>
                  </a:lnTo>
                  <a:lnTo>
                    <a:pt x="479" y="309"/>
                  </a:lnTo>
                  <a:lnTo>
                    <a:pt x="455" y="276"/>
                  </a:lnTo>
                  <a:lnTo>
                    <a:pt x="433" y="230"/>
                  </a:lnTo>
                  <a:lnTo>
                    <a:pt x="410" y="170"/>
                  </a:lnTo>
                  <a:lnTo>
                    <a:pt x="398" y="127"/>
                  </a:lnTo>
                  <a:lnTo>
                    <a:pt x="383" y="96"/>
                  </a:lnTo>
                  <a:lnTo>
                    <a:pt x="370" y="84"/>
                  </a:lnTo>
                  <a:lnTo>
                    <a:pt x="352" y="73"/>
                  </a:lnTo>
                  <a:lnTo>
                    <a:pt x="263" y="40"/>
                  </a:lnTo>
                  <a:lnTo>
                    <a:pt x="193" y="15"/>
                  </a:lnTo>
                  <a:lnTo>
                    <a:pt x="140" y="0"/>
                  </a:lnTo>
                  <a:lnTo>
                    <a:pt x="326" y="74"/>
                  </a:lnTo>
                  <a:lnTo>
                    <a:pt x="361" y="90"/>
                  </a:lnTo>
                  <a:lnTo>
                    <a:pt x="377" y="109"/>
                  </a:lnTo>
                  <a:lnTo>
                    <a:pt x="386" y="131"/>
                  </a:lnTo>
                  <a:lnTo>
                    <a:pt x="407" y="193"/>
                  </a:lnTo>
                  <a:lnTo>
                    <a:pt x="422" y="232"/>
                  </a:lnTo>
                  <a:lnTo>
                    <a:pt x="433" y="254"/>
                  </a:lnTo>
                  <a:lnTo>
                    <a:pt x="441" y="277"/>
                  </a:lnTo>
                  <a:lnTo>
                    <a:pt x="451" y="293"/>
                  </a:lnTo>
                  <a:lnTo>
                    <a:pt x="464" y="303"/>
                  </a:lnTo>
                  <a:lnTo>
                    <a:pt x="464" y="312"/>
                  </a:lnTo>
                  <a:lnTo>
                    <a:pt x="459" y="312"/>
                  </a:lnTo>
                  <a:lnTo>
                    <a:pt x="443" y="309"/>
                  </a:lnTo>
                  <a:lnTo>
                    <a:pt x="427" y="301"/>
                  </a:lnTo>
                  <a:lnTo>
                    <a:pt x="410" y="288"/>
                  </a:lnTo>
                  <a:lnTo>
                    <a:pt x="386" y="234"/>
                  </a:lnTo>
                  <a:lnTo>
                    <a:pt x="370" y="193"/>
                  </a:lnTo>
                  <a:lnTo>
                    <a:pt x="356" y="155"/>
                  </a:lnTo>
                  <a:lnTo>
                    <a:pt x="346" y="150"/>
                  </a:lnTo>
                  <a:lnTo>
                    <a:pt x="292" y="125"/>
                  </a:lnTo>
                  <a:lnTo>
                    <a:pt x="247" y="104"/>
                  </a:lnTo>
                  <a:lnTo>
                    <a:pt x="222" y="87"/>
                  </a:lnTo>
                  <a:lnTo>
                    <a:pt x="247" y="106"/>
                  </a:lnTo>
                  <a:lnTo>
                    <a:pt x="283" y="129"/>
                  </a:lnTo>
                  <a:lnTo>
                    <a:pt x="318" y="150"/>
                  </a:lnTo>
                  <a:lnTo>
                    <a:pt x="340" y="169"/>
                  </a:lnTo>
                  <a:lnTo>
                    <a:pt x="355" y="182"/>
                  </a:lnTo>
                  <a:lnTo>
                    <a:pt x="370" y="218"/>
                  </a:lnTo>
                  <a:lnTo>
                    <a:pt x="394" y="273"/>
                  </a:lnTo>
                  <a:lnTo>
                    <a:pt x="396" y="284"/>
                  </a:lnTo>
                  <a:lnTo>
                    <a:pt x="394" y="291"/>
                  </a:lnTo>
                  <a:lnTo>
                    <a:pt x="381" y="285"/>
                  </a:lnTo>
                  <a:lnTo>
                    <a:pt x="358" y="267"/>
                  </a:lnTo>
                  <a:lnTo>
                    <a:pt x="334" y="237"/>
                  </a:lnTo>
                  <a:lnTo>
                    <a:pt x="290" y="206"/>
                  </a:lnTo>
                  <a:lnTo>
                    <a:pt x="258" y="188"/>
                  </a:lnTo>
                  <a:lnTo>
                    <a:pt x="212" y="174"/>
                  </a:lnTo>
                  <a:lnTo>
                    <a:pt x="165" y="169"/>
                  </a:lnTo>
                  <a:lnTo>
                    <a:pt x="138" y="155"/>
                  </a:lnTo>
                  <a:lnTo>
                    <a:pt x="104" y="138"/>
                  </a:lnTo>
                  <a:lnTo>
                    <a:pt x="80" y="129"/>
                  </a:lnTo>
                  <a:lnTo>
                    <a:pt x="65" y="110"/>
                  </a:lnTo>
                  <a:lnTo>
                    <a:pt x="95" y="159"/>
                  </a:lnTo>
                  <a:lnTo>
                    <a:pt x="109" y="193"/>
                  </a:lnTo>
                  <a:lnTo>
                    <a:pt x="116" y="220"/>
                  </a:lnTo>
                  <a:lnTo>
                    <a:pt x="120" y="248"/>
                  </a:lnTo>
                  <a:lnTo>
                    <a:pt x="120" y="270"/>
                  </a:lnTo>
                  <a:lnTo>
                    <a:pt x="112" y="284"/>
                  </a:lnTo>
                  <a:lnTo>
                    <a:pt x="100" y="297"/>
                  </a:lnTo>
                  <a:lnTo>
                    <a:pt x="96" y="297"/>
                  </a:lnTo>
                  <a:lnTo>
                    <a:pt x="88" y="262"/>
                  </a:lnTo>
                  <a:lnTo>
                    <a:pt x="74" y="237"/>
                  </a:lnTo>
                  <a:lnTo>
                    <a:pt x="55" y="209"/>
                  </a:lnTo>
                  <a:lnTo>
                    <a:pt x="36" y="184"/>
                  </a:lnTo>
                  <a:lnTo>
                    <a:pt x="18" y="165"/>
                  </a:lnTo>
                  <a:lnTo>
                    <a:pt x="11" y="145"/>
                  </a:lnTo>
                  <a:lnTo>
                    <a:pt x="10" y="132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Freeform 118"/>
            <p:cNvSpPr>
              <a:spLocks/>
            </p:cNvSpPr>
            <p:nvPr/>
          </p:nvSpPr>
          <p:spPr bwMode="auto">
            <a:xfrm>
              <a:off x="5013" y="2887"/>
              <a:ext cx="452" cy="1079"/>
            </a:xfrm>
            <a:custGeom>
              <a:avLst/>
              <a:gdLst>
                <a:gd name="T0" fmla="*/ 409 w 904"/>
                <a:gd name="T1" fmla="*/ 1079 h 2158"/>
                <a:gd name="T2" fmla="*/ 302 w 904"/>
                <a:gd name="T3" fmla="*/ 966 h 2158"/>
                <a:gd name="T4" fmla="*/ 430 w 904"/>
                <a:gd name="T5" fmla="*/ 778 h 2158"/>
                <a:gd name="T6" fmla="*/ 311 w 904"/>
                <a:gd name="T7" fmla="*/ 654 h 2158"/>
                <a:gd name="T8" fmla="*/ 452 w 904"/>
                <a:gd name="T9" fmla="*/ 454 h 2158"/>
                <a:gd name="T10" fmla="*/ 331 w 904"/>
                <a:gd name="T11" fmla="*/ 289 h 2158"/>
                <a:gd name="T12" fmla="*/ 430 w 904"/>
                <a:gd name="T13" fmla="*/ 0 h 2158"/>
                <a:gd name="T14" fmla="*/ 427 w 904"/>
                <a:gd name="T15" fmla="*/ 1 h 2158"/>
                <a:gd name="T16" fmla="*/ 53 w 904"/>
                <a:gd name="T17" fmla="*/ 110 h 2158"/>
                <a:gd name="T18" fmla="*/ 2 w 904"/>
                <a:gd name="T19" fmla="*/ 292 h 2158"/>
                <a:gd name="T20" fmla="*/ 0 w 904"/>
                <a:gd name="T21" fmla="*/ 306 h 2158"/>
                <a:gd name="T22" fmla="*/ 0 w 904"/>
                <a:gd name="T23" fmla="*/ 330 h 21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04"/>
                <a:gd name="T37" fmla="*/ 0 h 2158"/>
                <a:gd name="T38" fmla="*/ 904 w 904"/>
                <a:gd name="T39" fmla="*/ 2158 h 215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04" h="2158">
                  <a:moveTo>
                    <a:pt x="818" y="2158"/>
                  </a:moveTo>
                  <a:lnTo>
                    <a:pt x="603" y="1932"/>
                  </a:lnTo>
                  <a:lnTo>
                    <a:pt x="859" y="1556"/>
                  </a:lnTo>
                  <a:lnTo>
                    <a:pt x="622" y="1308"/>
                  </a:lnTo>
                  <a:lnTo>
                    <a:pt x="904" y="909"/>
                  </a:lnTo>
                  <a:lnTo>
                    <a:pt x="662" y="579"/>
                  </a:lnTo>
                  <a:lnTo>
                    <a:pt x="859" y="0"/>
                  </a:lnTo>
                  <a:lnTo>
                    <a:pt x="854" y="2"/>
                  </a:lnTo>
                  <a:lnTo>
                    <a:pt x="106" y="220"/>
                  </a:lnTo>
                  <a:lnTo>
                    <a:pt x="4" y="585"/>
                  </a:lnTo>
                  <a:lnTo>
                    <a:pt x="0" y="613"/>
                  </a:lnTo>
                  <a:lnTo>
                    <a:pt x="0" y="6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Line 119"/>
            <p:cNvSpPr>
              <a:spLocks noChangeShapeType="1"/>
            </p:cNvSpPr>
            <p:nvPr/>
          </p:nvSpPr>
          <p:spPr bwMode="auto">
            <a:xfrm flipH="1">
              <a:off x="5106" y="3176"/>
              <a:ext cx="237" cy="7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Line 120"/>
            <p:cNvSpPr>
              <a:spLocks noChangeShapeType="1"/>
            </p:cNvSpPr>
            <p:nvPr/>
          </p:nvSpPr>
          <p:spPr bwMode="auto">
            <a:xfrm flipH="1">
              <a:off x="5104" y="3341"/>
              <a:ext cx="361" cy="13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Line 121"/>
            <p:cNvSpPr>
              <a:spLocks noChangeShapeType="1"/>
            </p:cNvSpPr>
            <p:nvPr/>
          </p:nvSpPr>
          <p:spPr bwMode="auto">
            <a:xfrm flipH="1">
              <a:off x="5114" y="3540"/>
              <a:ext cx="210" cy="8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Line 122"/>
            <p:cNvSpPr>
              <a:spLocks noChangeShapeType="1"/>
            </p:cNvSpPr>
            <p:nvPr/>
          </p:nvSpPr>
          <p:spPr bwMode="auto">
            <a:xfrm flipH="1">
              <a:off x="5114" y="3664"/>
              <a:ext cx="328" cy="15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Line 123"/>
            <p:cNvSpPr>
              <a:spLocks noChangeShapeType="1"/>
            </p:cNvSpPr>
            <p:nvPr/>
          </p:nvSpPr>
          <p:spPr bwMode="auto">
            <a:xfrm flipH="1">
              <a:off x="5114" y="3853"/>
              <a:ext cx="200" cy="98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Freeform 124"/>
            <p:cNvSpPr>
              <a:spLocks/>
            </p:cNvSpPr>
            <p:nvPr/>
          </p:nvSpPr>
          <p:spPr bwMode="auto">
            <a:xfrm>
              <a:off x="4951" y="3336"/>
              <a:ext cx="163" cy="630"/>
            </a:xfrm>
            <a:custGeom>
              <a:avLst/>
              <a:gdLst>
                <a:gd name="T0" fmla="*/ 163 w 326"/>
                <a:gd name="T1" fmla="*/ 630 h 1259"/>
                <a:gd name="T2" fmla="*/ 163 w 326"/>
                <a:gd name="T3" fmla="*/ 174 h 1259"/>
                <a:gd name="T4" fmla="*/ 163 w 326"/>
                <a:gd name="T5" fmla="*/ 159 h 1259"/>
                <a:gd name="T6" fmla="*/ 160 w 326"/>
                <a:gd name="T7" fmla="*/ 144 h 1259"/>
                <a:gd name="T8" fmla="*/ 158 w 326"/>
                <a:gd name="T9" fmla="*/ 132 h 1259"/>
                <a:gd name="T10" fmla="*/ 153 w 326"/>
                <a:gd name="T11" fmla="*/ 118 h 1259"/>
                <a:gd name="T12" fmla="*/ 149 w 326"/>
                <a:gd name="T13" fmla="*/ 106 h 1259"/>
                <a:gd name="T14" fmla="*/ 142 w 326"/>
                <a:gd name="T15" fmla="*/ 93 h 1259"/>
                <a:gd name="T16" fmla="*/ 135 w 326"/>
                <a:gd name="T17" fmla="*/ 81 h 1259"/>
                <a:gd name="T18" fmla="*/ 126 w 326"/>
                <a:gd name="T19" fmla="*/ 69 h 1259"/>
                <a:gd name="T20" fmla="*/ 117 w 326"/>
                <a:gd name="T21" fmla="*/ 58 h 1259"/>
                <a:gd name="T22" fmla="*/ 106 w 326"/>
                <a:gd name="T23" fmla="*/ 48 h 1259"/>
                <a:gd name="T24" fmla="*/ 98 w 326"/>
                <a:gd name="T25" fmla="*/ 38 h 1259"/>
                <a:gd name="T26" fmla="*/ 87 w 326"/>
                <a:gd name="T27" fmla="*/ 31 h 1259"/>
                <a:gd name="T28" fmla="*/ 76 w 326"/>
                <a:gd name="T29" fmla="*/ 23 h 1259"/>
                <a:gd name="T30" fmla="*/ 62 w 326"/>
                <a:gd name="T31" fmla="*/ 16 h 1259"/>
                <a:gd name="T32" fmla="*/ 48 w 326"/>
                <a:gd name="T33" fmla="*/ 11 h 1259"/>
                <a:gd name="T34" fmla="*/ 36 w 326"/>
                <a:gd name="T35" fmla="*/ 6 h 1259"/>
                <a:gd name="T36" fmla="*/ 22 w 326"/>
                <a:gd name="T37" fmla="*/ 4 h 1259"/>
                <a:gd name="T38" fmla="*/ 9 w 326"/>
                <a:gd name="T39" fmla="*/ 1 h 1259"/>
                <a:gd name="T40" fmla="*/ 0 w 326"/>
                <a:gd name="T41" fmla="*/ 0 h 12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6"/>
                <a:gd name="T64" fmla="*/ 0 h 1259"/>
                <a:gd name="T65" fmla="*/ 326 w 326"/>
                <a:gd name="T66" fmla="*/ 1259 h 12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6" h="1259">
                  <a:moveTo>
                    <a:pt x="326" y="1259"/>
                  </a:moveTo>
                  <a:lnTo>
                    <a:pt x="326" y="347"/>
                  </a:lnTo>
                  <a:lnTo>
                    <a:pt x="325" y="318"/>
                  </a:lnTo>
                  <a:lnTo>
                    <a:pt x="320" y="288"/>
                  </a:lnTo>
                  <a:lnTo>
                    <a:pt x="316" y="264"/>
                  </a:lnTo>
                  <a:lnTo>
                    <a:pt x="306" y="236"/>
                  </a:lnTo>
                  <a:lnTo>
                    <a:pt x="297" y="211"/>
                  </a:lnTo>
                  <a:lnTo>
                    <a:pt x="283" y="186"/>
                  </a:lnTo>
                  <a:lnTo>
                    <a:pt x="269" y="161"/>
                  </a:lnTo>
                  <a:lnTo>
                    <a:pt x="253" y="138"/>
                  </a:lnTo>
                  <a:lnTo>
                    <a:pt x="234" y="116"/>
                  </a:lnTo>
                  <a:lnTo>
                    <a:pt x="213" y="95"/>
                  </a:lnTo>
                  <a:lnTo>
                    <a:pt x="196" y="76"/>
                  </a:lnTo>
                  <a:lnTo>
                    <a:pt x="174" y="61"/>
                  </a:lnTo>
                  <a:lnTo>
                    <a:pt x="151" y="46"/>
                  </a:lnTo>
                  <a:lnTo>
                    <a:pt x="124" y="32"/>
                  </a:lnTo>
                  <a:lnTo>
                    <a:pt x="96" y="22"/>
                  </a:lnTo>
                  <a:lnTo>
                    <a:pt x="72" y="11"/>
                  </a:lnTo>
                  <a:lnTo>
                    <a:pt x="44" y="7"/>
                  </a:lnTo>
                  <a:lnTo>
                    <a:pt x="17" y="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Freeform 125"/>
            <p:cNvSpPr>
              <a:spLocks/>
            </p:cNvSpPr>
            <p:nvPr/>
          </p:nvSpPr>
          <p:spPr bwMode="auto">
            <a:xfrm>
              <a:off x="4746" y="3526"/>
              <a:ext cx="251" cy="82"/>
            </a:xfrm>
            <a:custGeom>
              <a:avLst/>
              <a:gdLst>
                <a:gd name="T0" fmla="*/ 251 w 502"/>
                <a:gd name="T1" fmla="*/ 82 h 163"/>
                <a:gd name="T2" fmla="*/ 251 w 502"/>
                <a:gd name="T3" fmla="*/ 71 h 163"/>
                <a:gd name="T4" fmla="*/ 249 w 502"/>
                <a:gd name="T5" fmla="*/ 56 h 163"/>
                <a:gd name="T6" fmla="*/ 238 w 502"/>
                <a:gd name="T7" fmla="*/ 36 h 163"/>
                <a:gd name="T8" fmla="*/ 224 w 502"/>
                <a:gd name="T9" fmla="*/ 15 h 163"/>
                <a:gd name="T10" fmla="*/ 202 w 502"/>
                <a:gd name="T11" fmla="*/ 5 h 163"/>
                <a:gd name="T12" fmla="*/ 179 w 502"/>
                <a:gd name="T13" fmla="*/ 0 h 163"/>
                <a:gd name="T14" fmla="*/ 0 w 502"/>
                <a:gd name="T15" fmla="*/ 0 h 163"/>
                <a:gd name="T16" fmla="*/ 14 w 502"/>
                <a:gd name="T17" fmla="*/ 23 h 163"/>
                <a:gd name="T18" fmla="*/ 182 w 502"/>
                <a:gd name="T19" fmla="*/ 23 h 163"/>
                <a:gd name="T20" fmla="*/ 213 w 502"/>
                <a:gd name="T21" fmla="*/ 31 h 163"/>
                <a:gd name="T22" fmla="*/ 230 w 502"/>
                <a:gd name="T23" fmla="*/ 42 h 163"/>
                <a:gd name="T24" fmla="*/ 244 w 502"/>
                <a:gd name="T25" fmla="*/ 60 h 163"/>
                <a:gd name="T26" fmla="*/ 251 w 502"/>
                <a:gd name="T27" fmla="*/ 82 h 16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02"/>
                <a:gd name="T43" fmla="*/ 0 h 163"/>
                <a:gd name="T44" fmla="*/ 502 w 502"/>
                <a:gd name="T45" fmla="*/ 163 h 163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02" h="163">
                  <a:moveTo>
                    <a:pt x="502" y="163"/>
                  </a:moveTo>
                  <a:lnTo>
                    <a:pt x="502" y="142"/>
                  </a:lnTo>
                  <a:lnTo>
                    <a:pt x="498" y="111"/>
                  </a:lnTo>
                  <a:lnTo>
                    <a:pt x="475" y="71"/>
                  </a:lnTo>
                  <a:lnTo>
                    <a:pt x="447" y="29"/>
                  </a:lnTo>
                  <a:lnTo>
                    <a:pt x="404" y="9"/>
                  </a:lnTo>
                  <a:lnTo>
                    <a:pt x="358" y="0"/>
                  </a:lnTo>
                  <a:lnTo>
                    <a:pt x="0" y="0"/>
                  </a:lnTo>
                  <a:lnTo>
                    <a:pt x="27" y="45"/>
                  </a:lnTo>
                  <a:lnTo>
                    <a:pt x="363" y="45"/>
                  </a:lnTo>
                  <a:lnTo>
                    <a:pt x="426" y="61"/>
                  </a:lnTo>
                  <a:lnTo>
                    <a:pt x="460" y="84"/>
                  </a:lnTo>
                  <a:lnTo>
                    <a:pt x="487" y="120"/>
                  </a:lnTo>
                  <a:lnTo>
                    <a:pt x="502" y="163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Line 126"/>
            <p:cNvSpPr>
              <a:spLocks noChangeShapeType="1"/>
            </p:cNvSpPr>
            <p:nvPr/>
          </p:nvSpPr>
          <p:spPr bwMode="auto">
            <a:xfrm>
              <a:off x="4997" y="3772"/>
              <a:ext cx="1" cy="14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Line 127"/>
            <p:cNvSpPr>
              <a:spLocks noChangeShapeType="1"/>
            </p:cNvSpPr>
            <p:nvPr/>
          </p:nvSpPr>
          <p:spPr bwMode="auto">
            <a:xfrm>
              <a:off x="5046" y="3344"/>
              <a:ext cx="37" cy="6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Freeform 128"/>
            <p:cNvSpPr>
              <a:spLocks/>
            </p:cNvSpPr>
            <p:nvPr/>
          </p:nvSpPr>
          <p:spPr bwMode="auto">
            <a:xfrm>
              <a:off x="4948" y="2998"/>
              <a:ext cx="116" cy="193"/>
            </a:xfrm>
            <a:custGeom>
              <a:avLst/>
              <a:gdLst>
                <a:gd name="T0" fmla="*/ 116 w 233"/>
                <a:gd name="T1" fmla="*/ 0 h 386"/>
                <a:gd name="T2" fmla="*/ 0 w 233"/>
                <a:gd name="T3" fmla="*/ 155 h 386"/>
                <a:gd name="T4" fmla="*/ 46 w 233"/>
                <a:gd name="T5" fmla="*/ 193 h 386"/>
                <a:gd name="T6" fmla="*/ 64 w 233"/>
                <a:gd name="T7" fmla="*/ 192 h 386"/>
                <a:gd name="T8" fmla="*/ 69 w 233"/>
                <a:gd name="T9" fmla="*/ 176 h 386"/>
                <a:gd name="T10" fmla="*/ 116 w 233"/>
                <a:gd name="T11" fmla="*/ 0 h 3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3"/>
                <a:gd name="T19" fmla="*/ 0 h 386"/>
                <a:gd name="T20" fmla="*/ 233 w 233"/>
                <a:gd name="T21" fmla="*/ 386 h 3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3" h="386">
                  <a:moveTo>
                    <a:pt x="233" y="0"/>
                  </a:moveTo>
                  <a:lnTo>
                    <a:pt x="0" y="309"/>
                  </a:lnTo>
                  <a:lnTo>
                    <a:pt x="92" y="386"/>
                  </a:lnTo>
                  <a:lnTo>
                    <a:pt x="129" y="383"/>
                  </a:lnTo>
                  <a:lnTo>
                    <a:pt x="138" y="352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Freeform 129"/>
            <p:cNvSpPr>
              <a:spLocks/>
            </p:cNvSpPr>
            <p:nvPr/>
          </p:nvSpPr>
          <p:spPr bwMode="auto">
            <a:xfrm>
              <a:off x="3828" y="3430"/>
              <a:ext cx="308" cy="497"/>
            </a:xfrm>
            <a:custGeom>
              <a:avLst/>
              <a:gdLst>
                <a:gd name="T0" fmla="*/ 23 w 617"/>
                <a:gd name="T1" fmla="*/ 489 h 993"/>
                <a:gd name="T2" fmla="*/ 23 w 617"/>
                <a:gd name="T3" fmla="*/ 452 h 993"/>
                <a:gd name="T4" fmla="*/ 41 w 617"/>
                <a:gd name="T5" fmla="*/ 423 h 993"/>
                <a:gd name="T6" fmla="*/ 70 w 617"/>
                <a:gd name="T7" fmla="*/ 413 h 993"/>
                <a:gd name="T8" fmla="*/ 70 w 617"/>
                <a:gd name="T9" fmla="*/ 374 h 993"/>
                <a:gd name="T10" fmla="*/ 87 w 617"/>
                <a:gd name="T11" fmla="*/ 346 h 993"/>
                <a:gd name="T12" fmla="*/ 114 w 617"/>
                <a:gd name="T13" fmla="*/ 336 h 993"/>
                <a:gd name="T14" fmla="*/ 114 w 617"/>
                <a:gd name="T15" fmla="*/ 297 h 993"/>
                <a:gd name="T16" fmla="*/ 131 w 617"/>
                <a:gd name="T17" fmla="*/ 270 h 993"/>
                <a:gd name="T18" fmla="*/ 160 w 617"/>
                <a:gd name="T19" fmla="*/ 260 h 993"/>
                <a:gd name="T20" fmla="*/ 159 w 617"/>
                <a:gd name="T21" fmla="*/ 222 h 993"/>
                <a:gd name="T22" fmla="*/ 176 w 617"/>
                <a:gd name="T23" fmla="*/ 193 h 993"/>
                <a:gd name="T24" fmla="*/ 205 w 617"/>
                <a:gd name="T25" fmla="*/ 184 h 993"/>
                <a:gd name="T26" fmla="*/ 205 w 617"/>
                <a:gd name="T27" fmla="*/ 145 h 993"/>
                <a:gd name="T28" fmla="*/ 221 w 617"/>
                <a:gd name="T29" fmla="*/ 117 h 993"/>
                <a:gd name="T30" fmla="*/ 251 w 617"/>
                <a:gd name="T31" fmla="*/ 108 h 993"/>
                <a:gd name="T32" fmla="*/ 246 w 617"/>
                <a:gd name="T33" fmla="*/ 72 h 993"/>
                <a:gd name="T34" fmla="*/ 287 w 617"/>
                <a:gd name="T35" fmla="*/ 53 h 993"/>
                <a:gd name="T36" fmla="*/ 300 w 617"/>
                <a:gd name="T37" fmla="*/ 36 h 993"/>
                <a:gd name="T38" fmla="*/ 296 w 617"/>
                <a:gd name="T39" fmla="*/ 12 h 993"/>
                <a:gd name="T40" fmla="*/ 294 w 617"/>
                <a:gd name="T41" fmla="*/ 0 h 993"/>
                <a:gd name="T42" fmla="*/ 308 w 617"/>
                <a:gd name="T43" fmla="*/ 18 h 993"/>
                <a:gd name="T44" fmla="*/ 306 w 617"/>
                <a:gd name="T45" fmla="*/ 44 h 993"/>
                <a:gd name="T46" fmla="*/ 292 w 617"/>
                <a:gd name="T47" fmla="*/ 61 h 993"/>
                <a:gd name="T48" fmla="*/ 263 w 617"/>
                <a:gd name="T49" fmla="*/ 75 h 993"/>
                <a:gd name="T50" fmla="*/ 261 w 617"/>
                <a:gd name="T51" fmla="*/ 103 h 993"/>
                <a:gd name="T52" fmla="*/ 232 w 617"/>
                <a:gd name="T53" fmla="*/ 114 h 993"/>
                <a:gd name="T54" fmla="*/ 233 w 617"/>
                <a:gd name="T55" fmla="*/ 152 h 993"/>
                <a:gd name="T56" fmla="*/ 217 w 617"/>
                <a:gd name="T57" fmla="*/ 180 h 993"/>
                <a:gd name="T58" fmla="*/ 186 w 617"/>
                <a:gd name="T59" fmla="*/ 191 h 993"/>
                <a:gd name="T60" fmla="*/ 186 w 617"/>
                <a:gd name="T61" fmla="*/ 229 h 993"/>
                <a:gd name="T62" fmla="*/ 171 w 617"/>
                <a:gd name="T63" fmla="*/ 256 h 993"/>
                <a:gd name="T64" fmla="*/ 142 w 617"/>
                <a:gd name="T65" fmla="*/ 267 h 993"/>
                <a:gd name="T66" fmla="*/ 142 w 617"/>
                <a:gd name="T67" fmla="*/ 304 h 993"/>
                <a:gd name="T68" fmla="*/ 126 w 617"/>
                <a:gd name="T69" fmla="*/ 333 h 993"/>
                <a:gd name="T70" fmla="*/ 96 w 617"/>
                <a:gd name="T71" fmla="*/ 342 h 993"/>
                <a:gd name="T72" fmla="*/ 95 w 617"/>
                <a:gd name="T73" fmla="*/ 382 h 993"/>
                <a:gd name="T74" fmla="*/ 81 w 617"/>
                <a:gd name="T75" fmla="*/ 409 h 993"/>
                <a:gd name="T76" fmla="*/ 51 w 617"/>
                <a:gd name="T77" fmla="*/ 420 h 993"/>
                <a:gd name="T78" fmla="*/ 51 w 617"/>
                <a:gd name="T79" fmla="*/ 459 h 993"/>
                <a:gd name="T80" fmla="*/ 35 w 617"/>
                <a:gd name="T81" fmla="*/ 486 h 993"/>
                <a:gd name="T82" fmla="*/ 2 w 617"/>
                <a:gd name="T83" fmla="*/ 497 h 99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17"/>
                <a:gd name="T127" fmla="*/ 0 h 993"/>
                <a:gd name="T128" fmla="*/ 617 w 617"/>
                <a:gd name="T129" fmla="*/ 993 h 99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17" h="993">
                  <a:moveTo>
                    <a:pt x="0" y="977"/>
                  </a:moveTo>
                  <a:lnTo>
                    <a:pt x="47" y="977"/>
                  </a:lnTo>
                  <a:lnTo>
                    <a:pt x="39" y="923"/>
                  </a:lnTo>
                  <a:lnTo>
                    <a:pt x="47" y="904"/>
                  </a:lnTo>
                  <a:lnTo>
                    <a:pt x="95" y="904"/>
                  </a:lnTo>
                  <a:lnTo>
                    <a:pt x="83" y="845"/>
                  </a:lnTo>
                  <a:lnTo>
                    <a:pt x="95" y="825"/>
                  </a:lnTo>
                  <a:lnTo>
                    <a:pt x="141" y="825"/>
                  </a:lnTo>
                  <a:lnTo>
                    <a:pt x="130" y="769"/>
                  </a:lnTo>
                  <a:lnTo>
                    <a:pt x="141" y="747"/>
                  </a:lnTo>
                  <a:lnTo>
                    <a:pt x="184" y="747"/>
                  </a:lnTo>
                  <a:lnTo>
                    <a:pt x="174" y="691"/>
                  </a:lnTo>
                  <a:lnTo>
                    <a:pt x="184" y="672"/>
                  </a:lnTo>
                  <a:lnTo>
                    <a:pt x="228" y="672"/>
                  </a:lnTo>
                  <a:lnTo>
                    <a:pt x="216" y="616"/>
                  </a:lnTo>
                  <a:lnTo>
                    <a:pt x="228" y="594"/>
                  </a:lnTo>
                  <a:lnTo>
                    <a:pt x="275" y="594"/>
                  </a:lnTo>
                  <a:lnTo>
                    <a:pt x="263" y="539"/>
                  </a:lnTo>
                  <a:lnTo>
                    <a:pt x="275" y="520"/>
                  </a:lnTo>
                  <a:lnTo>
                    <a:pt x="320" y="520"/>
                  </a:lnTo>
                  <a:lnTo>
                    <a:pt x="307" y="462"/>
                  </a:lnTo>
                  <a:lnTo>
                    <a:pt x="319" y="443"/>
                  </a:lnTo>
                  <a:lnTo>
                    <a:pt x="364" y="443"/>
                  </a:lnTo>
                  <a:lnTo>
                    <a:pt x="353" y="386"/>
                  </a:lnTo>
                  <a:lnTo>
                    <a:pt x="364" y="367"/>
                  </a:lnTo>
                  <a:lnTo>
                    <a:pt x="411" y="367"/>
                  </a:lnTo>
                  <a:lnTo>
                    <a:pt x="399" y="310"/>
                  </a:lnTo>
                  <a:lnTo>
                    <a:pt x="411" y="290"/>
                  </a:lnTo>
                  <a:lnTo>
                    <a:pt x="456" y="290"/>
                  </a:lnTo>
                  <a:lnTo>
                    <a:pt x="443" y="234"/>
                  </a:lnTo>
                  <a:lnTo>
                    <a:pt x="455" y="215"/>
                  </a:lnTo>
                  <a:lnTo>
                    <a:pt x="502" y="215"/>
                  </a:lnTo>
                  <a:lnTo>
                    <a:pt x="485" y="160"/>
                  </a:lnTo>
                  <a:lnTo>
                    <a:pt x="493" y="144"/>
                  </a:lnTo>
                  <a:lnTo>
                    <a:pt x="554" y="118"/>
                  </a:lnTo>
                  <a:lnTo>
                    <a:pt x="575" y="105"/>
                  </a:lnTo>
                  <a:lnTo>
                    <a:pt x="592" y="88"/>
                  </a:lnTo>
                  <a:lnTo>
                    <a:pt x="601" y="72"/>
                  </a:lnTo>
                  <a:lnTo>
                    <a:pt x="604" y="51"/>
                  </a:lnTo>
                  <a:lnTo>
                    <a:pt x="593" y="23"/>
                  </a:lnTo>
                  <a:lnTo>
                    <a:pt x="577" y="11"/>
                  </a:lnTo>
                  <a:lnTo>
                    <a:pt x="589" y="0"/>
                  </a:lnTo>
                  <a:lnTo>
                    <a:pt x="609" y="18"/>
                  </a:lnTo>
                  <a:lnTo>
                    <a:pt x="617" y="36"/>
                  </a:lnTo>
                  <a:lnTo>
                    <a:pt x="617" y="66"/>
                  </a:lnTo>
                  <a:lnTo>
                    <a:pt x="612" y="88"/>
                  </a:lnTo>
                  <a:lnTo>
                    <a:pt x="601" y="103"/>
                  </a:lnTo>
                  <a:lnTo>
                    <a:pt x="584" y="121"/>
                  </a:lnTo>
                  <a:lnTo>
                    <a:pt x="565" y="132"/>
                  </a:lnTo>
                  <a:lnTo>
                    <a:pt x="526" y="150"/>
                  </a:lnTo>
                  <a:lnTo>
                    <a:pt x="504" y="160"/>
                  </a:lnTo>
                  <a:lnTo>
                    <a:pt x="522" y="206"/>
                  </a:lnTo>
                  <a:lnTo>
                    <a:pt x="510" y="228"/>
                  </a:lnTo>
                  <a:lnTo>
                    <a:pt x="464" y="228"/>
                  </a:lnTo>
                  <a:lnTo>
                    <a:pt x="478" y="281"/>
                  </a:lnTo>
                  <a:lnTo>
                    <a:pt x="466" y="304"/>
                  </a:lnTo>
                  <a:lnTo>
                    <a:pt x="418" y="304"/>
                  </a:lnTo>
                  <a:lnTo>
                    <a:pt x="434" y="359"/>
                  </a:lnTo>
                  <a:lnTo>
                    <a:pt x="418" y="381"/>
                  </a:lnTo>
                  <a:lnTo>
                    <a:pt x="372" y="381"/>
                  </a:lnTo>
                  <a:lnTo>
                    <a:pt x="387" y="434"/>
                  </a:lnTo>
                  <a:lnTo>
                    <a:pt x="372" y="458"/>
                  </a:lnTo>
                  <a:lnTo>
                    <a:pt x="328" y="458"/>
                  </a:lnTo>
                  <a:lnTo>
                    <a:pt x="343" y="511"/>
                  </a:lnTo>
                  <a:lnTo>
                    <a:pt x="328" y="534"/>
                  </a:lnTo>
                  <a:lnTo>
                    <a:pt x="284" y="534"/>
                  </a:lnTo>
                  <a:lnTo>
                    <a:pt x="296" y="585"/>
                  </a:lnTo>
                  <a:lnTo>
                    <a:pt x="284" y="608"/>
                  </a:lnTo>
                  <a:lnTo>
                    <a:pt x="235" y="608"/>
                  </a:lnTo>
                  <a:lnTo>
                    <a:pt x="252" y="665"/>
                  </a:lnTo>
                  <a:lnTo>
                    <a:pt x="235" y="684"/>
                  </a:lnTo>
                  <a:lnTo>
                    <a:pt x="192" y="684"/>
                  </a:lnTo>
                  <a:lnTo>
                    <a:pt x="206" y="739"/>
                  </a:lnTo>
                  <a:lnTo>
                    <a:pt x="191" y="763"/>
                  </a:lnTo>
                  <a:lnTo>
                    <a:pt x="149" y="763"/>
                  </a:lnTo>
                  <a:lnTo>
                    <a:pt x="163" y="817"/>
                  </a:lnTo>
                  <a:lnTo>
                    <a:pt x="149" y="840"/>
                  </a:lnTo>
                  <a:lnTo>
                    <a:pt x="103" y="840"/>
                  </a:lnTo>
                  <a:lnTo>
                    <a:pt x="117" y="894"/>
                  </a:lnTo>
                  <a:lnTo>
                    <a:pt x="103" y="917"/>
                  </a:lnTo>
                  <a:lnTo>
                    <a:pt x="58" y="917"/>
                  </a:lnTo>
                  <a:lnTo>
                    <a:pt x="70" y="971"/>
                  </a:lnTo>
                  <a:lnTo>
                    <a:pt x="57" y="991"/>
                  </a:lnTo>
                  <a:lnTo>
                    <a:pt x="4" y="993"/>
                  </a:lnTo>
                  <a:lnTo>
                    <a:pt x="0" y="977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Line 130"/>
            <p:cNvSpPr>
              <a:spLocks noChangeShapeType="1"/>
            </p:cNvSpPr>
            <p:nvPr/>
          </p:nvSpPr>
          <p:spPr bwMode="auto">
            <a:xfrm>
              <a:off x="3845" y="3964"/>
              <a:ext cx="149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Line 131"/>
            <p:cNvSpPr>
              <a:spLocks noChangeShapeType="1"/>
            </p:cNvSpPr>
            <p:nvPr/>
          </p:nvSpPr>
          <p:spPr bwMode="auto">
            <a:xfrm>
              <a:off x="4182" y="3964"/>
              <a:ext cx="65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Line 132"/>
            <p:cNvSpPr>
              <a:spLocks noChangeShapeType="1"/>
            </p:cNvSpPr>
            <p:nvPr/>
          </p:nvSpPr>
          <p:spPr bwMode="auto">
            <a:xfrm>
              <a:off x="4880" y="3964"/>
              <a:ext cx="31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Line 133"/>
            <p:cNvSpPr>
              <a:spLocks noChangeShapeType="1"/>
            </p:cNvSpPr>
            <p:nvPr/>
          </p:nvSpPr>
          <p:spPr bwMode="auto">
            <a:xfrm>
              <a:off x="5035" y="3964"/>
              <a:ext cx="458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0" smtClean="0"/>
              <a:t>Exhibit 3-1: The Communication Process Model</a:t>
            </a:r>
          </a:p>
        </p:txBody>
      </p:sp>
      <p:sp>
        <p:nvSpPr>
          <p:cNvPr id="819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5CF8E9-758C-401C-BF7B-321840AD218C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8196" name="Picture 4" descr="F:\3.0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" y="2328863"/>
            <a:ext cx="8115300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5152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0" dirty="0" smtClean="0">
                <a:latin typeface="Candara" pitchFamily="34" charset="0"/>
              </a:rPr>
              <a:t>Basic Interpersonal </a:t>
            </a:r>
            <a:br>
              <a:rPr lang="en-US" sz="3600" b="0" dirty="0" smtClean="0">
                <a:latin typeface="Candara" pitchFamily="34" charset="0"/>
              </a:rPr>
            </a:br>
            <a:r>
              <a:rPr lang="en-US" sz="3600" b="0" dirty="0" smtClean="0">
                <a:latin typeface="Candara" pitchFamily="34" charset="0"/>
              </a:rPr>
              <a:t>Communication Skills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EDB43-169A-454C-9D08-3FF0106290A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0" y="1828800"/>
            <a:ext cx="6324600" cy="41148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buNone/>
            </a:pPr>
            <a:endParaRPr lang="en-US" sz="2800" dirty="0" smtClean="0">
              <a:latin typeface="Candara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Send Understandable Messages</a:t>
            </a:r>
            <a:r>
              <a:rPr lang="en-US" sz="2800" dirty="0" smtClean="0">
                <a:latin typeface="Candara" pitchFamily="34" charset="0"/>
              </a:rPr>
              <a:t>:</a:t>
            </a:r>
            <a:endParaRPr lang="en-US" sz="2800" dirty="0" smtClean="0">
              <a:latin typeface="Candara" pitchFamily="34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Actively Listen.</a:t>
            </a:r>
          </a:p>
          <a:p>
            <a:pPr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Utilize Non-verbal Signals.</a:t>
            </a:r>
          </a:p>
          <a:p>
            <a:pPr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Give and Solicit Meaningful Feedback.</a:t>
            </a:r>
          </a:p>
          <a:p>
            <a:pPr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Adapt to Diversity of Communication Styles… try multiple </a:t>
            </a:r>
            <a:r>
              <a:rPr lang="en-US" sz="2800" dirty="0" smtClean="0">
                <a:latin typeface="Candara" pitchFamily="34" charset="0"/>
              </a:rPr>
              <a:t>channels</a:t>
            </a:r>
          </a:p>
          <a:p>
            <a:pPr eaLnBrk="1" hangingPunct="1">
              <a:lnSpc>
                <a:spcPct val="200000"/>
              </a:lnSpc>
            </a:pPr>
            <a:r>
              <a:rPr lang="en-US" sz="2800" dirty="0" smtClean="0">
                <a:latin typeface="Candara" pitchFamily="34" charset="0"/>
              </a:rPr>
              <a:t>Understand the culture involved</a:t>
            </a:r>
            <a:endParaRPr lang="en-US" sz="2800" dirty="0" smtClean="0">
              <a:latin typeface="Candara" pitchFamily="34" charset="0"/>
            </a:endParaRP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4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0" dirty="0" smtClean="0">
                <a:latin typeface="Candara" pitchFamily="34" charset="0"/>
              </a:rPr>
              <a:t>What Are the Barriers</a:t>
            </a:r>
            <a:br>
              <a:rPr lang="en-US" b="0" dirty="0" smtClean="0">
                <a:latin typeface="Candara" pitchFamily="34" charset="0"/>
              </a:rPr>
            </a:br>
            <a:r>
              <a:rPr lang="en-US" b="0" dirty="0" smtClean="0">
                <a:latin typeface="Candara" pitchFamily="34" charset="0"/>
              </a:rPr>
              <a:t>To Communication?</a:t>
            </a: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AEE2CF-8036-4587-BD46-66126A790D7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28800" y="2209800"/>
            <a:ext cx="5562600" cy="3657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Frames of Reference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Semantics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Value Judgments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Selective Listening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Filtering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smtClean="0">
                <a:latin typeface="Candara" pitchFamily="34" charset="0"/>
              </a:rPr>
              <a:t>Distrust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6324600" y="3200400"/>
            <a:ext cx="1752600" cy="3003550"/>
            <a:chOff x="3504" y="1344"/>
            <a:chExt cx="1565" cy="2612"/>
          </a:xfrm>
        </p:grpSpPr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3504" y="1344"/>
              <a:ext cx="1565" cy="2612"/>
            </a:xfrm>
            <a:prstGeom prst="rect">
              <a:avLst/>
            </a:prstGeom>
            <a:solidFill>
              <a:srgbClr val="996633"/>
            </a:solidFill>
            <a:ln w="1651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3744" y="2613"/>
              <a:ext cx="212" cy="395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3504" y="1344"/>
              <a:ext cx="1565" cy="2612"/>
            </a:xfrm>
            <a:prstGeom prst="rect">
              <a:avLst/>
            </a:pr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3660" y="1502"/>
              <a:ext cx="1256" cy="2454"/>
            </a:xfrm>
            <a:prstGeom prst="rect">
              <a:avLst/>
            </a:pr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3744" y="2613"/>
              <a:ext cx="212" cy="395"/>
            </a:xfrm>
            <a:prstGeom prst="rect">
              <a:avLst/>
            </a:prstGeom>
            <a:noFill/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Freeform 10"/>
            <p:cNvSpPr>
              <a:spLocks/>
            </p:cNvSpPr>
            <p:nvPr/>
          </p:nvSpPr>
          <p:spPr bwMode="auto">
            <a:xfrm>
              <a:off x="3775" y="2679"/>
              <a:ext cx="149" cy="159"/>
            </a:xfrm>
            <a:custGeom>
              <a:avLst/>
              <a:gdLst>
                <a:gd name="T0" fmla="*/ 39 w 334"/>
                <a:gd name="T1" fmla="*/ 9 h 346"/>
                <a:gd name="T2" fmla="*/ 43 w 334"/>
                <a:gd name="T3" fmla="*/ 9 h 346"/>
                <a:gd name="T4" fmla="*/ 54 w 334"/>
                <a:gd name="T5" fmla="*/ 9 h 346"/>
                <a:gd name="T6" fmla="*/ 65 w 334"/>
                <a:gd name="T7" fmla="*/ 13 h 346"/>
                <a:gd name="T8" fmla="*/ 75 w 334"/>
                <a:gd name="T9" fmla="*/ 20 h 346"/>
                <a:gd name="T10" fmla="*/ 81 w 334"/>
                <a:gd name="T11" fmla="*/ 29 h 346"/>
                <a:gd name="T12" fmla="*/ 86 w 334"/>
                <a:gd name="T13" fmla="*/ 40 h 346"/>
                <a:gd name="T14" fmla="*/ 88 w 334"/>
                <a:gd name="T15" fmla="*/ 52 h 346"/>
                <a:gd name="T16" fmla="*/ 88 w 334"/>
                <a:gd name="T17" fmla="*/ 62 h 346"/>
                <a:gd name="T18" fmla="*/ 81 w 334"/>
                <a:gd name="T19" fmla="*/ 74 h 346"/>
                <a:gd name="T20" fmla="*/ 75 w 334"/>
                <a:gd name="T21" fmla="*/ 85 h 346"/>
                <a:gd name="T22" fmla="*/ 68 w 334"/>
                <a:gd name="T23" fmla="*/ 92 h 346"/>
                <a:gd name="T24" fmla="*/ 57 w 334"/>
                <a:gd name="T25" fmla="*/ 96 h 346"/>
                <a:gd name="T26" fmla="*/ 45 w 334"/>
                <a:gd name="T27" fmla="*/ 96 h 346"/>
                <a:gd name="T28" fmla="*/ 36 w 334"/>
                <a:gd name="T29" fmla="*/ 94 h 346"/>
                <a:gd name="T30" fmla="*/ 25 w 334"/>
                <a:gd name="T31" fmla="*/ 90 h 346"/>
                <a:gd name="T32" fmla="*/ 17 w 334"/>
                <a:gd name="T33" fmla="*/ 81 h 346"/>
                <a:gd name="T34" fmla="*/ 11 w 334"/>
                <a:gd name="T35" fmla="*/ 70 h 346"/>
                <a:gd name="T36" fmla="*/ 8 w 334"/>
                <a:gd name="T37" fmla="*/ 59 h 346"/>
                <a:gd name="T38" fmla="*/ 8 w 334"/>
                <a:gd name="T39" fmla="*/ 47 h 346"/>
                <a:gd name="T40" fmla="*/ 2 w 334"/>
                <a:gd name="T41" fmla="*/ 62 h 346"/>
                <a:gd name="T42" fmla="*/ 0 w 334"/>
                <a:gd name="T43" fmla="*/ 80 h 346"/>
                <a:gd name="T44" fmla="*/ 2 w 334"/>
                <a:gd name="T45" fmla="*/ 94 h 346"/>
                <a:gd name="T46" fmla="*/ 7 w 334"/>
                <a:gd name="T47" fmla="*/ 111 h 346"/>
                <a:gd name="T48" fmla="*/ 15 w 334"/>
                <a:gd name="T49" fmla="*/ 125 h 346"/>
                <a:gd name="T50" fmla="*/ 23 w 334"/>
                <a:gd name="T51" fmla="*/ 136 h 346"/>
                <a:gd name="T52" fmla="*/ 36 w 334"/>
                <a:gd name="T53" fmla="*/ 148 h 346"/>
                <a:gd name="T54" fmla="*/ 49 w 334"/>
                <a:gd name="T55" fmla="*/ 153 h 346"/>
                <a:gd name="T56" fmla="*/ 62 w 334"/>
                <a:gd name="T57" fmla="*/ 159 h 346"/>
                <a:gd name="T58" fmla="*/ 78 w 334"/>
                <a:gd name="T59" fmla="*/ 159 h 346"/>
                <a:gd name="T60" fmla="*/ 93 w 334"/>
                <a:gd name="T61" fmla="*/ 157 h 346"/>
                <a:gd name="T62" fmla="*/ 107 w 334"/>
                <a:gd name="T63" fmla="*/ 151 h 346"/>
                <a:gd name="T64" fmla="*/ 119 w 334"/>
                <a:gd name="T65" fmla="*/ 141 h 346"/>
                <a:gd name="T66" fmla="*/ 129 w 334"/>
                <a:gd name="T67" fmla="*/ 130 h 346"/>
                <a:gd name="T68" fmla="*/ 140 w 334"/>
                <a:gd name="T69" fmla="*/ 116 h 346"/>
                <a:gd name="T70" fmla="*/ 145 w 334"/>
                <a:gd name="T71" fmla="*/ 102 h 346"/>
                <a:gd name="T72" fmla="*/ 149 w 334"/>
                <a:gd name="T73" fmla="*/ 87 h 346"/>
                <a:gd name="T74" fmla="*/ 149 w 334"/>
                <a:gd name="T75" fmla="*/ 70 h 346"/>
                <a:gd name="T76" fmla="*/ 145 w 334"/>
                <a:gd name="T77" fmla="*/ 56 h 346"/>
                <a:gd name="T78" fmla="*/ 137 w 334"/>
                <a:gd name="T79" fmla="*/ 40 h 346"/>
                <a:gd name="T80" fmla="*/ 129 w 334"/>
                <a:gd name="T81" fmla="*/ 27 h 346"/>
                <a:gd name="T82" fmla="*/ 119 w 334"/>
                <a:gd name="T83" fmla="*/ 16 h 346"/>
                <a:gd name="T84" fmla="*/ 107 w 334"/>
                <a:gd name="T85" fmla="*/ 7 h 346"/>
                <a:gd name="T86" fmla="*/ 93 w 334"/>
                <a:gd name="T87" fmla="*/ 3 h 346"/>
                <a:gd name="T88" fmla="*/ 77 w 334"/>
                <a:gd name="T89" fmla="*/ 0 h 346"/>
                <a:gd name="T90" fmla="*/ 61 w 334"/>
                <a:gd name="T91" fmla="*/ 0 h 346"/>
                <a:gd name="T92" fmla="*/ 47 w 334"/>
                <a:gd name="T93" fmla="*/ 4 h 346"/>
                <a:gd name="T94" fmla="*/ 39 w 334"/>
                <a:gd name="T95" fmla="*/ 9 h 34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34"/>
                <a:gd name="T145" fmla="*/ 0 h 346"/>
                <a:gd name="T146" fmla="*/ 334 w 334"/>
                <a:gd name="T147" fmla="*/ 346 h 34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34" h="346">
                  <a:moveTo>
                    <a:pt x="88" y="19"/>
                  </a:moveTo>
                  <a:lnTo>
                    <a:pt x="97" y="19"/>
                  </a:lnTo>
                  <a:lnTo>
                    <a:pt x="122" y="19"/>
                  </a:lnTo>
                  <a:lnTo>
                    <a:pt x="145" y="28"/>
                  </a:lnTo>
                  <a:lnTo>
                    <a:pt x="169" y="43"/>
                  </a:lnTo>
                  <a:lnTo>
                    <a:pt x="182" y="63"/>
                  </a:lnTo>
                  <a:lnTo>
                    <a:pt x="193" y="87"/>
                  </a:lnTo>
                  <a:lnTo>
                    <a:pt x="197" y="114"/>
                  </a:lnTo>
                  <a:lnTo>
                    <a:pt x="197" y="135"/>
                  </a:lnTo>
                  <a:lnTo>
                    <a:pt x="182" y="160"/>
                  </a:lnTo>
                  <a:lnTo>
                    <a:pt x="169" y="184"/>
                  </a:lnTo>
                  <a:lnTo>
                    <a:pt x="152" y="201"/>
                  </a:lnTo>
                  <a:lnTo>
                    <a:pt x="127" y="208"/>
                  </a:lnTo>
                  <a:lnTo>
                    <a:pt x="101" y="208"/>
                  </a:lnTo>
                  <a:lnTo>
                    <a:pt x="81" y="205"/>
                  </a:lnTo>
                  <a:lnTo>
                    <a:pt x="57" y="195"/>
                  </a:lnTo>
                  <a:lnTo>
                    <a:pt x="39" y="177"/>
                  </a:lnTo>
                  <a:lnTo>
                    <a:pt x="25" y="153"/>
                  </a:lnTo>
                  <a:lnTo>
                    <a:pt x="18" y="129"/>
                  </a:lnTo>
                  <a:lnTo>
                    <a:pt x="18" y="103"/>
                  </a:lnTo>
                  <a:lnTo>
                    <a:pt x="4" y="135"/>
                  </a:lnTo>
                  <a:lnTo>
                    <a:pt x="0" y="174"/>
                  </a:lnTo>
                  <a:lnTo>
                    <a:pt x="4" y="205"/>
                  </a:lnTo>
                  <a:lnTo>
                    <a:pt x="15" y="241"/>
                  </a:lnTo>
                  <a:lnTo>
                    <a:pt x="33" y="271"/>
                  </a:lnTo>
                  <a:lnTo>
                    <a:pt x="52" y="297"/>
                  </a:lnTo>
                  <a:lnTo>
                    <a:pt x="81" y="321"/>
                  </a:lnTo>
                  <a:lnTo>
                    <a:pt x="109" y="334"/>
                  </a:lnTo>
                  <a:lnTo>
                    <a:pt x="140" y="346"/>
                  </a:lnTo>
                  <a:lnTo>
                    <a:pt x="175" y="346"/>
                  </a:lnTo>
                  <a:lnTo>
                    <a:pt x="208" y="342"/>
                  </a:lnTo>
                  <a:lnTo>
                    <a:pt x="239" y="328"/>
                  </a:lnTo>
                  <a:lnTo>
                    <a:pt x="266" y="306"/>
                  </a:lnTo>
                  <a:lnTo>
                    <a:pt x="290" y="282"/>
                  </a:lnTo>
                  <a:lnTo>
                    <a:pt x="313" y="253"/>
                  </a:lnTo>
                  <a:lnTo>
                    <a:pt x="326" y="223"/>
                  </a:lnTo>
                  <a:lnTo>
                    <a:pt x="334" y="189"/>
                  </a:lnTo>
                  <a:lnTo>
                    <a:pt x="334" y="153"/>
                  </a:lnTo>
                  <a:lnTo>
                    <a:pt x="326" y="121"/>
                  </a:lnTo>
                  <a:lnTo>
                    <a:pt x="308" y="87"/>
                  </a:lnTo>
                  <a:lnTo>
                    <a:pt x="290" y="58"/>
                  </a:lnTo>
                  <a:lnTo>
                    <a:pt x="266" y="34"/>
                  </a:lnTo>
                  <a:lnTo>
                    <a:pt x="239" y="15"/>
                  </a:lnTo>
                  <a:lnTo>
                    <a:pt x="208" y="6"/>
                  </a:lnTo>
                  <a:lnTo>
                    <a:pt x="172" y="0"/>
                  </a:lnTo>
                  <a:lnTo>
                    <a:pt x="137" y="0"/>
                  </a:lnTo>
                  <a:lnTo>
                    <a:pt x="106" y="9"/>
                  </a:lnTo>
                  <a:lnTo>
                    <a:pt x="88" y="1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>
              <a:off x="3504" y="1344"/>
              <a:ext cx="156" cy="15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 flipH="1">
              <a:off x="4912" y="1344"/>
              <a:ext cx="157" cy="15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0254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00" y="2544"/>
              <a:ext cx="50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4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508</TotalTime>
  <Words>648</Words>
  <Application>Microsoft Office PowerPoint</Application>
  <PresentationFormat>On-screen Show (4:3)</PresentationFormat>
  <Paragraphs>181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Times New Roman</vt:lpstr>
      <vt:lpstr>Arial</vt:lpstr>
      <vt:lpstr>Wingdings</vt:lpstr>
      <vt:lpstr>Civic</vt:lpstr>
      <vt:lpstr>Effective Communication</vt:lpstr>
      <vt:lpstr>Concepts</vt:lpstr>
      <vt:lpstr>Why is Communication Important?</vt:lpstr>
      <vt:lpstr>Communication of Content</vt:lpstr>
      <vt:lpstr>Slide 5</vt:lpstr>
      <vt:lpstr>What Is the Interpersonal Communication Process?</vt:lpstr>
      <vt:lpstr>Exhibit 3-1: The Communication Process Model</vt:lpstr>
      <vt:lpstr>Basic Interpersonal  Communication Skills</vt:lpstr>
      <vt:lpstr>What Are the Barriers To Communication?</vt:lpstr>
      <vt:lpstr>Attributes of effective communication</vt:lpstr>
      <vt:lpstr>Attributes of effective communication</vt:lpstr>
      <vt:lpstr>Attributes of effective communication</vt:lpstr>
      <vt:lpstr>Attributes of effective communication</vt:lpstr>
      <vt:lpstr>Attributes of effective communication</vt:lpstr>
      <vt:lpstr>Exhibit 3-2: Guides for Giving and Receiving Feedback</vt:lpstr>
      <vt:lpstr>Exhibit 3-2: Guides for Giving and Receiving Feedback (continued)</vt:lpstr>
      <vt:lpstr>How Do You Receive and Understand Messages Accurately?</vt:lpstr>
      <vt:lpstr>How Can You Utilize Nonverbal Cues?</vt:lpstr>
      <vt:lpstr>Exhibit 3.3: Means of Nonverbal Communication</vt:lpstr>
      <vt:lpstr>Exhibit 3.3: Means of Nonverbal Communication (continued)</vt:lpstr>
      <vt:lpstr>How Can You Adapt to Diversity of Communication Styles?</vt:lpstr>
      <vt:lpstr>Cultural Differences</vt:lpstr>
      <vt:lpstr>Gender Differences</vt:lpstr>
      <vt:lpstr>How Can You Facilitate Communication with Diversity?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Heading Example</dc:title>
  <dc:creator>Milton Pressley</dc:creator>
  <cp:lastModifiedBy>user</cp:lastModifiedBy>
  <cp:revision>81</cp:revision>
  <dcterms:created xsi:type="dcterms:W3CDTF">2000-08-03T22:14:44Z</dcterms:created>
  <dcterms:modified xsi:type="dcterms:W3CDTF">2011-06-24T20:00:29Z</dcterms:modified>
</cp:coreProperties>
</file>