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media/image5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6F3069B-F3E3-46F3-8A42-77B4A05439C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38D994-57FC-4D21-BA2A-8ECF8A315C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CE2E0F-E32F-48C0-8B51-F503F7EEE85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8E3DF9-EE16-433E-87BF-C27B555275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577797-99A6-4110-B5B4-C02CE14555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C263A2-3414-48A2-9586-0E86FE1DD6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C807D2-52A5-4A26-8966-CED515635C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131C901-5D84-4A7B-895D-79DB22E18F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35317C-9569-4B25-AA2B-F2C216F66E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5E503A-8C5A-4520-9BB1-A62E7A432A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5A72BE-C126-4518-A69C-FB74BD60C9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8CE474A-4884-4E4F-BFF0-513002F0A7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4380B2-2FE1-4B01-A08A-B8AFA959DB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BBBA9D-75D1-49C9-9F63-140F726DD3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9440" y="182160"/>
            <a:ext cx="11523960" cy="10630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9440" y="1388160"/>
            <a:ext cx="11525040" cy="5290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27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Click to edit Master text styles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lvl="1" marL="742680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0404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404040"/>
                </a:solidFill>
                <a:latin typeface="Segoe UI Light"/>
                <a:ea typeface="Segoe UI Ligh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lvl="2" marL="114264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Segoe UI Light"/>
            </a:endParaRPr>
          </a:p>
          <a:p>
            <a:pPr lvl="3" marL="15994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4" marL="20566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379440" y="1371600"/>
            <a:ext cx="5616720" cy="4952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3427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Click to edit Master text styles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lvl="1" marL="742680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lvl="2" marL="114264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Segoe UI Light"/>
            </a:endParaRPr>
          </a:p>
          <a:p>
            <a:pPr lvl="3" marL="15994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4" marL="20566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75880" y="1371600"/>
            <a:ext cx="5618880" cy="4952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3427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Click to edit Master text styles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lvl="1" marL="742680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 lvl="2" marL="1142640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Segoe UI Light"/>
            </a:endParaRPr>
          </a:p>
          <a:p>
            <a:pPr lvl="3" marL="15994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4" marL="20566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379440" y="182160"/>
            <a:ext cx="11523960" cy="10630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Segoe UI Light"/>
              </a:rPr>
              <a:t>Click to edit the outline text format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egoe UI Ligh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 Ligh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Have you ever used a computer to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9440" y="1388160"/>
            <a:ext cx="11525040" cy="52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27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Read a book?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marL="3427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Read a movie review?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marL="3427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Read instructions on how to clean crayon off your walls?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marL="3427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Learn all about the capybara?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solidFill>
            <a:srgbClr val="b9cde5"/>
          </a:solidFill>
          <a:ln w="25560">
            <a:solidFill>
              <a:srgbClr val="4bacc6"/>
            </a:solidFill>
            <a:round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WiSense Academy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79440" y="1388160"/>
            <a:ext cx="11525040" cy="52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Single problem Multiple solution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Which do you think is better?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46200" y="2256480"/>
            <a:ext cx="7863480" cy="1371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'Hickory Dickory Dock!'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'The mouse ran up the clock'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-102240" y="3454200"/>
            <a:ext cx="12770640" cy="51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'Hickory Dickory Dock!\nThe mouse ran up the clock'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799920" y="4364280"/>
            <a:ext cx="7314840" cy="94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'''Hickory Dickory Dock!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The mouse ran up the clock'''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79440" y="1371600"/>
            <a:ext cx="561672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27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There is often more than one way to solve the same problem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marL="3427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3200" spc="-1" strike="noStrike">
                <a:solidFill>
                  <a:srgbClr val="000000"/>
                </a:solidFill>
                <a:latin typeface="Segoe UI Light"/>
              </a:rPr>
              <a:t> 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Geek Tips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7543440" y="1339920"/>
            <a:ext cx="3574440" cy="406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79440" y="1371600"/>
            <a:ext cx="561672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Common errors in coding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solidFill>
            <a:srgbClr val="b9cde5"/>
          </a:solidFill>
          <a:ln w="25560">
            <a:solidFill>
              <a:srgbClr val="4bacc6"/>
            </a:solidFill>
            <a:round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WiSense Academy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79440" y="1371600"/>
            <a:ext cx="561672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27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It’s okay to make mistakes in your code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  <a:p>
            <a:pPr marL="3427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All </a:t>
            </a:r>
            <a:r>
              <a:rPr b="1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 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61" name="Content Placeholder 4" descr=""/>
          <p:cNvPicPr/>
          <p:nvPr/>
        </p:nvPicPr>
        <p:blipFill>
          <a:blip r:embed="rId1"/>
          <a:stretch/>
        </p:blipFill>
        <p:spPr>
          <a:xfrm>
            <a:off x="7495200" y="1765440"/>
            <a:ext cx="3618000" cy="3796920"/>
          </a:xfrm>
          <a:prstGeom prst="rect">
            <a:avLst/>
          </a:prstGeom>
          <a:ln>
            <a:noFill/>
          </a:ln>
        </p:spPr>
      </p:pic>
      <p:sp>
        <p:nvSpPr>
          <p:cNvPr id="162" name="TextShape 2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8000"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There is another important programming concept you need to learn as well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So it might be useful to practice finding our mistakes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2706480"/>
            <a:ext cx="9219960" cy="52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205920" y="2714760"/>
            <a:ext cx="6156360" cy="17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(Hickory Dickory Dock)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'It'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 a small world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"Hi there')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prnit(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"Hello World!"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5774040" y="2714760"/>
            <a:ext cx="6583320" cy="1798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'Hickory Dickory Dock'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"It's a small world"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"Hi there"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"Hello World!"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67" name="Group 5"/>
          <p:cNvGrpSpPr/>
          <p:nvPr/>
        </p:nvGrpSpPr>
        <p:grpSpPr>
          <a:xfrm>
            <a:off x="705960" y="2706480"/>
            <a:ext cx="5173200" cy="1806120"/>
            <a:chOff x="705960" y="2706480"/>
            <a:chExt cx="5173200" cy="1806120"/>
          </a:xfrm>
        </p:grpSpPr>
        <p:sp>
          <p:nvSpPr>
            <p:cNvPr id="168" name="CustomShape 6"/>
            <p:cNvSpPr/>
            <p:nvPr/>
          </p:nvSpPr>
          <p:spPr>
            <a:xfrm>
              <a:off x="1299240" y="2706480"/>
              <a:ext cx="505080" cy="52272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7"/>
            <p:cNvSpPr/>
            <p:nvPr/>
          </p:nvSpPr>
          <p:spPr>
            <a:xfrm>
              <a:off x="5374080" y="2714400"/>
              <a:ext cx="505080" cy="52272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8"/>
            <p:cNvSpPr/>
            <p:nvPr/>
          </p:nvSpPr>
          <p:spPr>
            <a:xfrm>
              <a:off x="2029320" y="3123360"/>
              <a:ext cx="505080" cy="52272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9"/>
            <p:cNvSpPr/>
            <p:nvPr/>
          </p:nvSpPr>
          <p:spPr>
            <a:xfrm>
              <a:off x="3184200" y="3532680"/>
              <a:ext cx="505080" cy="52272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10"/>
            <p:cNvSpPr/>
            <p:nvPr/>
          </p:nvSpPr>
          <p:spPr>
            <a:xfrm>
              <a:off x="1451880" y="3580560"/>
              <a:ext cx="505080" cy="52272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11"/>
            <p:cNvSpPr/>
            <p:nvPr/>
          </p:nvSpPr>
          <p:spPr>
            <a:xfrm>
              <a:off x="705960" y="3989880"/>
              <a:ext cx="505080" cy="52272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Your challenge should you choose to accept it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79440" y="1388160"/>
            <a:ext cx="11525040" cy="52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27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Write a program that will display the following poem on the screen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427120" y="2895480"/>
            <a:ext cx="7429320" cy="32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</a:rPr>
              <a:t>There once was a movie star icon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</a:rPr>
              <a:t>who preferred to sleep with the light on.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</a:rPr>
              <a:t>They learned how to code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</a:rPr>
              <a:t>a device that sure glowed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</a:rPr>
              <a:t>and lit up the night using Python!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275880" y="1371600"/>
            <a:ext cx="5618880" cy="49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2720" indent="-3423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You can now write a computer program that will share information with a user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Congratulations!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5" descr=""/>
          <p:cNvPicPr/>
          <p:nvPr/>
        </p:nvPicPr>
        <p:blipFill>
          <a:blip r:embed="rId1"/>
          <a:stretch/>
        </p:blipFill>
        <p:spPr>
          <a:xfrm flipH="1">
            <a:off x="1200600" y="2280600"/>
            <a:ext cx="4235040" cy="313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66720" y="182520"/>
            <a:ext cx="11525040" cy="6675120"/>
          </a:xfrm>
          <a:prstGeom prst="rect">
            <a:avLst/>
          </a:prstGeom>
          <a:solidFill>
            <a:srgbClr val="403152"/>
          </a:solidFill>
          <a:ln w="25560">
            <a:solidFill>
              <a:srgbClr val="4bacc6"/>
            </a:solidFill>
            <a:round/>
          </a:ln>
        </p:spPr>
        <p:txBody>
          <a:bodyPr>
            <a:normAutofit fontScale="84000"/>
          </a:bodyPr>
          <a:p>
            <a:pPr>
              <a:lnSpc>
                <a:spcPct val="80000"/>
              </a:lnSpc>
            </a:pPr>
            <a:br/>
            <a:br/>
            <a:br/>
            <a:br/>
            <a:br/>
            <a:br/>
            <a:br/>
            <a:br/>
            <a:br/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contact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WiSense Academy 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njei nicodona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Many computer programs provide information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79440" y="1388160"/>
            <a:ext cx="11525040" cy="52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27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One of the simplest but important things you need the ability to do in your code is display text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The print statement is used to display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79440" y="135360"/>
            <a:ext cx="11620080" cy="397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Segoe UI 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Segoe UI Light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  <a:ea typeface="Segoe UI Light"/>
              </a:rPr>
              <a:t>'Hickory Dickory Dock! The mouse ran up the clock'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Segoe UI Light"/>
              </a:rPr>
              <a:t>) </a:t>
            </a:r>
            <a:endParaRPr b="1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-88920" y="2744640"/>
            <a:ext cx="12557160" cy="51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"Hickory Dickory Dock! The mouse ran up the clock"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79440" y="3622320"/>
            <a:ext cx="11202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Segoe UI Light"/>
              </a:rPr>
              <a:t>You can use single quotes or double quotes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4520" y="1888560"/>
            <a:ext cx="10850400" cy="51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"It's a beautiful day in the neighborhood"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34520" y="2956680"/>
            <a:ext cx="10850400" cy="51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'It'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 a beautiful day 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 the neighborhood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')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Does it matter if you use single or double quotes?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38080" y="4119120"/>
            <a:ext cx="1051524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Only if the string you are displaying contains a single or double quote.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It’s a good habit to pick one and stick with it as much as possible.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2451600" y="2972160"/>
            <a:ext cx="615960" cy="52272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solidFill>
            <a:srgbClr val="b9cde5"/>
          </a:solidFill>
          <a:ln w="25560">
            <a:solidFill>
              <a:srgbClr val="4bacc6"/>
            </a:solidFill>
            <a:round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WiSense Academy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9440" y="1388160"/>
            <a:ext cx="11525040" cy="52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Print text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What if I want my text to appear on multiple lines?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46200" y="2256480"/>
            <a:ext cx="7863480" cy="1371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'Hickory Dickory Dock!'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'The mouse ran up the clock'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8" name="Picture 1" descr=""/>
          <p:cNvPicPr/>
          <p:nvPr/>
        </p:nvPicPr>
        <p:blipFill>
          <a:blip r:embed="rId1"/>
          <a:stretch/>
        </p:blipFill>
        <p:spPr>
          <a:xfrm>
            <a:off x="2250720" y="3635280"/>
            <a:ext cx="7690320" cy="26668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838080" y="1655640"/>
            <a:ext cx="10515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You can use multiple print statements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You can also use “\n” to force a new 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-102240" y="2702880"/>
            <a:ext cx="12770640" cy="518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'Hickory Dickory Dock!\nThe mouse ran up the clock'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2" name="Picture 1" descr=""/>
          <p:cNvPicPr/>
          <p:nvPr/>
        </p:nvPicPr>
        <p:blipFill>
          <a:blip r:embed="rId1"/>
          <a:stretch/>
        </p:blipFill>
        <p:spPr>
          <a:xfrm>
            <a:off x="2250720" y="3635280"/>
            <a:ext cx="7690320" cy="266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79440" y="182160"/>
            <a:ext cx="11523960" cy="1063080"/>
          </a:xfrm>
          <a:prstGeom prst="rect">
            <a:avLst/>
          </a:prstGeom>
          <a:solidFill>
            <a:srgbClr val="b9cde5"/>
          </a:solidFill>
          <a:ln w="25560">
            <a:solidFill>
              <a:srgbClr val="4bacc6"/>
            </a:solidFill>
            <a:round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Segoe UI Light"/>
              </a:rPr>
              <a:t>WiSense Academy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79440" y="1388160"/>
            <a:ext cx="11525040" cy="52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Multiple lines in python</a:t>
            </a:r>
            <a:endParaRPr b="1" lang="en-US" sz="32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89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b="0" lang="en-CA" sz="44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Here’s a neat Python trick: triple quotes!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22960" y="1416240"/>
            <a:ext cx="6913800" cy="352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Segoe UI 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Segoe UI Light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  <a:ea typeface="Segoe UI Light"/>
              </a:rPr>
              <a:t>"""Hickory Dickory Dock! </a:t>
            </a:r>
            <a:endParaRPr b="1" lang="en-US" sz="2800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a31515"/>
                </a:solidFill>
                <a:latin typeface="Consolas"/>
                <a:ea typeface="Segoe UI Light"/>
              </a:rPr>
              <a:t>The mouse ran up the clock"""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Segoe UI Light"/>
              </a:rPr>
              <a:t>)</a:t>
            </a:r>
            <a:endParaRPr b="1" lang="en-US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38080" y="5185080"/>
            <a:ext cx="105152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When you put the string in triple quotes, it will be displayed the way you have the string in the text editor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914400" y="3626640"/>
            <a:ext cx="7314840" cy="94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'''Hickory Dickory Dock!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a31515"/>
                </a:solidFill>
                <a:latin typeface="Consolas"/>
              </a:rPr>
              <a:t>The mouse ran up the clock'''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MVA</Template>
  <TotalTime>5725</TotalTime>
  <Application>LibreOffice/6.4.6.2$Linux_X86_64 LibreOffice_project/40$Build-2</Application>
  <Words>450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2014-06-11T19:38:55Z</dcterms:created>
  <dc:creator>Susan Ibach</dc:creator>
  <dc:description/>
  <dc:language>en-US</dc:language>
  <cp:lastModifiedBy/>
  <dcterms:modified xsi:type="dcterms:W3CDTF">2021-04-08T21:30:41Z</dcterms:modified>
  <cp:revision>135</cp:revision>
  <dc:subject/>
  <dc:title>Learning to code with Python!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