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20" d="100"/>
          <a:sy n="120"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74EA-E44D-8968-0E75-2A2DC2A10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4FE60430-3234-EF65-73FA-FFD9A0245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78D4D70-AA72-23BF-EDD5-3052385BFF4E}"/>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96F681C8-7C98-E289-C9D5-3132EC74982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61CA5307-547F-8AC7-6CE8-7C592505BDB9}"/>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400112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F6AF-58EB-F6E0-2215-7B5C4319E909}"/>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836F22B-559C-D2A3-CAA4-9CEF25596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6FFCAAC3-A09A-1527-5222-649A35BC9476}"/>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6E52ADC5-B6CE-CA35-3601-9E6F6365C7E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5C74869B-6210-508B-42F8-8606452DBB19}"/>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246983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5B112-E0F3-33DC-1BAF-40204D36A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121BCC85-FBCF-5ADC-9484-0C0F2B7F6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9B6F58E-BA46-0E47-4834-EDFD23189FC6}"/>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59E302E8-E575-6133-71C0-2B98326572A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43A2BE4E-2BEF-E043-A3E2-F95FEF539CE8}"/>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71902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E7A5-61E8-B9E0-F69D-73718AA16986}"/>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3649D0D6-1AD8-AA29-7D17-8F549D1A6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95E83ECB-B217-93C0-AFB2-752FC2863877}"/>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0486AB3E-97B3-12FD-DBA9-6718456CC27B}"/>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B34FBFF-D754-F87C-1911-C4723E3ED9C2}"/>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103307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109E-1948-FE22-4495-797D9957E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00C73607-75EE-170E-556F-3E9A83E8DE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0E74E-57D1-66A0-16A2-B39BFBB0A3D5}"/>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6CE4AD30-F244-5255-49CD-D9F71EF330E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76BF970-2568-7AB9-F481-3442C5BAED82}"/>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240008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0A3E-4360-5999-8F3C-93EA64E674C6}"/>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DA6B6106-D752-03D1-00B2-799D15608C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A455B2CF-78BD-87A8-EDD9-62C1C3C35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7F5B5DFD-9AC1-E19F-7404-5BC21F6490E1}"/>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6" name="Footer Placeholder 5">
            <a:extLst>
              <a:ext uri="{FF2B5EF4-FFF2-40B4-BE49-F238E27FC236}">
                <a16:creationId xmlns:a16="http://schemas.microsoft.com/office/drawing/2014/main" id="{F3AE1905-DBEB-BE70-843B-403C711AF429}"/>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EB1DB5E7-2C81-97F2-6E38-75CBBA30EF67}"/>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130679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CEE0-9616-2451-F0C1-6CCA7B52E0C1}"/>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339519FF-0FB7-8CB4-77AC-880FB7F13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43844-3424-96C5-530B-34577105A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329D4975-46E0-D168-935F-12C8D1536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DE9F4-03BC-B8AA-286E-37E81D69E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91641999-76FA-D0D5-E2D4-8C5509DE3683}"/>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8" name="Footer Placeholder 7">
            <a:extLst>
              <a:ext uri="{FF2B5EF4-FFF2-40B4-BE49-F238E27FC236}">
                <a16:creationId xmlns:a16="http://schemas.microsoft.com/office/drawing/2014/main" id="{53C4EB90-E572-1381-C26E-4226FD9A042C}"/>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B10337A8-13FE-82FB-5364-07DB89BAF436}"/>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100233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E3DE-743B-B7F0-E44C-569EC912C706}"/>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D19F6C78-57A8-4C39-E5FB-056D35DDC718}"/>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4" name="Footer Placeholder 3">
            <a:extLst>
              <a:ext uri="{FF2B5EF4-FFF2-40B4-BE49-F238E27FC236}">
                <a16:creationId xmlns:a16="http://schemas.microsoft.com/office/drawing/2014/main" id="{4B68D3C2-948C-7A79-46D4-E3BF50C1C9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2762017C-ACD8-0830-0818-8740025E9939}"/>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215513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38E84-A279-CC4B-E9C4-6E5B89034920}"/>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3" name="Footer Placeholder 2">
            <a:extLst>
              <a:ext uri="{FF2B5EF4-FFF2-40B4-BE49-F238E27FC236}">
                <a16:creationId xmlns:a16="http://schemas.microsoft.com/office/drawing/2014/main" id="{8B4A3839-094C-8869-DAC7-EFE6AE3BE903}"/>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A74E1147-EB74-969D-8BE4-D9FF55B1F071}"/>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326777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360D-7739-F3A0-7F78-EA747CAC9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4E38B201-1001-28F5-BD89-AA1A286D8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30FFD8EC-1481-F46F-5163-38F453891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772E3-5F1E-91C6-95F3-CE0DE3D24476}"/>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6" name="Footer Placeholder 5">
            <a:extLst>
              <a:ext uri="{FF2B5EF4-FFF2-40B4-BE49-F238E27FC236}">
                <a16:creationId xmlns:a16="http://schemas.microsoft.com/office/drawing/2014/main" id="{6F664DA2-1665-938A-5314-9C0FC3B0D34D}"/>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04876265-571D-8CE6-BDB7-5C5D96980C89}"/>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103815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7D71-7CC0-7FED-59A7-B5512FFAC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F5669DEF-EB34-11DC-C6C4-1A6637BDD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CC6E06F8-B8C1-3F2D-F11C-9F9E2F017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2C118-1158-02C0-4025-3313979031C5}"/>
              </a:ext>
            </a:extLst>
          </p:cNvPr>
          <p:cNvSpPr>
            <a:spLocks noGrp="1"/>
          </p:cNvSpPr>
          <p:nvPr>
            <p:ph type="dt" sz="half" idx="10"/>
          </p:nvPr>
        </p:nvSpPr>
        <p:spPr/>
        <p:txBody>
          <a:bodyPr/>
          <a:lstStyle/>
          <a:p>
            <a:fld id="{80DEC695-F4C1-4735-A50A-A9B19FBD1464}" type="datetimeFigureOut">
              <a:rPr lang="de-CH" smtClean="0"/>
              <a:t>30.08.2024</a:t>
            </a:fld>
            <a:endParaRPr lang="de-CH"/>
          </a:p>
        </p:txBody>
      </p:sp>
      <p:sp>
        <p:nvSpPr>
          <p:cNvPr id="6" name="Footer Placeholder 5">
            <a:extLst>
              <a:ext uri="{FF2B5EF4-FFF2-40B4-BE49-F238E27FC236}">
                <a16:creationId xmlns:a16="http://schemas.microsoft.com/office/drawing/2014/main" id="{F38C8033-56FF-D30B-926D-92288D07F5C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41974FC1-5CEB-63EC-D07F-19CA82E6B2A2}"/>
              </a:ext>
            </a:extLst>
          </p:cNvPr>
          <p:cNvSpPr>
            <a:spLocks noGrp="1"/>
          </p:cNvSpPr>
          <p:nvPr>
            <p:ph type="sldNum" sz="quarter" idx="12"/>
          </p:nvPr>
        </p:nvSpPr>
        <p:spPr/>
        <p:txBody>
          <a:bodyPr/>
          <a:lstStyle/>
          <a:p>
            <a:fld id="{74EE650D-527C-4FD2-9555-3933A9D6B5FE}" type="slidenum">
              <a:rPr lang="de-CH" smtClean="0"/>
              <a:t>‹#›</a:t>
            </a:fld>
            <a:endParaRPr lang="de-CH"/>
          </a:p>
        </p:txBody>
      </p:sp>
    </p:spTree>
    <p:extLst>
      <p:ext uri="{BB962C8B-B14F-4D97-AF65-F5344CB8AC3E}">
        <p14:creationId xmlns:p14="http://schemas.microsoft.com/office/powerpoint/2010/main" val="193781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49B64-5A7F-BE88-CEC6-1E7808D1B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B07A91A-DA8B-3395-75AE-67C230993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0CE32810-9BD9-970A-B21B-738D56BDB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DEC695-F4C1-4735-A50A-A9B19FBD1464}" type="datetimeFigureOut">
              <a:rPr lang="de-CH" smtClean="0"/>
              <a:t>30.08.2024</a:t>
            </a:fld>
            <a:endParaRPr lang="de-CH"/>
          </a:p>
        </p:txBody>
      </p:sp>
      <p:sp>
        <p:nvSpPr>
          <p:cNvPr id="5" name="Footer Placeholder 4">
            <a:extLst>
              <a:ext uri="{FF2B5EF4-FFF2-40B4-BE49-F238E27FC236}">
                <a16:creationId xmlns:a16="http://schemas.microsoft.com/office/drawing/2014/main" id="{5EEAD1E8-16FE-77C2-2DA4-EC48D2BC0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Slide Number Placeholder 5">
            <a:extLst>
              <a:ext uri="{FF2B5EF4-FFF2-40B4-BE49-F238E27FC236}">
                <a16:creationId xmlns:a16="http://schemas.microsoft.com/office/drawing/2014/main" id="{15A2D0C5-88C3-76C1-BF76-1743EA8AF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EE650D-527C-4FD2-9555-3933A9D6B5FE}" type="slidenum">
              <a:rPr lang="de-CH" smtClean="0"/>
              <a:t>‹#›</a:t>
            </a:fld>
            <a:endParaRPr lang="de-CH"/>
          </a:p>
        </p:txBody>
      </p:sp>
    </p:spTree>
    <p:extLst>
      <p:ext uri="{BB962C8B-B14F-4D97-AF65-F5344CB8AC3E}">
        <p14:creationId xmlns:p14="http://schemas.microsoft.com/office/powerpoint/2010/main" val="20523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9B98-A842-1B5C-897F-D18281B43DD0}"/>
              </a:ext>
            </a:extLst>
          </p:cNvPr>
          <p:cNvSpPr>
            <a:spLocks noGrp="1"/>
          </p:cNvSpPr>
          <p:nvPr>
            <p:ph type="ctrTitle"/>
          </p:nvPr>
        </p:nvSpPr>
        <p:spPr/>
        <p:txBody>
          <a:bodyPr/>
          <a:lstStyle/>
          <a:p>
            <a:r>
              <a:rPr lang="de-CH" b="1" dirty="0"/>
              <a:t>Mann-Whitney U Test</a:t>
            </a:r>
            <a:br>
              <a:rPr lang="de-CH" b="1" dirty="0"/>
            </a:br>
            <a:endParaRPr lang="de-CH" dirty="0"/>
          </a:p>
        </p:txBody>
      </p:sp>
      <p:sp>
        <p:nvSpPr>
          <p:cNvPr id="3" name="Subtitle 2">
            <a:extLst>
              <a:ext uri="{FF2B5EF4-FFF2-40B4-BE49-F238E27FC236}">
                <a16:creationId xmlns:a16="http://schemas.microsoft.com/office/drawing/2014/main" id="{63EC5377-E140-E0B2-8A0E-13A975C6867C}"/>
              </a:ext>
            </a:extLst>
          </p:cNvPr>
          <p:cNvSpPr>
            <a:spLocks noGrp="1"/>
          </p:cNvSpPr>
          <p:nvPr>
            <p:ph type="subTitle" idx="1"/>
          </p:nvPr>
        </p:nvSpPr>
        <p:spPr/>
        <p:txBody>
          <a:bodyPr>
            <a:normAutofit fontScale="92500" lnSpcReduction="20000"/>
          </a:bodyPr>
          <a:lstStyle/>
          <a:p>
            <a:r>
              <a:rPr lang="en-US" dirty="0"/>
              <a:t>The Mann-Whitney U test is a non-parametric test used to compare two independent samples to determine whether they come from the same distribution. Unlike the t-test, it does not assume normality and is useful for ordinal data or when the sample sizes are small and the distribution is unknown. The test ranks all the observations from both groups together, then compares the sum of ranks between the two groups.</a:t>
            </a:r>
            <a:endParaRPr lang="de-CH" dirty="0"/>
          </a:p>
        </p:txBody>
      </p:sp>
    </p:spTree>
    <p:extLst>
      <p:ext uri="{BB962C8B-B14F-4D97-AF65-F5344CB8AC3E}">
        <p14:creationId xmlns:p14="http://schemas.microsoft.com/office/powerpoint/2010/main" val="395567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38E20EE-CC0D-D874-197B-E5EEBAE8C3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5862" y="818014"/>
            <a:ext cx="8240275" cy="490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4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244C65-194B-E244-10AC-ADBF93BC0184}"/>
              </a:ext>
            </a:extLst>
          </p:cNvPr>
          <p:cNvPicPr>
            <a:picLocks noGrp="1" noChangeAspect="1"/>
          </p:cNvPicPr>
          <p:nvPr>
            <p:ph idx="1"/>
          </p:nvPr>
        </p:nvPicPr>
        <p:blipFill>
          <a:blip r:embed="rId2"/>
          <a:stretch>
            <a:fillRect/>
          </a:stretch>
        </p:blipFill>
        <p:spPr>
          <a:xfrm>
            <a:off x="1956810" y="862451"/>
            <a:ext cx="8278380" cy="5096586"/>
          </a:xfrm>
        </p:spPr>
      </p:pic>
    </p:spTree>
    <p:extLst>
      <p:ext uri="{BB962C8B-B14F-4D97-AF65-F5344CB8AC3E}">
        <p14:creationId xmlns:p14="http://schemas.microsoft.com/office/powerpoint/2010/main" val="86234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82F9A7-ADC3-769E-AFFF-16ABC9AF4924}"/>
              </a:ext>
            </a:extLst>
          </p:cNvPr>
          <p:cNvPicPr>
            <a:picLocks noGrp="1" noChangeAspect="1"/>
          </p:cNvPicPr>
          <p:nvPr>
            <p:ph idx="1"/>
          </p:nvPr>
        </p:nvPicPr>
        <p:blipFill>
          <a:blip r:embed="rId2"/>
          <a:stretch>
            <a:fillRect/>
          </a:stretch>
        </p:blipFill>
        <p:spPr>
          <a:xfrm>
            <a:off x="1820850" y="461963"/>
            <a:ext cx="7591460" cy="5715000"/>
          </a:xfrm>
        </p:spPr>
      </p:pic>
    </p:spTree>
    <p:extLst>
      <p:ext uri="{BB962C8B-B14F-4D97-AF65-F5344CB8AC3E}">
        <p14:creationId xmlns:p14="http://schemas.microsoft.com/office/powerpoint/2010/main" val="292943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566AC9-0785-6803-2EA1-11D892EAC912}"/>
              </a:ext>
            </a:extLst>
          </p:cNvPr>
          <p:cNvPicPr>
            <a:picLocks noGrp="1" noChangeAspect="1"/>
          </p:cNvPicPr>
          <p:nvPr>
            <p:ph idx="1"/>
          </p:nvPr>
        </p:nvPicPr>
        <p:blipFill>
          <a:blip r:embed="rId2"/>
          <a:stretch>
            <a:fillRect/>
          </a:stretch>
        </p:blipFill>
        <p:spPr>
          <a:xfrm>
            <a:off x="2514100" y="323446"/>
            <a:ext cx="7163800" cy="5792008"/>
          </a:xfrm>
        </p:spPr>
      </p:pic>
    </p:spTree>
    <p:extLst>
      <p:ext uri="{BB962C8B-B14F-4D97-AF65-F5344CB8AC3E}">
        <p14:creationId xmlns:p14="http://schemas.microsoft.com/office/powerpoint/2010/main" val="187127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4CD0CE-8694-3FC6-D80D-2F35362D3B07}"/>
              </a:ext>
            </a:extLst>
          </p:cNvPr>
          <p:cNvPicPr>
            <a:picLocks noGrp="1" noChangeAspect="1"/>
          </p:cNvPicPr>
          <p:nvPr>
            <p:ph idx="1"/>
          </p:nvPr>
        </p:nvPicPr>
        <p:blipFill>
          <a:blip r:embed="rId2"/>
          <a:stretch>
            <a:fillRect/>
          </a:stretch>
        </p:blipFill>
        <p:spPr>
          <a:xfrm>
            <a:off x="1866309" y="836262"/>
            <a:ext cx="8459381" cy="5029902"/>
          </a:xfrm>
        </p:spPr>
      </p:pic>
    </p:spTree>
    <p:extLst>
      <p:ext uri="{BB962C8B-B14F-4D97-AF65-F5344CB8AC3E}">
        <p14:creationId xmlns:p14="http://schemas.microsoft.com/office/powerpoint/2010/main" val="371962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DE5F-0F17-1534-D4CB-AAAF677F4166}"/>
              </a:ext>
            </a:extLst>
          </p:cNvPr>
          <p:cNvSpPr>
            <a:spLocks noGrp="1"/>
          </p:cNvSpPr>
          <p:nvPr>
            <p:ph type="title"/>
          </p:nvPr>
        </p:nvSpPr>
        <p:spPr/>
        <p:txBody>
          <a:bodyPr/>
          <a:lstStyle/>
          <a:p>
            <a:endParaRPr lang="de-CH"/>
          </a:p>
        </p:txBody>
      </p:sp>
      <p:sp>
        <p:nvSpPr>
          <p:cNvPr id="3" name="Content Placeholder 2">
            <a:extLst>
              <a:ext uri="{FF2B5EF4-FFF2-40B4-BE49-F238E27FC236}">
                <a16:creationId xmlns:a16="http://schemas.microsoft.com/office/drawing/2014/main" id="{052FCED4-D08D-7A7B-AF71-42F2655DE9FB}"/>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4193596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9a68f73-b527-45da-b1a3-2f598590be36}" enabled="1" method="Standard" siteId="{3ae7c479-0cf1-47f4-8f84-929f364eff67}" contentBits="0" removed="0"/>
</clbl:labelList>
</file>

<file path=docProps/app.xml><?xml version="1.0" encoding="utf-8"?>
<Properties xmlns="http://schemas.openxmlformats.org/officeDocument/2006/extended-properties" xmlns:vt="http://schemas.openxmlformats.org/officeDocument/2006/docPropsVTypes">
  <TotalTime>0</TotalTime>
  <Words>78</Words>
  <Application>Microsoft Office PowerPoint</Application>
  <PresentationFormat>Widescreen</PresentationFormat>
  <Paragraphs>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Mann-Whitney U Test </vt:lpstr>
      <vt:lpstr>PowerPoint Presentation</vt:lpstr>
      <vt:lpstr>PowerPoint Presentation</vt:lpstr>
      <vt:lpstr>PowerPoint Presentation</vt:lpstr>
      <vt:lpstr>PowerPoint Presentation</vt:lpstr>
      <vt:lpstr>PowerPoint Presentation</vt:lpstr>
      <vt:lpstr>PowerPoint Presentation</vt:lpstr>
    </vt:vector>
  </TitlesOfParts>
  <Company>POST CH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Mansour Moataz, IT17.1</dc:creator>
  <cp:lastModifiedBy>Mansour Moataz, IT17.1</cp:lastModifiedBy>
  <cp:revision>1</cp:revision>
  <dcterms:created xsi:type="dcterms:W3CDTF">2024-08-30T08:03:39Z</dcterms:created>
  <dcterms:modified xsi:type="dcterms:W3CDTF">2024-08-30T08:13:20Z</dcterms:modified>
</cp:coreProperties>
</file>