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5dbcfb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5dbcfb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75dbcfb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75dbcfb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75dbcfb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75dbcfb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emd9I-pPetd4AvgdbLdT_Y4cV7YzirEz#scrollTo=9_FWn6rE46dJ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Unpaired t-test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588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</a:t>
            </a:r>
            <a:r>
              <a:rPr lang="de"/>
              <a:t>sed when comparing two or more unrelated groups of samples which have undergone the same experiment</a:t>
            </a:r>
            <a:r>
              <a:rPr lang="de"/>
              <a:t> 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 two sample sets are normally distributed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Welch-Correction (when no assumption of equal variance)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12180" t="0"/>
          <a:stretch/>
        </p:blipFill>
        <p:spPr>
          <a:xfrm>
            <a:off x="6043000" y="1659450"/>
            <a:ext cx="1735150" cy="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9425" y="3551188"/>
            <a:ext cx="14859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Unpaired t-test - Example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“ Are atheletes usually competing in long jump or high jump respectively faster when performing a 100m dash?”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Notebook - Long vs. High Jump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600" y="1825425"/>
            <a:ext cx="2887651" cy="20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Notebook conclusion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 (unpaired) t-test assumes normality but seems like a very straightforward way to test for equal means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For me it is a bit unclear if there is really a use case for a non-”Welch corrected” unpaired t-test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