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Fig 1 Consolidated standards of reporting trials (CONSORT) diagram. Assessment conducted refers to clinical review, not assessment of primary endpoint</a:t>
            </a:r>
          </a:p>
        </p:txBody>
      </p:sp>
      <p:pic>
        <p:nvPicPr>
          <p:cNvPr id="3" name="Picture 2" descr="Fi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094" y="548640"/>
            <a:ext cx="4765810" cy="58521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9144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Fig 2 Amputation free survival (AFS) Kaplan-Meier plot and hazard ratio over time fitted assuming non-proportional hazards (intention-to-treat analysis). CI=confidence interval</a:t>
            </a:r>
          </a:p>
        </p:txBody>
      </p:sp>
      <p:pic>
        <p:nvPicPr>
          <p:cNvPr id="3" name="Picture 2" descr="Fi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35" y="548640"/>
            <a:ext cx="7509128" cy="58521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