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7FFFECF4_FDF0345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4"/>
  </p:notesMasterIdLst>
  <p:sldIdLst>
    <p:sldId id="2147478776" r:id="rId6"/>
    <p:sldId id="2147478730" r:id="rId7"/>
    <p:sldId id="2147478769" r:id="rId8"/>
    <p:sldId id="2147478771" r:id="rId9"/>
    <p:sldId id="2147478777" r:id="rId10"/>
    <p:sldId id="2147478774" r:id="rId11"/>
    <p:sldId id="2147478770" r:id="rId12"/>
    <p:sldId id="2147478772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880ED3B-C4F6-4BB6-BA34-0C9916E325B9}">
          <p14:sldIdLst>
            <p14:sldId id="2147478776"/>
            <p14:sldId id="2147478730"/>
            <p14:sldId id="2147478769"/>
            <p14:sldId id="2147478771"/>
            <p14:sldId id="2147478777"/>
            <p14:sldId id="2147478774"/>
            <p14:sldId id="2147478770"/>
            <p14:sldId id="21474787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D341A2-3C74-7AFD-9B50-2AEC5B5AD4ED}" name="Nicolas Kirrmann" initials="NK" userId="S::nicolask@microsoft.com::82063de6-9c6f-4790-b8fa-98feff280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3A8"/>
    <a:srgbClr val="0F9236"/>
    <a:srgbClr val="FB3800"/>
    <a:srgbClr val="5CACFB"/>
    <a:srgbClr val="3789F7"/>
    <a:srgbClr val="14838B"/>
    <a:srgbClr val="849EDC"/>
    <a:srgbClr val="CD8964"/>
    <a:srgbClr val="9D3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B95F-EFC9-4E06-B82B-CA39EADB1E80}" v="1" dt="2023-11-12T13:54:5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182" autoAdjust="0"/>
  </p:normalViewPr>
  <p:slideViewPr>
    <p:cSldViewPr snapToGrid="0">
      <p:cViewPr varScale="1">
        <p:scale>
          <a:sx n="100" d="100"/>
          <a:sy n="100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Kirrmann" userId="82063de6-9c6f-4790-b8fa-98feff280277" providerId="ADAL" clId="{69C4B95F-EFC9-4E06-B82B-CA39EADB1E80}"/>
    <pc:docChg chg="undo custSel addSld delSld modSld sldOrd delSection modSection">
      <pc:chgData name="Nicolas Kirrmann" userId="82063de6-9c6f-4790-b8fa-98feff280277" providerId="ADAL" clId="{69C4B95F-EFC9-4E06-B82B-CA39EADB1E80}" dt="2023-11-12T14:00:42.876" v="517" actId="20577"/>
      <pc:docMkLst>
        <pc:docMk/>
      </pc:docMkLst>
      <pc:sldChg chg="del ord">
        <pc:chgData name="Nicolas Kirrmann" userId="82063de6-9c6f-4790-b8fa-98feff280277" providerId="ADAL" clId="{69C4B95F-EFC9-4E06-B82B-CA39EADB1E80}" dt="2023-10-12T12:05:14.571" v="10" actId="47"/>
        <pc:sldMkLst>
          <pc:docMk/>
          <pc:sldMk cId="2935544358" sldId="2147478729"/>
        </pc:sldMkLst>
      </pc:sldChg>
      <pc:sldChg chg="modSp mod">
        <pc:chgData name="Nicolas Kirrmann" userId="82063de6-9c6f-4790-b8fa-98feff280277" providerId="ADAL" clId="{69C4B95F-EFC9-4E06-B82B-CA39EADB1E80}" dt="2023-10-19T06:56:42.293" v="101" actId="20577"/>
        <pc:sldMkLst>
          <pc:docMk/>
          <pc:sldMk cId="4260377684" sldId="2147478772"/>
        </pc:sldMkLst>
        <pc:spChg chg="mod">
          <ac:chgData name="Nicolas Kirrmann" userId="82063de6-9c6f-4790-b8fa-98feff280277" providerId="ADAL" clId="{69C4B95F-EFC9-4E06-B82B-CA39EADB1E80}" dt="2023-10-19T06:56:42.293" v="101" actId="20577"/>
          <ac:spMkLst>
            <pc:docMk/>
            <pc:sldMk cId="4260377684" sldId="2147478772"/>
            <ac:spMk id="6" creationId="{4DCE1FE4-805F-EFEF-98C6-A0DFB77D60E8}"/>
          </ac:spMkLst>
        </pc:spChg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1255215966" sldId="2147478775"/>
        </pc:sldMkLst>
      </pc:sldChg>
      <pc:sldChg chg="addSp delSp modSp add mod">
        <pc:chgData name="Nicolas Kirrmann" userId="82063de6-9c6f-4790-b8fa-98feff280277" providerId="ADAL" clId="{69C4B95F-EFC9-4E06-B82B-CA39EADB1E80}" dt="2023-11-12T14:00:42.876" v="517" actId="20577"/>
        <pc:sldMkLst>
          <pc:docMk/>
          <pc:sldMk cId="2533564369" sldId="2147478777"/>
        </pc:sldMkLst>
        <pc:spChg chg="del">
          <ac:chgData name="Nicolas Kirrmann" userId="82063de6-9c6f-4790-b8fa-98feff280277" providerId="ADAL" clId="{69C4B95F-EFC9-4E06-B82B-CA39EADB1E80}" dt="2023-11-12T13:56:41.466" v="107" actId="478"/>
          <ac:spMkLst>
            <pc:docMk/>
            <pc:sldMk cId="2533564369" sldId="2147478777"/>
            <ac:spMk id="5" creationId="{C1588F9F-617B-A55A-EAEE-F985A5B31F75}"/>
          </ac:spMkLst>
        </pc:spChg>
        <pc:spChg chg="del">
          <ac:chgData name="Nicolas Kirrmann" userId="82063de6-9c6f-4790-b8fa-98feff280277" providerId="ADAL" clId="{69C4B95F-EFC9-4E06-B82B-CA39EADB1E80}" dt="2023-11-12T13:56:41.466" v="107" actId="478"/>
          <ac:spMkLst>
            <pc:docMk/>
            <pc:sldMk cId="2533564369" sldId="2147478777"/>
            <ac:spMk id="7" creationId="{9EFF6C9D-FA26-E00B-E052-0998F99B3AEC}"/>
          </ac:spMkLst>
        </pc:spChg>
        <pc:spChg chg="del">
          <ac:chgData name="Nicolas Kirrmann" userId="82063de6-9c6f-4790-b8fa-98feff280277" providerId="ADAL" clId="{69C4B95F-EFC9-4E06-B82B-CA39EADB1E80}" dt="2023-11-12T13:56:41.466" v="107" actId="478"/>
          <ac:spMkLst>
            <pc:docMk/>
            <pc:sldMk cId="2533564369" sldId="2147478777"/>
            <ac:spMk id="8" creationId="{7BE6ED53-9311-A927-95C9-D976A0012D90}"/>
          </ac:spMkLst>
        </pc:spChg>
        <pc:spChg chg="del">
          <ac:chgData name="Nicolas Kirrmann" userId="82063de6-9c6f-4790-b8fa-98feff280277" providerId="ADAL" clId="{69C4B95F-EFC9-4E06-B82B-CA39EADB1E80}" dt="2023-11-12T13:56:52.200" v="109" actId="478"/>
          <ac:spMkLst>
            <pc:docMk/>
            <pc:sldMk cId="2533564369" sldId="2147478777"/>
            <ac:spMk id="10" creationId="{39CC9337-9266-78F4-843D-654D72121705}"/>
          </ac:spMkLst>
        </pc:spChg>
        <pc:spChg chg="mod ord">
          <ac:chgData name="Nicolas Kirrmann" userId="82063de6-9c6f-4790-b8fa-98feff280277" providerId="ADAL" clId="{69C4B95F-EFC9-4E06-B82B-CA39EADB1E80}" dt="2023-11-12T14:00:42.876" v="517" actId="20577"/>
          <ac:spMkLst>
            <pc:docMk/>
            <pc:sldMk cId="2533564369" sldId="2147478777"/>
            <ac:spMk id="21" creationId="{C24DC710-8C01-7649-9DE1-DEAA99CA350D}"/>
          </ac:spMkLst>
        </pc:spChg>
        <pc:picChg chg="add del mod">
          <ac:chgData name="Nicolas Kirrmann" userId="82063de6-9c6f-4790-b8fa-98feff280277" providerId="ADAL" clId="{69C4B95F-EFC9-4E06-B82B-CA39EADB1E80}" dt="2023-11-12T13:57:51.216" v="237" actId="478"/>
          <ac:picMkLst>
            <pc:docMk/>
            <pc:sldMk cId="2533564369" sldId="2147478777"/>
            <ac:picMk id="11" creationId="{1999665E-FED5-4BD0-C3EB-7CA19988D2B5}"/>
          </ac:picMkLst>
        </pc:picChg>
        <pc:picChg chg="add mod">
          <ac:chgData name="Nicolas Kirrmann" userId="82063de6-9c6f-4790-b8fa-98feff280277" providerId="ADAL" clId="{69C4B95F-EFC9-4E06-B82B-CA39EADB1E80}" dt="2023-11-12T13:59:31.721" v="377" actId="14100"/>
          <ac:picMkLst>
            <pc:docMk/>
            <pc:sldMk cId="2533564369" sldId="2147478777"/>
            <ac:picMk id="18" creationId="{8513EB49-19D8-45C9-DBEA-D8E320B3317B}"/>
          </ac:picMkLst>
        </pc:picChg>
        <pc:cxnChg chg="del">
          <ac:chgData name="Nicolas Kirrmann" userId="82063de6-9c6f-4790-b8fa-98feff280277" providerId="ADAL" clId="{69C4B95F-EFC9-4E06-B82B-CA39EADB1E80}" dt="2023-11-12T13:56:48.159" v="108" actId="478"/>
          <ac:cxnSpMkLst>
            <pc:docMk/>
            <pc:sldMk cId="2533564369" sldId="2147478777"/>
            <ac:cxnSpMk id="13" creationId="{C9023D0F-5DE0-1097-4CE2-863BB4651AB0}"/>
          </ac:cxnSpMkLst>
        </pc:cxnChg>
        <pc:cxnChg chg="del">
          <ac:chgData name="Nicolas Kirrmann" userId="82063de6-9c6f-4790-b8fa-98feff280277" providerId="ADAL" clId="{69C4B95F-EFC9-4E06-B82B-CA39EADB1E80}" dt="2023-11-12T13:56:48.159" v="108" actId="478"/>
          <ac:cxnSpMkLst>
            <pc:docMk/>
            <pc:sldMk cId="2533564369" sldId="2147478777"/>
            <ac:cxnSpMk id="15" creationId="{C26A02EE-E1FC-17F0-A609-C1EB0C6933E0}"/>
          </ac:cxnSpMkLst>
        </pc:cxnChg>
        <pc:cxnChg chg="del">
          <ac:chgData name="Nicolas Kirrmann" userId="82063de6-9c6f-4790-b8fa-98feff280277" providerId="ADAL" clId="{69C4B95F-EFC9-4E06-B82B-CA39EADB1E80}" dt="2023-11-12T13:56:48.159" v="108" actId="478"/>
          <ac:cxnSpMkLst>
            <pc:docMk/>
            <pc:sldMk cId="2533564369" sldId="2147478777"/>
            <ac:cxnSpMk id="16" creationId="{04C05089-0007-5F60-ECF0-ADC6501D7EFA}"/>
          </ac:cxnSpMkLst>
        </pc:cxnChg>
        <pc:cxnChg chg="del mod">
          <ac:chgData name="Nicolas Kirrmann" userId="82063de6-9c6f-4790-b8fa-98feff280277" providerId="ADAL" clId="{69C4B95F-EFC9-4E06-B82B-CA39EADB1E80}" dt="2023-11-12T13:56:56.188" v="110" actId="478"/>
          <ac:cxnSpMkLst>
            <pc:docMk/>
            <pc:sldMk cId="2533564369" sldId="2147478777"/>
            <ac:cxnSpMk id="17" creationId="{94118FF9-CFA2-556B-C68C-CDFA393166FD}"/>
          </ac:cxnSpMkLst>
        </pc:cxnChg>
        <pc:cxnChg chg="mod ord">
          <ac:chgData name="Nicolas Kirrmann" userId="82063de6-9c6f-4790-b8fa-98feff280277" providerId="ADAL" clId="{69C4B95F-EFC9-4E06-B82B-CA39EADB1E80}" dt="2023-11-12T13:59:11.373" v="375" actId="1076"/>
          <ac:cxnSpMkLst>
            <pc:docMk/>
            <pc:sldMk cId="2533564369" sldId="2147478777"/>
            <ac:cxnSpMk id="22" creationId="{FEF09AD8-6123-3BF4-12A6-371DA59A20AD}"/>
          </ac:cxnSpMkLst>
        </pc:cxnChg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3917464552" sldId="2147478777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609445585" sldId="2147478778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1324229569" sldId="2147478779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160056669" sldId="2147478780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946001124" sldId="2147478781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110476879" sldId="2147478782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212367201" sldId="2147478783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212501185" sldId="2147478784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694568171" sldId="2147478785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3401046580" sldId="2147478786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207998285" sldId="2147478787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23749519" sldId="2147478788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4053672080" sldId="2147478789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1581590502" sldId="2147478790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3067459785" sldId="2147478791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3101261309" sldId="2147478792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1988506216" sldId="2147478793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3391080578" sldId="2147478794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714271291" sldId="2147478795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604536942" sldId="2147478796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2160066146" sldId="2147478798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429154064" sldId="2147478799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2986355903" sldId="2147478800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822039875" sldId="2147478801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662850716" sldId="2147478802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026938919" sldId="2147478804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665019860" sldId="2147478806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2895713192" sldId="2147478807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4045009788" sldId="2147478808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59395333" sldId="2147478809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367236276" sldId="2147478810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273565034" sldId="2147478811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6213819" sldId="2147478813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1072423538" sldId="2147478814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66481912" sldId="2147478815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029365894" sldId="2147478819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425863649" sldId="2147478820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4060510068" sldId="2147478821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326471917" sldId="2147478822"/>
        </pc:sldMkLst>
      </pc:sldChg>
      <pc:sldChg chg="del">
        <pc:chgData name="Nicolas Kirrmann" userId="82063de6-9c6f-4790-b8fa-98feff280277" providerId="ADAL" clId="{69C4B95F-EFC9-4E06-B82B-CA39EADB1E80}" dt="2023-10-12T12:04:53.339" v="6" actId="18676"/>
        <pc:sldMkLst>
          <pc:docMk/>
          <pc:sldMk cId="2823607215" sldId="2147478823"/>
        </pc:sldMkLst>
      </pc:sldChg>
    </pc:docChg>
  </pc:docChgLst>
  <pc:docChgLst>
    <pc:chgData name="Nicolas Kirrmann" userId="82063de6-9c6f-4790-b8fa-98feff280277" providerId="ADAL" clId="{0C171BAF-E93B-4ED5-A617-15B9C4586683}"/>
    <pc:docChg chg="undo custSel addSld delSld modSld sldOrd addSection modSection">
      <pc:chgData name="Nicolas Kirrmann" userId="82063de6-9c6f-4790-b8fa-98feff280277" providerId="ADAL" clId="{0C171BAF-E93B-4ED5-A617-15B9C4586683}" dt="2023-10-12T12:00:01.254" v="4427" actId="47"/>
      <pc:docMkLst>
        <pc:docMk/>
      </pc:docMkLst>
      <pc:sldChg chg="delSp modSp mod modNotesTx">
        <pc:chgData name="Nicolas Kirrmann" userId="82063de6-9c6f-4790-b8fa-98feff280277" providerId="ADAL" clId="{0C171BAF-E93B-4ED5-A617-15B9C4586683}" dt="2023-09-05T17:32:53.217" v="8" actId="20577"/>
        <pc:sldMkLst>
          <pc:docMk/>
          <pc:sldMk cId="2935544358" sldId="2147478729"/>
        </pc:sldMkLst>
        <pc:spChg chg="mod">
          <ac:chgData name="Nicolas Kirrmann" userId="82063de6-9c6f-4790-b8fa-98feff280277" providerId="ADAL" clId="{0C171BAF-E93B-4ED5-A617-15B9C4586683}" dt="2023-09-05T17:32:53.217" v="8" actId="20577"/>
          <ac:spMkLst>
            <pc:docMk/>
            <pc:sldMk cId="2935544358" sldId="2147478729"/>
            <ac:spMk id="2" creationId="{D5B6EE37-B2CA-F1BD-7545-F0E1504A330C}"/>
          </ac:spMkLst>
        </pc:spChg>
        <pc:spChg chg="del">
          <ac:chgData name="Nicolas Kirrmann" userId="82063de6-9c6f-4790-b8fa-98feff280277" providerId="ADAL" clId="{0C171BAF-E93B-4ED5-A617-15B9C4586683}" dt="2023-09-05T17:32:48.983" v="7" actId="478"/>
          <ac:spMkLst>
            <pc:docMk/>
            <pc:sldMk cId="2935544358" sldId="2147478729"/>
            <ac:spMk id="5" creationId="{324C2AD3-4BC6-54C2-9296-B28997555322}"/>
          </ac:spMkLst>
        </pc:spChg>
      </pc:sldChg>
      <pc:sldChg chg="modNotesTx">
        <pc:chgData name="Nicolas Kirrmann" userId="82063de6-9c6f-4790-b8fa-98feff280277" providerId="ADAL" clId="{0C171BAF-E93B-4ED5-A617-15B9C4586683}" dt="2023-09-05T17:32:41.786" v="5" actId="6549"/>
        <pc:sldMkLst>
          <pc:docMk/>
          <pc:sldMk cId="762471326" sldId="2147478730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891448769" sldId="2147478731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3915083712" sldId="2147478756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860201097" sldId="2147478758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254857564" sldId="2147478759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718065735" sldId="2147478760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3640561033" sldId="2147478761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800411633" sldId="2147478762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965440196" sldId="2147478763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864176902" sldId="2147478765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673982593" sldId="2147478766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199768543" sldId="2147478767"/>
        </pc:sldMkLst>
      </pc:sldChg>
      <pc:sldChg chg="modNotesTx">
        <pc:chgData name="Nicolas Kirrmann" userId="82063de6-9c6f-4790-b8fa-98feff280277" providerId="ADAL" clId="{0C171BAF-E93B-4ED5-A617-15B9C4586683}" dt="2023-09-05T17:32:39.532" v="4" actId="6549"/>
        <pc:sldMkLst>
          <pc:docMk/>
          <pc:sldMk cId="697131859" sldId="2147478769"/>
        </pc:sldMkLst>
      </pc:sldChg>
      <pc:sldChg chg="modSp mod modShow modNotesTx">
        <pc:chgData name="Nicolas Kirrmann" userId="82063de6-9c6f-4790-b8fa-98feff280277" providerId="ADAL" clId="{0C171BAF-E93B-4ED5-A617-15B9C4586683}" dt="2023-09-26T07:07:55.625" v="1178" actId="729"/>
        <pc:sldMkLst>
          <pc:docMk/>
          <pc:sldMk cId="1503586913" sldId="2147478770"/>
        </pc:sldMkLst>
        <pc:spChg chg="mod">
          <ac:chgData name="Nicolas Kirrmann" userId="82063de6-9c6f-4790-b8fa-98feff280277" providerId="ADAL" clId="{0C171BAF-E93B-4ED5-A617-15B9C4586683}" dt="2023-09-05T19:49:17.961" v="25" actId="207"/>
          <ac:spMkLst>
            <pc:docMk/>
            <pc:sldMk cId="1503586913" sldId="2147478770"/>
            <ac:spMk id="1046" creationId="{C168CEF3-1AD2-8500-95D0-9B664130D2A7}"/>
          </ac:spMkLst>
        </pc:spChg>
      </pc:sldChg>
      <pc:sldChg chg="modNotesTx">
        <pc:chgData name="Nicolas Kirrmann" userId="82063de6-9c6f-4790-b8fa-98feff280277" providerId="ADAL" clId="{0C171BAF-E93B-4ED5-A617-15B9C4586683}" dt="2023-09-06T10:16:47.453" v="188" actId="20577"/>
        <pc:sldMkLst>
          <pc:docMk/>
          <pc:sldMk cId="3581991153" sldId="2147478771"/>
        </pc:sldMkLst>
      </pc:sldChg>
      <pc:sldChg chg="modSp mod addCm modNotesTx">
        <pc:chgData name="Nicolas Kirrmann" userId="82063de6-9c6f-4790-b8fa-98feff280277" providerId="ADAL" clId="{0C171BAF-E93B-4ED5-A617-15B9C4586683}" dt="2023-09-26T14:47:04.127" v="1660" actId="20577"/>
        <pc:sldMkLst>
          <pc:docMk/>
          <pc:sldMk cId="4260377684" sldId="2147478772"/>
        </pc:sldMkLst>
        <pc:spChg chg="mod">
          <ac:chgData name="Nicolas Kirrmann" userId="82063de6-9c6f-4790-b8fa-98feff280277" providerId="ADAL" clId="{0C171BAF-E93B-4ED5-A617-15B9C4586683}" dt="2023-09-26T07:52:31.792" v="1268" actId="20577"/>
          <ac:spMkLst>
            <pc:docMk/>
            <pc:sldMk cId="4260377684" sldId="2147478772"/>
            <ac:spMk id="4" creationId="{32F3CA4D-7833-8638-09C5-2E349CC3F882}"/>
          </ac:spMkLst>
        </pc:spChg>
        <pc:spChg chg="mod">
          <ac:chgData name="Nicolas Kirrmann" userId="82063de6-9c6f-4790-b8fa-98feff280277" providerId="ADAL" clId="{0C171BAF-E93B-4ED5-A617-15B9C4586683}" dt="2023-09-18T07:28:24.504" v="471" actId="20577"/>
          <ac:spMkLst>
            <pc:docMk/>
            <pc:sldMk cId="4260377684" sldId="2147478772"/>
            <ac:spMk id="5" creationId="{588E8B7B-341B-EA3A-4931-4216EED93DEB}"/>
          </ac:spMkLst>
        </pc:spChg>
        <pc:spChg chg="mod">
          <ac:chgData name="Nicolas Kirrmann" userId="82063de6-9c6f-4790-b8fa-98feff280277" providerId="ADAL" clId="{0C171BAF-E93B-4ED5-A617-15B9C4586683}" dt="2023-09-26T14:47:04.127" v="1660" actId="20577"/>
          <ac:spMkLst>
            <pc:docMk/>
            <pc:sldMk cId="4260377684" sldId="2147478772"/>
            <ac:spMk id="6" creationId="{4DCE1FE4-805F-EFEF-98C6-A0DFB77D60E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Kirrmann" userId="82063de6-9c6f-4790-b8fa-98feff280277" providerId="ADAL" clId="{0C171BAF-E93B-4ED5-A617-15B9C4586683}" dt="2023-09-18T07:18:05.081" v="376"/>
              <pc2:cmMkLst xmlns:pc2="http://schemas.microsoft.com/office/powerpoint/2019/9/main/command">
                <pc:docMk/>
                <pc:sldMk cId="4260377684" sldId="2147478772"/>
                <pc2:cmMk id="{AEDB0B6A-A53A-40A7-AF06-2CD7B8E7C02D}"/>
              </pc2:cmMkLst>
            </pc226:cmChg>
          </p:ext>
        </pc:extLst>
      </pc:sldChg>
      <pc:sldChg chg="addSp delSp modSp add del mod">
        <pc:chgData name="Nicolas Kirrmann" userId="82063de6-9c6f-4790-b8fa-98feff280277" providerId="ADAL" clId="{0C171BAF-E93B-4ED5-A617-15B9C4586683}" dt="2023-10-12T12:00:01.254" v="4427" actId="47"/>
        <pc:sldMkLst>
          <pc:docMk/>
          <pc:sldMk cId="3637936562" sldId="2147478773"/>
        </pc:sldMkLst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2" creationId="{2A2910BE-CD49-0E8C-5259-CF658EE62374}"/>
          </ac:spMkLst>
        </pc:spChg>
        <pc:spChg chg="mod">
          <ac:chgData name="Nicolas Kirrmann" userId="82063de6-9c6f-4790-b8fa-98feff280277" providerId="ADAL" clId="{0C171BAF-E93B-4ED5-A617-15B9C4586683}" dt="2023-09-06T10:30:52.112" v="273" actId="20577"/>
          <ac:spMkLst>
            <pc:docMk/>
            <pc:sldMk cId="3637936562" sldId="2147478773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5" creationId="{588E8B7B-341B-EA3A-4931-4216EED93DEB}"/>
          </ac:spMkLst>
        </pc:spChg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6" creationId="{4DCE1FE4-805F-EFEF-98C6-A0DFB77D60E8}"/>
          </ac:spMkLst>
        </pc:spChg>
        <pc:spChg chg="add del mod">
          <ac:chgData name="Nicolas Kirrmann" userId="82063de6-9c6f-4790-b8fa-98feff280277" providerId="ADAL" clId="{0C171BAF-E93B-4ED5-A617-15B9C4586683}" dt="2023-09-06T10:31:27.194" v="277" actId="478"/>
          <ac:spMkLst>
            <pc:docMk/>
            <pc:sldMk cId="3637936562" sldId="2147478773"/>
            <ac:spMk id="9" creationId="{7B63ED2B-15D7-831F-B10D-81E14D8BA2E8}"/>
          </ac:spMkLst>
        </pc:spChg>
        <pc:spChg chg="add del mod">
          <ac:chgData name="Nicolas Kirrmann" userId="82063de6-9c6f-4790-b8fa-98feff280277" providerId="ADAL" clId="{0C171BAF-E93B-4ED5-A617-15B9C4586683}" dt="2023-09-06T10:33:13.078" v="314" actId="478"/>
          <ac:spMkLst>
            <pc:docMk/>
            <pc:sldMk cId="3637936562" sldId="2147478773"/>
            <ac:spMk id="14" creationId="{AD480327-5EA1-7640-6DE0-6C9A212C1306}"/>
          </ac:spMkLst>
        </pc:spChg>
        <pc:spChg chg="add mod">
          <ac:chgData name="Nicolas Kirrmann" userId="82063de6-9c6f-4790-b8fa-98feff280277" providerId="ADAL" clId="{0C171BAF-E93B-4ED5-A617-15B9C4586683}" dt="2023-09-06T10:33:07.272" v="313" actId="1076"/>
          <ac:spMkLst>
            <pc:docMk/>
            <pc:sldMk cId="3637936562" sldId="2147478773"/>
            <ac:spMk id="15" creationId="{3A2D312B-AA8C-1B7D-E1A9-5E7D887720ED}"/>
          </ac:spMkLst>
        </pc:spChg>
        <pc:spChg chg="add mod">
          <ac:chgData name="Nicolas Kirrmann" userId="82063de6-9c6f-4790-b8fa-98feff280277" providerId="ADAL" clId="{0C171BAF-E93B-4ED5-A617-15B9C4586683}" dt="2023-09-06T10:33:28.872" v="333" actId="20577"/>
          <ac:spMkLst>
            <pc:docMk/>
            <pc:sldMk cId="3637936562" sldId="2147478773"/>
            <ac:spMk id="16" creationId="{801CAE33-15C0-567C-9AC6-994CD83FD476}"/>
          </ac:spMkLst>
        </pc:spChg>
        <pc:spChg chg="add mod">
          <ac:chgData name="Nicolas Kirrmann" userId="82063de6-9c6f-4790-b8fa-98feff280277" providerId="ADAL" clId="{0C171BAF-E93B-4ED5-A617-15B9C4586683}" dt="2023-09-06T10:33:38.853" v="351" actId="20577"/>
          <ac:spMkLst>
            <pc:docMk/>
            <pc:sldMk cId="3637936562" sldId="2147478773"/>
            <ac:spMk id="17" creationId="{1CB9D9B5-6D1B-673E-06DB-474A770CF176}"/>
          </ac:spMkLst>
        </pc:spChg>
        <pc:spChg chg="add del mod">
          <ac:chgData name="Nicolas Kirrmann" userId="82063de6-9c6f-4790-b8fa-98feff280277" providerId="ADAL" clId="{0C171BAF-E93B-4ED5-A617-15B9C4586683}" dt="2023-09-06T10:34:16.226" v="359" actId="478"/>
          <ac:spMkLst>
            <pc:docMk/>
            <pc:sldMk cId="3637936562" sldId="2147478773"/>
            <ac:spMk id="20" creationId="{4EAD7693-658C-2BEC-E9EA-36502D7AEF5D}"/>
          </ac:spMkLst>
        </pc:spChg>
        <pc:spChg chg="add del mod">
          <ac:chgData name="Nicolas Kirrmann" userId="82063de6-9c6f-4790-b8fa-98feff280277" providerId="ADAL" clId="{0C171BAF-E93B-4ED5-A617-15B9C4586683}" dt="2023-09-06T10:40:37.845" v="374" actId="478"/>
          <ac:spMkLst>
            <pc:docMk/>
            <pc:sldMk cId="3637936562" sldId="2147478773"/>
            <ac:spMk id="29" creationId="{247496BA-3C0F-33BA-3FBE-8323B830BAAA}"/>
          </ac:spMkLst>
        </pc:spChg>
        <pc:picChg chg="mod">
          <ac:chgData name="Nicolas Kirrmann" userId="82063de6-9c6f-4790-b8fa-98feff280277" providerId="ADAL" clId="{0C171BAF-E93B-4ED5-A617-15B9C4586683}" dt="2023-09-06T10:34:54.763" v="365" actId="1076"/>
          <ac:picMkLst>
            <pc:docMk/>
            <pc:sldMk cId="3637936562" sldId="2147478773"/>
            <ac:picMk id="3" creationId="{331606F8-F943-27C9-1357-2140F407529D}"/>
          </ac:picMkLst>
        </pc:picChg>
        <pc:picChg chg="add del mod">
          <ac:chgData name="Nicolas Kirrmann" userId="82063de6-9c6f-4790-b8fa-98feff280277" providerId="ADAL" clId="{0C171BAF-E93B-4ED5-A617-15B9C4586683}" dt="2023-09-06T10:31:27.194" v="277" actId="478"/>
          <ac:picMkLst>
            <pc:docMk/>
            <pc:sldMk cId="3637936562" sldId="2147478773"/>
            <ac:picMk id="8" creationId="{F4A194E9-DF97-63B1-6177-2FDA609364FD}"/>
          </ac:picMkLst>
        </pc:picChg>
        <pc:picChg chg="add mod">
          <ac:chgData name="Nicolas Kirrmann" userId="82063de6-9c6f-4790-b8fa-98feff280277" providerId="ADAL" clId="{0C171BAF-E93B-4ED5-A617-15B9C4586683}" dt="2023-09-06T10:33:43.254" v="352" actId="14100"/>
          <ac:picMkLst>
            <pc:docMk/>
            <pc:sldMk cId="3637936562" sldId="2147478773"/>
            <ac:picMk id="11" creationId="{6253989B-EF9E-173C-D535-DCE6AEBC9A0C}"/>
          </ac:picMkLst>
        </pc:picChg>
        <pc:picChg chg="add mod">
          <ac:chgData name="Nicolas Kirrmann" userId="82063de6-9c6f-4790-b8fa-98feff280277" providerId="ADAL" clId="{0C171BAF-E93B-4ED5-A617-15B9C4586683}" dt="2023-09-06T10:33:46.654" v="354" actId="14100"/>
          <ac:picMkLst>
            <pc:docMk/>
            <pc:sldMk cId="3637936562" sldId="2147478773"/>
            <ac:picMk id="13" creationId="{2CE65E63-602C-4080-90F6-883DA5923777}"/>
          </ac:picMkLst>
        </pc:picChg>
        <pc:picChg chg="add mod">
          <ac:chgData name="Nicolas Kirrmann" userId="82063de6-9c6f-4790-b8fa-98feff280277" providerId="ADAL" clId="{0C171BAF-E93B-4ED5-A617-15B9C4586683}" dt="2023-09-06T10:34:12.918" v="358" actId="14100"/>
          <ac:picMkLst>
            <pc:docMk/>
            <pc:sldMk cId="3637936562" sldId="2147478773"/>
            <ac:picMk id="19" creationId="{E8091729-913F-1B65-F780-91DBB6C874BC}"/>
          </ac:picMkLst>
        </pc:picChg>
        <pc:picChg chg="add mod modCrop">
          <ac:chgData name="Nicolas Kirrmann" userId="82063de6-9c6f-4790-b8fa-98feff280277" providerId="ADAL" clId="{0C171BAF-E93B-4ED5-A617-15B9C4586683}" dt="2023-09-06T10:34:56.977" v="366" actId="1076"/>
          <ac:picMkLst>
            <pc:docMk/>
            <pc:sldMk cId="3637936562" sldId="2147478773"/>
            <ac:picMk id="22" creationId="{8ABC144D-7B16-C6E1-7EC9-B22B882A2B01}"/>
          </ac:picMkLst>
        </pc:picChg>
        <pc:picChg chg="add del mod">
          <ac:chgData name="Nicolas Kirrmann" userId="82063de6-9c6f-4790-b8fa-98feff280277" providerId="ADAL" clId="{0C171BAF-E93B-4ED5-A617-15B9C4586683}" dt="2023-09-06T10:36:44.078" v="368" actId="478"/>
          <ac:picMkLst>
            <pc:docMk/>
            <pc:sldMk cId="3637936562" sldId="2147478773"/>
            <ac:picMk id="24" creationId="{1D060167-1CAA-EE13-587F-9F45113D0ED9}"/>
          </ac:picMkLst>
        </pc:picChg>
        <pc:picChg chg="add mod">
          <ac:chgData name="Nicolas Kirrmann" userId="82063de6-9c6f-4790-b8fa-98feff280277" providerId="ADAL" clId="{0C171BAF-E93B-4ED5-A617-15B9C4586683}" dt="2023-09-26T14:47:13.016" v="1661" actId="1076"/>
          <ac:picMkLst>
            <pc:docMk/>
            <pc:sldMk cId="3637936562" sldId="2147478773"/>
            <ac:picMk id="26" creationId="{9E5EB3F8-690E-141C-ECD0-7E81DE0F38AE}"/>
          </ac:picMkLst>
        </pc:picChg>
        <pc:picChg chg="add mod">
          <ac:chgData name="Nicolas Kirrmann" userId="82063de6-9c6f-4790-b8fa-98feff280277" providerId="ADAL" clId="{0C171BAF-E93B-4ED5-A617-15B9C4586683}" dt="2023-09-06T10:40:40.630" v="375" actId="1076"/>
          <ac:picMkLst>
            <pc:docMk/>
            <pc:sldMk cId="3637936562" sldId="2147478773"/>
            <ac:picMk id="28" creationId="{BA5C916B-0937-F428-7BA5-9CA316662E93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6T07:07:57.580" v="1180"/>
        <pc:sldMkLst>
          <pc:docMk/>
          <pc:sldMk cId="702049605" sldId="2147478774"/>
        </pc:sldMkLst>
        <pc:spChg chg="mod">
          <ac:chgData name="Nicolas Kirrmann" userId="82063de6-9c6f-4790-b8fa-98feff280277" providerId="ADAL" clId="{0C171BAF-E93B-4ED5-A617-15B9C4586683}" dt="2023-09-26T07:05:57.879" v="1085" actId="12788"/>
          <ac:spMkLst>
            <pc:docMk/>
            <pc:sldMk cId="702049605" sldId="2147478774"/>
            <ac:spMk id="7" creationId="{EBEFC8D3-731E-DB16-B661-D624F92F5D64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11" creationId="{65FB4F72-4CC9-27CC-E2B6-9D233606A71F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12" creationId="{6523F290-BB54-8BED-748C-146C1CEC0F33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13" creationId="{F0FC00C3-B9CC-9ECC-E478-34C0EA63DA3C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17" creationId="{EC38A88A-B24C-D300-A115-DB9A165D216D}"/>
          </ac:spMkLst>
        </pc:spChg>
        <pc:spChg chg="del">
          <ac:chgData name="Nicolas Kirrmann" userId="82063de6-9c6f-4790-b8fa-98feff280277" providerId="ADAL" clId="{0C171BAF-E93B-4ED5-A617-15B9C4586683}" dt="2023-09-26T06:50:44.740" v="587" actId="478"/>
          <ac:spMkLst>
            <pc:docMk/>
            <pc:sldMk cId="702049605" sldId="2147478774"/>
            <ac:spMk id="18" creationId="{5CC0B297-4C34-7B2D-8803-AC83F3FAE90E}"/>
          </ac:spMkLst>
        </pc:spChg>
        <pc:spChg chg="mod">
          <ac:chgData name="Nicolas Kirrmann" userId="82063de6-9c6f-4790-b8fa-98feff280277" providerId="ADAL" clId="{0C171BAF-E93B-4ED5-A617-15B9C4586683}" dt="2023-09-26T07:06:41.216" v="1132" actId="1076"/>
          <ac:spMkLst>
            <pc:docMk/>
            <pc:sldMk cId="702049605" sldId="2147478774"/>
            <ac:spMk id="22" creationId="{FF0F0D65-0660-4E7E-371C-E9ED8C101717}"/>
          </ac:spMkLst>
        </pc:spChg>
        <pc:spChg chg="mod">
          <ac:chgData name="Nicolas Kirrmann" userId="82063de6-9c6f-4790-b8fa-98feff280277" providerId="ADAL" clId="{0C171BAF-E93B-4ED5-A617-15B9C4586683}" dt="2023-09-26T07:05:57.879" v="1085" actId="12788"/>
          <ac:spMkLst>
            <pc:docMk/>
            <pc:sldMk cId="702049605" sldId="2147478774"/>
            <ac:spMk id="26" creationId="{4BD549E7-1210-F4B1-6CB5-2D6183ED2AD5}"/>
          </ac:spMkLst>
        </pc:spChg>
        <pc:spChg chg="mod">
          <ac:chgData name="Nicolas Kirrmann" userId="82063de6-9c6f-4790-b8fa-98feff280277" providerId="ADAL" clId="{0C171BAF-E93B-4ED5-A617-15B9C4586683}" dt="2023-09-26T07:06:16.466" v="1115" actId="1036"/>
          <ac:spMkLst>
            <pc:docMk/>
            <pc:sldMk cId="702049605" sldId="2147478774"/>
            <ac:spMk id="28" creationId="{A4ECE7B1-5E56-ECCE-E047-951CB12E863D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35" creationId="{6CC6AE7B-A418-CD3D-9984-3ABC5B03C4ED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36" creationId="{DE80251A-67E2-E14B-7C01-6A1486F44804}"/>
          </ac:spMkLst>
        </pc:spChg>
        <pc:spChg chg="mod">
          <ac:chgData name="Nicolas Kirrmann" userId="82063de6-9c6f-4790-b8fa-98feff280277" providerId="ADAL" clId="{0C171BAF-E93B-4ED5-A617-15B9C4586683}" dt="2023-09-26T07:06:01.709" v="1092" actId="1036"/>
          <ac:spMkLst>
            <pc:docMk/>
            <pc:sldMk cId="702049605" sldId="2147478774"/>
            <ac:spMk id="48" creationId="{498E94F6-E20E-C7AB-AA5F-3768BC54A76B}"/>
          </ac:spMkLst>
        </pc:spChg>
        <pc:spChg chg="add del mod">
          <ac:chgData name="Nicolas Kirrmann" userId="82063de6-9c6f-4790-b8fa-98feff280277" providerId="ADAL" clId="{0C171BAF-E93B-4ED5-A617-15B9C4586683}" dt="2023-09-26T07:04:25.933" v="1007" actId="478"/>
          <ac:spMkLst>
            <pc:docMk/>
            <pc:sldMk cId="702049605" sldId="2147478774"/>
            <ac:spMk id="50" creationId="{BF22F60C-878E-E305-16EF-C008773285BB}"/>
          </ac:spMkLst>
        </pc:spChg>
        <pc:spChg chg="add del mod">
          <ac:chgData name="Nicolas Kirrmann" userId="82063de6-9c6f-4790-b8fa-98feff280277" providerId="ADAL" clId="{0C171BAF-E93B-4ED5-A617-15B9C4586683}" dt="2023-09-26T07:04:32.481" v="1008" actId="478"/>
          <ac:spMkLst>
            <pc:docMk/>
            <pc:sldMk cId="702049605" sldId="2147478774"/>
            <ac:spMk id="51" creationId="{CC6AF990-55EA-B0C0-8F57-7FAE4F580D97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54" creationId="{A63ED907-87BE-858A-910E-CF7CB59B9EFC}"/>
          </ac:spMkLst>
        </pc:spChg>
        <pc:spChg chg="mod">
          <ac:chgData name="Nicolas Kirrmann" userId="82063de6-9c6f-4790-b8fa-98feff280277" providerId="ADAL" clId="{0C171BAF-E93B-4ED5-A617-15B9C4586683}" dt="2023-09-26T06:50:23.661" v="583" actId="1076"/>
          <ac:spMkLst>
            <pc:docMk/>
            <pc:sldMk cId="702049605" sldId="2147478774"/>
            <ac:spMk id="1025" creationId="{D6B12596-0E63-B58C-DC9B-A44DD1478B9B}"/>
          </ac:spMkLst>
        </pc:spChg>
        <pc:spChg chg="mod">
          <ac:chgData name="Nicolas Kirrmann" userId="82063de6-9c6f-4790-b8fa-98feff280277" providerId="ADAL" clId="{0C171BAF-E93B-4ED5-A617-15B9C4586683}" dt="2023-09-26T07:06:10.815" v="1093" actId="14100"/>
          <ac:spMkLst>
            <pc:docMk/>
            <pc:sldMk cId="702049605" sldId="2147478774"/>
            <ac:spMk id="1046" creationId="{C168CEF3-1AD2-8500-95D0-9B664130D2A7}"/>
          </ac:spMkLst>
        </pc:spChg>
        <pc:spChg chg="mod">
          <ac:chgData name="Nicolas Kirrmann" userId="82063de6-9c6f-4790-b8fa-98feff280277" providerId="ADAL" clId="{0C171BAF-E93B-4ED5-A617-15B9C4586683}" dt="2023-09-26T07:06:27.236" v="1131" actId="1036"/>
          <ac:spMkLst>
            <pc:docMk/>
            <pc:sldMk cId="702049605" sldId="2147478774"/>
            <ac:spMk id="1047" creationId="{F90D696B-25B0-A0F5-1B23-EB3FBFF43753}"/>
          </ac:spMkLst>
        </pc:spChg>
        <pc:picChg chg="mod">
          <ac:chgData name="Nicolas Kirrmann" userId="82063de6-9c6f-4790-b8fa-98feff280277" providerId="ADAL" clId="{0C171BAF-E93B-4ED5-A617-15B9C4586683}" dt="2023-09-26T07:05:50.534" v="1084" actId="1038"/>
          <ac:picMkLst>
            <pc:docMk/>
            <pc:sldMk cId="702049605" sldId="2147478774"/>
            <ac:picMk id="8" creationId="{69E50E10-4980-E8AD-A31A-6CB601F68E4B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0" creationId="{B3C046D8-E983-C598-1BA9-26D8145B7DD7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4" creationId="{0064EE1B-B998-7491-2CB4-558EC2248878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15" creationId="{237BED71-A6DB-6E2A-71C6-3BCA27BDC35D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19" creationId="{28B3E1D8-936E-7C34-C9F2-B87C725B7D3A}"/>
          </ac:picMkLst>
        </pc:picChg>
        <pc:picChg chg="mod">
          <ac:chgData name="Nicolas Kirrmann" userId="82063de6-9c6f-4790-b8fa-98feff280277" providerId="ADAL" clId="{0C171BAF-E93B-4ED5-A617-15B9C4586683}" dt="2023-09-26T06:50:07.741" v="580" actId="1037"/>
          <ac:picMkLst>
            <pc:docMk/>
            <pc:sldMk cId="702049605" sldId="2147478774"/>
            <ac:picMk id="27" creationId="{97826BBC-90DE-F3B9-3837-A3835BBA5FC6}"/>
          </ac:picMkLst>
        </pc:picChg>
        <pc:picChg chg="mod">
          <ac:chgData name="Nicolas Kirrmann" userId="82063de6-9c6f-4790-b8fa-98feff280277" providerId="ADAL" clId="{0C171BAF-E93B-4ED5-A617-15B9C4586683}" dt="2023-09-26T07:06:16.466" v="1115" actId="1036"/>
          <ac:picMkLst>
            <pc:docMk/>
            <pc:sldMk cId="702049605" sldId="2147478774"/>
            <ac:picMk id="31" creationId="{167A7BF5-1842-CDA7-2F2C-F66A64A5317B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37" creationId="{E7C3EBED-7488-FCED-6A6D-A05C0519F734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56" creationId="{A622C3C7-743B-BE6E-0795-8BB6667DE582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026" creationId="{84DE12EA-1826-BAAE-3C94-BE43612C6917}"/>
          </ac:picMkLst>
        </pc:picChg>
        <pc:cxnChg chg="del mod">
          <ac:chgData name="Nicolas Kirrmann" userId="82063de6-9c6f-4790-b8fa-98feff280277" providerId="ADAL" clId="{0C171BAF-E93B-4ED5-A617-15B9C4586683}" dt="2023-09-26T06:53:46.962" v="763" actId="478"/>
          <ac:cxnSpMkLst>
            <pc:docMk/>
            <pc:sldMk cId="702049605" sldId="2147478774"/>
            <ac:cxnSpMk id="16" creationId="{92173FB1-539B-E6D9-FC8E-70A2C62BAEF6}"/>
          </ac:cxnSpMkLst>
        </pc:cxnChg>
        <pc:cxnChg chg="add mod">
          <ac:chgData name="Nicolas Kirrmann" userId="82063de6-9c6f-4790-b8fa-98feff280277" providerId="ADAL" clId="{0C171BAF-E93B-4ED5-A617-15B9C4586683}" dt="2023-09-26T07:06:59.670" v="1156" actId="1038"/>
          <ac:cxnSpMkLst>
            <pc:docMk/>
            <pc:sldMk cId="702049605" sldId="2147478774"/>
            <ac:cxnSpMk id="20" creationId="{8CDB6DF4-B4EB-5F94-2A5B-2C066465398F}"/>
          </ac:cxnSpMkLst>
        </pc:cxnChg>
        <pc:cxnChg chg="add 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24" creationId="{69B5BA35-67D1-114F-1175-7BAB23CF0403}"/>
          </ac:cxnSpMkLst>
        </pc:cxnChg>
        <pc:cxnChg chg="add 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32" creationId="{32C97131-197E-24F8-5B84-88C18C3F5910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40" creationId="{AF8A6F33-D479-9E0D-16CA-4F3253D8E995}"/>
          </ac:cxnSpMkLst>
        </pc:cxnChg>
        <pc:cxnChg chg="add mod">
          <ac:chgData name="Nicolas Kirrmann" userId="82063de6-9c6f-4790-b8fa-98feff280277" providerId="ADAL" clId="{0C171BAF-E93B-4ED5-A617-15B9C4586683}" dt="2023-09-26T07:06:59.670" v="1156" actId="1038"/>
          <ac:cxnSpMkLst>
            <pc:docMk/>
            <pc:sldMk cId="702049605" sldId="2147478774"/>
            <ac:cxnSpMk id="45" creationId="{F63DB584-FC95-F3AD-2860-E8389DCF9228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60" creationId="{575DC9A7-3CB9-6082-C087-6A0B9475D195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1029" creationId="{FACF58BD-A159-B254-10AF-A3C4B6E61EB4}"/>
          </ac:cxnSpMkLst>
        </pc:cxnChg>
        <pc:cxnChg chg="mod">
          <ac:chgData name="Nicolas Kirrmann" userId="82063de6-9c6f-4790-b8fa-98feff280277" providerId="ADAL" clId="{0C171BAF-E93B-4ED5-A617-15B9C4586683}" dt="2023-09-26T07:05:57.879" v="1085" actId="12788"/>
          <ac:cxnSpMkLst>
            <pc:docMk/>
            <pc:sldMk cId="702049605" sldId="2147478774"/>
            <ac:cxnSpMk id="1034" creationId="{2137E13C-5A46-6503-607E-9080630724F7}"/>
          </ac:cxnSpMkLst>
        </pc:cxnChg>
        <pc:cxnChg chg="mod">
          <ac:chgData name="Nicolas Kirrmann" userId="82063de6-9c6f-4790-b8fa-98feff280277" providerId="ADAL" clId="{0C171BAF-E93B-4ED5-A617-15B9C4586683}" dt="2023-09-26T07:06:49.719" v="1134" actId="14100"/>
          <ac:cxnSpMkLst>
            <pc:docMk/>
            <pc:sldMk cId="702049605" sldId="2147478774"/>
            <ac:cxnSpMk id="1054" creationId="{8266431D-5F8C-BFAE-36BC-FCD7661558C5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1057" creationId="{B6D76FAF-5399-AF87-2497-AAC7979FD3D5}"/>
          </ac:cxnSpMkLst>
        </pc:cxnChg>
      </pc:sldChg>
      <pc:sldChg chg="addSp delSp modSp add mod">
        <pc:chgData name="Nicolas Kirrmann" userId="82063de6-9c6f-4790-b8fa-98feff280277" providerId="ADAL" clId="{0C171BAF-E93B-4ED5-A617-15B9C4586683}" dt="2023-09-27T17:41:27.394" v="4044" actId="20577"/>
        <pc:sldMkLst>
          <pc:docMk/>
          <pc:sldMk cId="1255215966" sldId="2147478775"/>
        </pc:sldMkLst>
        <pc:spChg chg="mod">
          <ac:chgData name="Nicolas Kirrmann" userId="82063de6-9c6f-4790-b8fa-98feff280277" providerId="ADAL" clId="{0C171BAF-E93B-4ED5-A617-15B9C4586683}" dt="2023-09-27T17:38:07.293" v="3760" actId="20577"/>
          <ac:spMkLst>
            <pc:docMk/>
            <pc:sldMk cId="1255215966" sldId="2147478775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5" creationId="{E2DCDF4D-1136-4004-3462-AD3B66A52137}"/>
          </ac:spMkLst>
        </pc:spChg>
        <pc:spChg chg="add del mod">
          <ac:chgData name="Nicolas Kirrmann" userId="82063de6-9c6f-4790-b8fa-98feff280277" providerId="ADAL" clId="{0C171BAF-E93B-4ED5-A617-15B9C4586683}" dt="2023-09-27T17:08:16.903" v="1746" actId="478"/>
          <ac:spMkLst>
            <pc:docMk/>
            <pc:sldMk cId="1255215966" sldId="2147478775"/>
            <ac:spMk id="5" creationId="{E6ED4A21-9BBF-2130-8094-92D1AB40BB95}"/>
          </ac:spMkLst>
        </pc:spChg>
        <pc:spChg chg="add del mod">
          <ac:chgData name="Nicolas Kirrmann" userId="82063de6-9c6f-4790-b8fa-98feff280277" providerId="ADAL" clId="{0C171BAF-E93B-4ED5-A617-15B9C4586683}" dt="2023-09-27T17:08:01.254" v="1740" actId="478"/>
          <ac:spMkLst>
            <pc:docMk/>
            <pc:sldMk cId="1255215966" sldId="2147478775"/>
            <ac:spMk id="6" creationId="{BC353F3F-FB28-F61D-D2C7-B9C448A9AE5F}"/>
          </ac:spMkLst>
        </pc:spChg>
        <pc:spChg chg="add del mod">
          <ac:chgData name="Nicolas Kirrmann" userId="82063de6-9c6f-4790-b8fa-98feff280277" providerId="ADAL" clId="{0C171BAF-E93B-4ED5-A617-15B9C4586683}" dt="2023-09-27T17:39:47.665" v="3964" actId="478"/>
          <ac:spMkLst>
            <pc:docMk/>
            <pc:sldMk cId="1255215966" sldId="2147478775"/>
            <ac:spMk id="7" creationId="{38FF0D55-92A0-DB27-DFB9-64DCED124232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7" creationId="{6E27DE3C-B4A2-5D91-BB1F-A5C505808C42}"/>
          </ac:spMkLst>
        </pc:spChg>
        <pc:spChg chg="del mod">
          <ac:chgData name="Nicolas Kirrmann" userId="82063de6-9c6f-4790-b8fa-98feff280277" providerId="ADAL" clId="{0C171BAF-E93B-4ED5-A617-15B9C4586683}" dt="2023-09-27T17:39:45.480" v="3962" actId="478"/>
          <ac:spMkLst>
            <pc:docMk/>
            <pc:sldMk cId="1255215966" sldId="2147478775"/>
            <ac:spMk id="8" creationId="{01485F4A-D5CA-3572-11D8-F4C83EE55EB6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9" creationId="{7315470F-1F63-8018-BC8E-BEB2756B4441}"/>
          </ac:spMkLst>
        </pc:spChg>
        <pc:spChg chg="add del mod">
          <ac:chgData name="Nicolas Kirrmann" userId="82063de6-9c6f-4790-b8fa-98feff280277" providerId="ADAL" clId="{0C171BAF-E93B-4ED5-A617-15B9C4586683}" dt="2023-09-27T17:38:50.305" v="3853"/>
          <ac:spMkLst>
            <pc:docMk/>
            <pc:sldMk cId="1255215966" sldId="2147478775"/>
            <ac:spMk id="9" creationId="{AE480C18-8B75-6D37-FE55-02FCA4D302F1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0" creationId="{75781EA2-4BBF-5EB3-8BF8-4AA6713D967A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1" creationId="{78474880-B2B0-86B4-9739-042BB0FF9090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2" creationId="{C0138154-D5A5-1BB4-D869-29D3D4268AC4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3" creationId="{64EEFFA2-73E4-C571-40A1-3704920F2326}"/>
          </ac:spMkLst>
        </pc:spChg>
        <pc:spChg chg="add del mod">
          <ac:chgData name="Nicolas Kirrmann" userId="82063de6-9c6f-4790-b8fa-98feff280277" providerId="ADAL" clId="{0C171BAF-E93B-4ED5-A617-15B9C4586683}" dt="2023-09-27T17:39:48.280" v="3965" actId="478"/>
          <ac:spMkLst>
            <pc:docMk/>
            <pc:sldMk cId="1255215966" sldId="2147478775"/>
            <ac:spMk id="14" creationId="{9E921418-A74E-29F8-2640-727309092916}"/>
          </ac:spMkLst>
        </pc:spChg>
        <pc:graphicFrameChg chg="add mod modGraphic">
          <ac:chgData name="Nicolas Kirrmann" userId="82063de6-9c6f-4790-b8fa-98feff280277" providerId="ADAL" clId="{0C171BAF-E93B-4ED5-A617-15B9C4586683}" dt="2023-09-27T17:41:27.394" v="4044" actId="20577"/>
          <ac:graphicFrameMkLst>
            <pc:docMk/>
            <pc:sldMk cId="1255215966" sldId="2147478775"/>
            <ac:graphicFrameMk id="10" creationId="{54A7BB92-D302-F33D-BCE1-D7BE82BF4985}"/>
          </ac:graphicFrameMkLst>
        </pc:graphicFrameChg>
      </pc:sldChg>
      <pc:sldChg chg="modSp add mod">
        <pc:chgData name="Nicolas Kirrmann" userId="82063de6-9c6f-4790-b8fa-98feff280277" providerId="ADAL" clId="{0C171BAF-E93B-4ED5-A617-15B9C4586683}" dt="2023-09-26T07:52:00.656" v="1215" actId="20577"/>
        <pc:sldMkLst>
          <pc:docMk/>
          <pc:sldMk cId="903760400" sldId="2147478776"/>
        </pc:sldMkLst>
        <pc:spChg chg="mod">
          <ac:chgData name="Nicolas Kirrmann" userId="82063de6-9c6f-4790-b8fa-98feff280277" providerId="ADAL" clId="{0C171BAF-E93B-4ED5-A617-15B9C4586683}" dt="2023-09-26T07:52:00.656" v="1215" actId="20577"/>
          <ac:spMkLst>
            <pc:docMk/>
            <pc:sldMk cId="903760400" sldId="2147478776"/>
            <ac:spMk id="2" creationId="{D5B6EE37-B2CA-F1BD-7545-F0E1504A330C}"/>
          </ac:spMkLst>
        </pc:spChg>
      </pc:sldChg>
      <pc:sldChg chg="modSp add mod">
        <pc:chgData name="Nicolas Kirrmann" userId="82063de6-9c6f-4790-b8fa-98feff280277" providerId="ADAL" clId="{0C171BAF-E93B-4ED5-A617-15B9C4586683}" dt="2023-09-26T07:52:11.983" v="1229" actId="20577"/>
        <pc:sldMkLst>
          <pc:docMk/>
          <pc:sldMk cId="3917464552" sldId="2147478777"/>
        </pc:sldMkLst>
        <pc:spChg chg="mod">
          <ac:chgData name="Nicolas Kirrmann" userId="82063de6-9c6f-4790-b8fa-98feff280277" providerId="ADAL" clId="{0C171BAF-E93B-4ED5-A617-15B9C4586683}" dt="2023-09-26T07:52:11.983" v="1229" actId="20577"/>
          <ac:spMkLst>
            <pc:docMk/>
            <pc:sldMk cId="3917464552" sldId="2147478777"/>
            <ac:spMk id="2" creationId="{D5B6EE37-B2CA-F1BD-7545-F0E1504A330C}"/>
          </ac:spMkLst>
        </pc:spChg>
      </pc:sldChg>
      <pc:sldChg chg="addSp delSp modSp add mod">
        <pc:chgData name="Nicolas Kirrmann" userId="82063de6-9c6f-4790-b8fa-98feff280277" providerId="ADAL" clId="{0C171BAF-E93B-4ED5-A617-15B9C4586683}" dt="2023-09-27T17:10:03.415" v="1786" actId="20577"/>
        <pc:sldMkLst>
          <pc:docMk/>
          <pc:sldMk cId="609445585" sldId="2147478778"/>
        </pc:sldMkLst>
        <pc:spChg chg="mod">
          <ac:chgData name="Nicolas Kirrmann" userId="82063de6-9c6f-4790-b8fa-98feff280277" providerId="ADAL" clId="{0C171BAF-E93B-4ED5-A617-15B9C4586683}" dt="2023-09-26T09:42:33.404" v="1369" actId="20577"/>
          <ac:spMkLst>
            <pc:docMk/>
            <pc:sldMk cId="609445585" sldId="2147478778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6" creationId="{BC353F3F-FB28-F61D-D2C7-B9C448A9AE5F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8" creationId="{01485F4A-D5CA-3572-11D8-F4C83EE55EB6}"/>
          </ac:spMkLst>
        </pc:spChg>
        <pc:spChg chg="add mod">
          <ac:chgData name="Nicolas Kirrmann" userId="82063de6-9c6f-4790-b8fa-98feff280277" providerId="ADAL" clId="{0C171BAF-E93B-4ED5-A617-15B9C4586683}" dt="2023-09-27T17:08:45.244" v="1749" actId="14100"/>
          <ac:spMkLst>
            <pc:docMk/>
            <pc:sldMk cId="609445585" sldId="2147478778"/>
            <ac:spMk id="10" creationId="{EF02AEAF-67D8-6F2E-B701-6F085D70DB2A}"/>
          </ac:spMkLst>
        </pc:spChg>
        <pc:spChg chg="add mod">
          <ac:chgData name="Nicolas Kirrmann" userId="82063de6-9c6f-4790-b8fa-98feff280277" providerId="ADAL" clId="{0C171BAF-E93B-4ED5-A617-15B9C4586683}" dt="2023-09-27T17:08:52.023" v="1753" actId="20577"/>
          <ac:spMkLst>
            <pc:docMk/>
            <pc:sldMk cId="609445585" sldId="2147478778"/>
            <ac:spMk id="11" creationId="{7CC279A0-A442-92E2-D2AC-984F1E2F01F6}"/>
          </ac:spMkLst>
        </pc:spChg>
        <pc:spChg chg="add mod">
          <ac:chgData name="Nicolas Kirrmann" userId="82063de6-9c6f-4790-b8fa-98feff280277" providerId="ADAL" clId="{0C171BAF-E93B-4ED5-A617-15B9C4586683}" dt="2023-09-27T17:09:00.401" v="1756" actId="14100"/>
          <ac:spMkLst>
            <pc:docMk/>
            <pc:sldMk cId="609445585" sldId="2147478778"/>
            <ac:spMk id="12" creationId="{479E63EC-F08C-0E3F-A8C1-D97E8B0F6084}"/>
          </ac:spMkLst>
        </pc:spChg>
        <pc:spChg chg="add mod">
          <ac:chgData name="Nicolas Kirrmann" userId="82063de6-9c6f-4790-b8fa-98feff280277" providerId="ADAL" clId="{0C171BAF-E93B-4ED5-A617-15B9C4586683}" dt="2023-09-27T17:09:10.481" v="1760" actId="14100"/>
          <ac:spMkLst>
            <pc:docMk/>
            <pc:sldMk cId="609445585" sldId="2147478778"/>
            <ac:spMk id="13" creationId="{566D867C-2CA3-083D-6F28-DAEBFB6B24E1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14" creationId="{9E921418-A74E-29F8-2640-727309092916}"/>
          </ac:spMkLst>
        </pc:spChg>
        <pc:spChg chg="add mod">
          <ac:chgData name="Nicolas Kirrmann" userId="82063de6-9c6f-4790-b8fa-98feff280277" providerId="ADAL" clId="{0C171BAF-E93B-4ED5-A617-15B9C4586683}" dt="2023-09-27T17:09:41.670" v="1774" actId="404"/>
          <ac:spMkLst>
            <pc:docMk/>
            <pc:sldMk cId="609445585" sldId="2147478778"/>
            <ac:spMk id="15" creationId="{FA583756-F658-77BC-8562-6015EE0AA34E}"/>
          </ac:spMkLst>
        </pc:spChg>
        <pc:spChg chg="add mod">
          <ac:chgData name="Nicolas Kirrmann" userId="82063de6-9c6f-4790-b8fa-98feff280277" providerId="ADAL" clId="{0C171BAF-E93B-4ED5-A617-15B9C4586683}" dt="2023-09-27T17:09:49.589" v="1778" actId="20577"/>
          <ac:spMkLst>
            <pc:docMk/>
            <pc:sldMk cId="609445585" sldId="2147478778"/>
            <ac:spMk id="16" creationId="{56576975-2C59-289A-2563-177EC7F13860}"/>
          </ac:spMkLst>
        </pc:spChg>
        <pc:spChg chg="add mod">
          <ac:chgData name="Nicolas Kirrmann" userId="82063de6-9c6f-4790-b8fa-98feff280277" providerId="ADAL" clId="{0C171BAF-E93B-4ED5-A617-15B9C4586683}" dt="2023-09-27T17:09:57.222" v="1782" actId="20577"/>
          <ac:spMkLst>
            <pc:docMk/>
            <pc:sldMk cId="609445585" sldId="2147478778"/>
            <ac:spMk id="17" creationId="{BEED7B22-FDEF-298A-A466-B18933CD4DE4}"/>
          </ac:spMkLst>
        </pc:spChg>
        <pc:spChg chg="add mod">
          <ac:chgData name="Nicolas Kirrmann" userId="82063de6-9c6f-4790-b8fa-98feff280277" providerId="ADAL" clId="{0C171BAF-E93B-4ED5-A617-15B9C4586683}" dt="2023-09-27T17:10:03.415" v="1786" actId="20577"/>
          <ac:spMkLst>
            <pc:docMk/>
            <pc:sldMk cId="609445585" sldId="2147478778"/>
            <ac:spMk id="18" creationId="{2DF21D86-4D1C-8BF6-36E7-FEFED61EB4F8}"/>
          </ac:spMkLst>
        </pc:spChg>
        <pc:picChg chg="add mod">
          <ac:chgData name="Nicolas Kirrmann" userId="82063de6-9c6f-4790-b8fa-98feff280277" providerId="ADAL" clId="{0C171BAF-E93B-4ED5-A617-15B9C4586683}" dt="2023-09-26T09:42:41.797" v="1372" actId="1076"/>
          <ac:picMkLst>
            <pc:docMk/>
            <pc:sldMk cId="609445585" sldId="2147478778"/>
            <ac:picMk id="7" creationId="{72214051-EEBD-5CDD-1D52-383387DB828D}"/>
          </ac:picMkLst>
        </pc:picChg>
        <pc:picChg chg="add del mod">
          <ac:chgData name="Nicolas Kirrmann" userId="82063de6-9c6f-4790-b8fa-98feff280277" providerId="ADAL" clId="{0C171BAF-E93B-4ED5-A617-15B9C4586683}" dt="2023-09-26T09:43:06.329" v="1374"/>
          <ac:picMkLst>
            <pc:docMk/>
            <pc:sldMk cId="609445585" sldId="2147478778"/>
            <ac:picMk id="9" creationId="{E6F70E1C-D990-B12D-7E1E-9AC6BE5935AD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0:28.556" v="1793" actId="1076"/>
        <pc:sldMkLst>
          <pc:docMk/>
          <pc:sldMk cId="1324229569" sldId="2147478779"/>
        </pc:sldMkLst>
        <pc:spChg chg="mod">
          <ac:chgData name="Nicolas Kirrmann" userId="82063de6-9c6f-4790-b8fa-98feff280277" providerId="ADAL" clId="{0C171BAF-E93B-4ED5-A617-15B9C4586683}" dt="2023-09-26T09:43:30.619" v="1399" actId="20577"/>
          <ac:spMkLst>
            <pc:docMk/>
            <pc:sldMk cId="1324229569" sldId="2147478779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10:23.753" v="1790" actId="14100"/>
          <ac:spMkLst>
            <pc:docMk/>
            <pc:sldMk cId="1324229569" sldId="2147478779"/>
            <ac:spMk id="8" creationId="{1299F60D-DF95-CC42-771A-A1F7E21D8B54}"/>
          </ac:spMkLst>
        </pc:spChg>
        <pc:spChg chg="add mod">
          <ac:chgData name="Nicolas Kirrmann" userId="82063de6-9c6f-4790-b8fa-98feff280277" providerId="ADAL" clId="{0C171BAF-E93B-4ED5-A617-15B9C4586683}" dt="2023-09-27T17:10:28.556" v="1793" actId="1076"/>
          <ac:spMkLst>
            <pc:docMk/>
            <pc:sldMk cId="1324229569" sldId="2147478779"/>
            <ac:spMk id="9" creationId="{3CF9A582-FCF0-43CA-9383-5E57E1F134F1}"/>
          </ac:spMkLst>
        </pc:spChg>
        <pc:picChg chg="add mod">
          <ac:chgData name="Nicolas Kirrmann" userId="82063de6-9c6f-4790-b8fa-98feff280277" providerId="ADAL" clId="{0C171BAF-E93B-4ED5-A617-15B9C4586683}" dt="2023-09-26T09:43:24.562" v="1379" actId="1076"/>
          <ac:picMkLst>
            <pc:docMk/>
            <pc:sldMk cId="1324229569" sldId="2147478779"/>
            <ac:picMk id="6" creationId="{351C4DE9-49A0-63FF-3D78-EA23F4CEAF15}"/>
          </ac:picMkLst>
        </pc:picChg>
        <pc:picChg chg="del">
          <ac:chgData name="Nicolas Kirrmann" userId="82063de6-9c6f-4790-b8fa-98feff280277" providerId="ADAL" clId="{0C171BAF-E93B-4ED5-A617-15B9C4586683}" dt="2023-09-26T09:43:10.297" v="1376" actId="478"/>
          <ac:picMkLst>
            <pc:docMk/>
            <pc:sldMk cId="1324229569" sldId="2147478779"/>
            <ac:picMk id="7" creationId="{72214051-EEBD-5CDD-1D52-383387DB828D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6:00.663" v="2203" actId="14100"/>
        <pc:sldMkLst>
          <pc:docMk/>
          <pc:sldMk cId="3160056669" sldId="2147478780"/>
        </pc:sldMkLst>
        <pc:spChg chg="add mod">
          <ac:chgData name="Nicolas Kirrmann" userId="82063de6-9c6f-4790-b8fa-98feff280277" providerId="ADAL" clId="{0C171BAF-E93B-4ED5-A617-15B9C4586683}" dt="2023-09-27T17:14:33.832" v="1979" actId="14100"/>
          <ac:spMkLst>
            <pc:docMk/>
            <pc:sldMk cId="3160056669" sldId="2147478780"/>
            <ac:spMk id="8" creationId="{E0B3BD6A-DDEA-133D-144F-276B5198546B}"/>
          </ac:spMkLst>
        </pc:spChg>
        <pc:spChg chg="add del mod">
          <ac:chgData name="Nicolas Kirrmann" userId="82063de6-9c6f-4790-b8fa-98feff280277" providerId="ADAL" clId="{0C171BAF-E93B-4ED5-A617-15B9C4586683}" dt="2023-09-27T17:14:23.327" v="1974" actId="478"/>
          <ac:spMkLst>
            <pc:docMk/>
            <pc:sldMk cId="3160056669" sldId="2147478780"/>
            <ac:spMk id="9" creationId="{313FC399-C0EA-D7A9-6AE1-642FE6FCBA19}"/>
          </ac:spMkLst>
        </pc:spChg>
        <pc:spChg chg="add mod">
          <ac:chgData name="Nicolas Kirrmann" userId="82063de6-9c6f-4790-b8fa-98feff280277" providerId="ADAL" clId="{0C171BAF-E93B-4ED5-A617-15B9C4586683}" dt="2023-09-27T17:16:00.663" v="2203" actId="14100"/>
          <ac:spMkLst>
            <pc:docMk/>
            <pc:sldMk cId="3160056669" sldId="2147478780"/>
            <ac:spMk id="10" creationId="{712C41E6-D2A7-D9CB-D722-28DB738012C0}"/>
          </ac:spMkLst>
        </pc:spChg>
        <pc:picChg chg="del">
          <ac:chgData name="Nicolas Kirrmann" userId="82063de6-9c6f-4790-b8fa-98feff280277" providerId="ADAL" clId="{0C171BAF-E93B-4ED5-A617-15B9C4586683}" dt="2023-09-26T09:46:57.853" v="1401" actId="478"/>
          <ac:picMkLst>
            <pc:docMk/>
            <pc:sldMk cId="3160056669" sldId="2147478780"/>
            <ac:picMk id="6" creationId="{351C4DE9-49A0-63FF-3D78-EA23F4CEAF15}"/>
          </ac:picMkLst>
        </pc:picChg>
        <pc:picChg chg="add mod">
          <ac:chgData name="Nicolas Kirrmann" userId="82063de6-9c6f-4790-b8fa-98feff280277" providerId="ADAL" clId="{0C171BAF-E93B-4ED5-A617-15B9C4586683}" dt="2023-09-27T17:14:25.994" v="1976" actId="1076"/>
          <ac:picMkLst>
            <pc:docMk/>
            <pc:sldMk cId="3160056669" sldId="2147478780"/>
            <ac:picMk id="7" creationId="{E3897213-9D66-36EC-E02D-CA49B2C61FAE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7:25.913" v="2354" actId="14100"/>
        <pc:sldMkLst>
          <pc:docMk/>
          <pc:sldMk cId="2946001124" sldId="2147478781"/>
        </pc:sldMkLst>
        <pc:spChg chg="add mod">
          <ac:chgData name="Nicolas Kirrmann" userId="82063de6-9c6f-4790-b8fa-98feff280277" providerId="ADAL" clId="{0C171BAF-E93B-4ED5-A617-15B9C4586683}" dt="2023-09-27T17:17:08.181" v="2350" actId="113"/>
          <ac:spMkLst>
            <pc:docMk/>
            <pc:sldMk cId="2946001124" sldId="2147478781"/>
            <ac:spMk id="8" creationId="{AC201CAA-3EAE-5CA2-9895-F49DBF1C418B}"/>
          </ac:spMkLst>
        </pc:spChg>
        <pc:spChg chg="add del mod">
          <ac:chgData name="Nicolas Kirrmann" userId="82063de6-9c6f-4790-b8fa-98feff280277" providerId="ADAL" clId="{0C171BAF-E93B-4ED5-A617-15B9C4586683}" dt="2023-09-27T17:16:18.975" v="2213"/>
          <ac:spMkLst>
            <pc:docMk/>
            <pc:sldMk cId="2946001124" sldId="2147478781"/>
            <ac:spMk id="9" creationId="{82BBAF0B-2A86-0C48-7A63-608D3F8EA07A}"/>
          </ac:spMkLst>
        </pc:spChg>
        <pc:spChg chg="add del mod">
          <ac:chgData name="Nicolas Kirrmann" userId="82063de6-9c6f-4790-b8fa-98feff280277" providerId="ADAL" clId="{0C171BAF-E93B-4ED5-A617-15B9C4586683}" dt="2023-09-27T17:17:07.379" v="2349"/>
          <ac:spMkLst>
            <pc:docMk/>
            <pc:sldMk cId="2946001124" sldId="2147478781"/>
            <ac:spMk id="10" creationId="{34325EFD-2425-37C9-6041-E8D031166DE9}"/>
          </ac:spMkLst>
        </pc:spChg>
        <pc:spChg chg="add mod">
          <ac:chgData name="Nicolas Kirrmann" userId="82063de6-9c6f-4790-b8fa-98feff280277" providerId="ADAL" clId="{0C171BAF-E93B-4ED5-A617-15B9C4586683}" dt="2023-09-27T17:17:25.913" v="2354" actId="14100"/>
          <ac:spMkLst>
            <pc:docMk/>
            <pc:sldMk cId="2946001124" sldId="2147478781"/>
            <ac:spMk id="11" creationId="{60AC8485-9E9B-9B04-493B-D902633E6D09}"/>
          </ac:spMkLst>
        </pc:spChg>
        <pc:picChg chg="add">
          <ac:chgData name="Nicolas Kirrmann" userId="82063de6-9c6f-4790-b8fa-98feff280277" providerId="ADAL" clId="{0C171BAF-E93B-4ED5-A617-15B9C4586683}" dt="2023-09-26T09:47:46.762" v="1405" actId="22"/>
          <ac:picMkLst>
            <pc:docMk/>
            <pc:sldMk cId="2946001124" sldId="2147478781"/>
            <ac:picMk id="6" creationId="{C2E89AFB-176C-7112-C908-1CD6CF0E51B3}"/>
          </ac:picMkLst>
        </pc:picChg>
        <pc:picChg chg="del">
          <ac:chgData name="Nicolas Kirrmann" userId="82063de6-9c6f-4790-b8fa-98feff280277" providerId="ADAL" clId="{0C171BAF-E93B-4ED5-A617-15B9C4586683}" dt="2023-09-26T09:47:46.314" v="1404" actId="478"/>
          <ac:picMkLst>
            <pc:docMk/>
            <pc:sldMk cId="2946001124" sldId="2147478781"/>
            <ac:picMk id="7" creationId="{E3897213-9D66-36EC-E02D-CA49B2C61FAE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8:12.755" v="2381" actId="20577"/>
        <pc:sldMkLst>
          <pc:docMk/>
          <pc:sldMk cId="110476879" sldId="2147478782"/>
        </pc:sldMkLst>
        <pc:spChg chg="add mod">
          <ac:chgData name="Nicolas Kirrmann" userId="82063de6-9c6f-4790-b8fa-98feff280277" providerId="ADAL" clId="{0C171BAF-E93B-4ED5-A617-15B9C4586683}" dt="2023-09-27T17:17:35.325" v="2357"/>
          <ac:spMkLst>
            <pc:docMk/>
            <pc:sldMk cId="110476879" sldId="2147478782"/>
            <ac:spMk id="8" creationId="{D7FC3B7C-F81D-B5A0-DEBF-35B1A30F830B}"/>
          </ac:spMkLst>
        </pc:spChg>
        <pc:spChg chg="add mod">
          <ac:chgData name="Nicolas Kirrmann" userId="82063de6-9c6f-4790-b8fa-98feff280277" providerId="ADAL" clId="{0C171BAF-E93B-4ED5-A617-15B9C4586683}" dt="2023-09-27T17:18:12.755" v="2381" actId="20577"/>
          <ac:spMkLst>
            <pc:docMk/>
            <pc:sldMk cId="110476879" sldId="2147478782"/>
            <ac:spMk id="9" creationId="{52E5CFAE-48FF-65FC-2542-814F25631AD9}"/>
          </ac:spMkLst>
        </pc:spChg>
        <pc:picChg chg="del">
          <ac:chgData name="Nicolas Kirrmann" userId="82063de6-9c6f-4790-b8fa-98feff280277" providerId="ADAL" clId="{0C171BAF-E93B-4ED5-A617-15B9C4586683}" dt="2023-09-26T09:48:28.314" v="1407" actId="478"/>
          <ac:picMkLst>
            <pc:docMk/>
            <pc:sldMk cId="110476879" sldId="2147478782"/>
            <ac:picMk id="6" creationId="{C2E89AFB-176C-7112-C908-1CD6CF0E51B3}"/>
          </ac:picMkLst>
        </pc:picChg>
        <pc:picChg chg="add">
          <ac:chgData name="Nicolas Kirrmann" userId="82063de6-9c6f-4790-b8fa-98feff280277" providerId="ADAL" clId="{0C171BAF-E93B-4ED5-A617-15B9C4586683}" dt="2023-09-26T09:48:29.092" v="1408" actId="22"/>
          <ac:picMkLst>
            <pc:docMk/>
            <pc:sldMk cId="110476879" sldId="2147478782"/>
            <ac:picMk id="7" creationId="{C77175A7-165C-D41D-8342-DC87F50827FF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0:20.785" v="2650" actId="20577"/>
        <pc:sldMkLst>
          <pc:docMk/>
          <pc:sldMk cId="2212367201" sldId="2147478783"/>
        </pc:sldMkLst>
        <pc:spChg chg="add del mod">
          <ac:chgData name="Nicolas Kirrmann" userId="82063de6-9c6f-4790-b8fa-98feff280277" providerId="ADAL" clId="{0C171BAF-E93B-4ED5-A617-15B9C4586683}" dt="2023-09-27T17:17:34.223" v="2356"/>
          <ac:spMkLst>
            <pc:docMk/>
            <pc:sldMk cId="2212367201" sldId="2147478783"/>
            <ac:spMk id="14" creationId="{8A9C9E7E-80A8-F71C-6F87-8686A65457C9}"/>
          </ac:spMkLst>
        </pc:spChg>
        <pc:spChg chg="add del mod">
          <ac:chgData name="Nicolas Kirrmann" userId="82063de6-9c6f-4790-b8fa-98feff280277" providerId="ADAL" clId="{0C171BAF-E93B-4ED5-A617-15B9C4586683}" dt="2023-09-27T17:17:34.223" v="2356"/>
          <ac:spMkLst>
            <pc:docMk/>
            <pc:sldMk cId="2212367201" sldId="2147478783"/>
            <ac:spMk id="15" creationId="{986C238C-99E1-5120-2530-6F62F84B308C}"/>
          </ac:spMkLst>
        </pc:spChg>
        <pc:spChg chg="add mod">
          <ac:chgData name="Nicolas Kirrmann" userId="82063de6-9c6f-4790-b8fa-98feff280277" providerId="ADAL" clId="{0C171BAF-E93B-4ED5-A617-15B9C4586683}" dt="2023-09-27T17:20:13.506" v="2645" actId="14100"/>
          <ac:spMkLst>
            <pc:docMk/>
            <pc:sldMk cId="2212367201" sldId="2147478783"/>
            <ac:spMk id="16" creationId="{1DFC71D3-80E3-A6F6-033A-60CA6188F78D}"/>
          </ac:spMkLst>
        </pc:spChg>
        <pc:spChg chg="add mod">
          <ac:chgData name="Nicolas Kirrmann" userId="82063de6-9c6f-4790-b8fa-98feff280277" providerId="ADAL" clId="{0C171BAF-E93B-4ED5-A617-15B9C4586683}" dt="2023-09-27T17:19:19.219" v="2531" actId="14100"/>
          <ac:spMkLst>
            <pc:docMk/>
            <pc:sldMk cId="2212367201" sldId="2147478783"/>
            <ac:spMk id="17" creationId="{9273C51D-4620-3D60-D743-40AA1673314C}"/>
          </ac:spMkLst>
        </pc:spChg>
        <pc:spChg chg="add mod">
          <ac:chgData name="Nicolas Kirrmann" userId="82063de6-9c6f-4790-b8fa-98feff280277" providerId="ADAL" clId="{0C171BAF-E93B-4ED5-A617-15B9C4586683}" dt="2023-09-27T17:19:49.056" v="2641" actId="20577"/>
          <ac:spMkLst>
            <pc:docMk/>
            <pc:sldMk cId="2212367201" sldId="2147478783"/>
            <ac:spMk id="18" creationId="{DBC8697E-916A-E701-53EE-9CFEF1C33F07}"/>
          </ac:spMkLst>
        </pc:spChg>
        <pc:spChg chg="add mod">
          <ac:chgData name="Nicolas Kirrmann" userId="82063de6-9c6f-4790-b8fa-98feff280277" providerId="ADAL" clId="{0C171BAF-E93B-4ED5-A617-15B9C4586683}" dt="2023-09-27T17:20:11.315" v="2644" actId="14100"/>
          <ac:spMkLst>
            <pc:docMk/>
            <pc:sldMk cId="2212367201" sldId="2147478783"/>
            <ac:spMk id="19" creationId="{3DC49721-0103-981E-DA6B-579F74BCA546}"/>
          </ac:spMkLst>
        </pc:spChg>
        <pc:spChg chg="add mod">
          <ac:chgData name="Nicolas Kirrmann" userId="82063de6-9c6f-4790-b8fa-98feff280277" providerId="ADAL" clId="{0C171BAF-E93B-4ED5-A617-15B9C4586683}" dt="2023-09-27T17:20:16.745" v="2646" actId="1076"/>
          <ac:spMkLst>
            <pc:docMk/>
            <pc:sldMk cId="2212367201" sldId="2147478783"/>
            <ac:spMk id="20" creationId="{782735D5-075A-F863-49FD-2427B4AEA822}"/>
          </ac:spMkLst>
        </pc:spChg>
        <pc:spChg chg="add mod">
          <ac:chgData name="Nicolas Kirrmann" userId="82063de6-9c6f-4790-b8fa-98feff280277" providerId="ADAL" clId="{0C171BAF-E93B-4ED5-A617-15B9C4586683}" dt="2023-09-27T17:20:20.785" v="2650" actId="20577"/>
          <ac:spMkLst>
            <pc:docMk/>
            <pc:sldMk cId="2212367201" sldId="2147478783"/>
            <ac:spMk id="21" creationId="{F5E537A9-64F1-E238-4811-9B2DAD6CE58C}"/>
          </ac:spMkLst>
        </pc:spChg>
        <pc:picChg chg="add del">
          <ac:chgData name="Nicolas Kirrmann" userId="82063de6-9c6f-4790-b8fa-98feff280277" providerId="ADAL" clId="{0C171BAF-E93B-4ED5-A617-15B9C4586683}" dt="2023-09-26T09:51:06.511" v="1412" actId="478"/>
          <ac:picMkLst>
            <pc:docMk/>
            <pc:sldMk cId="2212367201" sldId="2147478783"/>
            <ac:picMk id="6" creationId="{1D04F5D6-3F57-1707-114D-AB5E5B4359BD}"/>
          </ac:picMkLst>
        </pc:picChg>
        <pc:picChg chg="del">
          <ac:chgData name="Nicolas Kirrmann" userId="82063de6-9c6f-4790-b8fa-98feff280277" providerId="ADAL" clId="{0C171BAF-E93B-4ED5-A617-15B9C4586683}" dt="2023-09-26T09:49:29.254" v="1410" actId="478"/>
          <ac:picMkLst>
            <pc:docMk/>
            <pc:sldMk cId="2212367201" sldId="2147478783"/>
            <ac:picMk id="7" creationId="{C77175A7-165C-D41D-8342-DC87F50827FF}"/>
          </ac:picMkLst>
        </pc:picChg>
        <pc:picChg chg="add del">
          <ac:chgData name="Nicolas Kirrmann" userId="82063de6-9c6f-4790-b8fa-98feff280277" providerId="ADAL" clId="{0C171BAF-E93B-4ED5-A617-15B9C4586683}" dt="2023-09-26T09:52:10.330" v="1414" actId="478"/>
          <ac:picMkLst>
            <pc:docMk/>
            <pc:sldMk cId="2212367201" sldId="2147478783"/>
            <ac:picMk id="9" creationId="{94107315-59A5-7A54-F48C-C5DB98E4AF9E}"/>
          </ac:picMkLst>
        </pc:picChg>
        <pc:picChg chg="add">
          <ac:chgData name="Nicolas Kirrmann" userId="82063de6-9c6f-4790-b8fa-98feff280277" providerId="ADAL" clId="{0C171BAF-E93B-4ED5-A617-15B9C4586683}" dt="2023-09-26T09:52:10.831" v="1415" actId="22"/>
          <ac:picMkLst>
            <pc:docMk/>
            <pc:sldMk cId="2212367201" sldId="2147478783"/>
            <ac:picMk id="11" creationId="{EBB4FA9A-2E02-067F-091A-3F0E8E53843E}"/>
          </ac:picMkLst>
        </pc:picChg>
        <pc:picChg chg="add mod">
          <ac:chgData name="Nicolas Kirrmann" userId="82063de6-9c6f-4790-b8fa-98feff280277" providerId="ADAL" clId="{0C171BAF-E93B-4ED5-A617-15B9C4586683}" dt="2023-09-26T10:16:55.205" v="1428" actId="1035"/>
          <ac:picMkLst>
            <pc:docMk/>
            <pc:sldMk cId="2212367201" sldId="2147478783"/>
            <ac:picMk id="13" creationId="{B9F32996-05D5-7D17-9F5A-27CF0D5BCA7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1:31.812" v="2717" actId="478"/>
        <pc:sldMkLst>
          <pc:docMk/>
          <pc:sldMk cId="2212501185" sldId="2147478784"/>
        </pc:sldMkLst>
        <pc:spChg chg="add del mod">
          <ac:chgData name="Nicolas Kirrmann" userId="82063de6-9c6f-4790-b8fa-98feff280277" providerId="ADAL" clId="{0C171BAF-E93B-4ED5-A617-15B9C4586683}" dt="2023-09-27T17:21:31.812" v="2717" actId="478"/>
          <ac:spMkLst>
            <pc:docMk/>
            <pc:sldMk cId="2212501185" sldId="2147478784"/>
            <ac:spMk id="9" creationId="{AF06F326-A2E3-3589-C955-80545AD6DA7F}"/>
          </ac:spMkLst>
        </pc:spChg>
        <pc:spChg chg="add mod">
          <ac:chgData name="Nicolas Kirrmann" userId="82063de6-9c6f-4790-b8fa-98feff280277" providerId="ADAL" clId="{0C171BAF-E93B-4ED5-A617-15B9C4586683}" dt="2023-09-27T17:21:20.338" v="2716" actId="20577"/>
          <ac:spMkLst>
            <pc:docMk/>
            <pc:sldMk cId="2212501185" sldId="2147478784"/>
            <ac:spMk id="10" creationId="{4B6E0222-21DE-5287-B6EE-50DB633E1D91}"/>
          </ac:spMkLst>
        </pc:spChg>
        <pc:picChg chg="add del mod">
          <ac:chgData name="Nicolas Kirrmann" userId="82063de6-9c6f-4790-b8fa-98feff280277" providerId="ADAL" clId="{0C171BAF-E93B-4ED5-A617-15B9C4586683}" dt="2023-09-26T10:22:59.984" v="1435" actId="478"/>
          <ac:picMkLst>
            <pc:docMk/>
            <pc:sldMk cId="2212501185" sldId="2147478784"/>
            <ac:picMk id="6" creationId="{9A027ED6-A339-32C8-E98D-B956B4448450}"/>
          </ac:picMkLst>
        </pc:picChg>
        <pc:picChg chg="add">
          <ac:chgData name="Nicolas Kirrmann" userId="82063de6-9c6f-4790-b8fa-98feff280277" providerId="ADAL" clId="{0C171BAF-E93B-4ED5-A617-15B9C4586683}" dt="2023-09-26T10:23:00.842" v="1436" actId="22"/>
          <ac:picMkLst>
            <pc:docMk/>
            <pc:sldMk cId="2212501185" sldId="2147478784"/>
            <ac:picMk id="8" creationId="{B0EEEA63-0964-9301-A50D-C951E6136E5E}"/>
          </ac:picMkLst>
        </pc:picChg>
        <pc:picChg chg="del">
          <ac:chgData name="Nicolas Kirrmann" userId="82063de6-9c6f-4790-b8fa-98feff280277" providerId="ADAL" clId="{0C171BAF-E93B-4ED5-A617-15B9C4586683}" dt="2023-09-26T10:22:52.541" v="1430" actId="478"/>
          <ac:picMkLst>
            <pc:docMk/>
            <pc:sldMk cId="2212501185" sldId="2147478784"/>
            <ac:picMk id="11" creationId="{EBB4FA9A-2E02-067F-091A-3F0E8E53843E}"/>
          </ac:picMkLst>
        </pc:picChg>
        <pc:picChg chg="del">
          <ac:chgData name="Nicolas Kirrmann" userId="82063de6-9c6f-4790-b8fa-98feff280277" providerId="ADAL" clId="{0C171BAF-E93B-4ED5-A617-15B9C4586683}" dt="2023-09-26T10:22:57.187" v="1433" actId="478"/>
          <ac:picMkLst>
            <pc:docMk/>
            <pc:sldMk cId="2212501185" sldId="2147478784"/>
            <ac:picMk id="13" creationId="{B9F32996-05D5-7D17-9F5A-27CF0D5BCA7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2:25.918" v="2739" actId="14100"/>
        <pc:sldMkLst>
          <pc:docMk/>
          <pc:sldMk cId="694568171" sldId="2147478785"/>
        </pc:sldMkLst>
        <pc:spChg chg="add mod">
          <ac:chgData name="Nicolas Kirrmann" userId="82063de6-9c6f-4790-b8fa-98feff280277" providerId="ADAL" clId="{0C171BAF-E93B-4ED5-A617-15B9C4586683}" dt="2023-09-27T17:22:19.813" v="2736" actId="14100"/>
          <ac:spMkLst>
            <pc:docMk/>
            <pc:sldMk cId="694568171" sldId="2147478785"/>
            <ac:spMk id="12" creationId="{9216B256-0086-5B67-4ABC-B0AA7DE136BF}"/>
          </ac:spMkLst>
        </pc:spChg>
        <pc:spChg chg="add mod">
          <ac:chgData name="Nicolas Kirrmann" userId="82063de6-9c6f-4790-b8fa-98feff280277" providerId="ADAL" clId="{0C171BAF-E93B-4ED5-A617-15B9C4586683}" dt="2023-09-27T17:22:10.239" v="2732" actId="14100"/>
          <ac:spMkLst>
            <pc:docMk/>
            <pc:sldMk cId="694568171" sldId="2147478785"/>
            <ac:spMk id="13" creationId="{575C279D-EA49-9112-4627-32061CA0FB4A}"/>
          </ac:spMkLst>
        </pc:spChg>
        <pc:spChg chg="add mod">
          <ac:chgData name="Nicolas Kirrmann" userId="82063de6-9c6f-4790-b8fa-98feff280277" providerId="ADAL" clId="{0C171BAF-E93B-4ED5-A617-15B9C4586683}" dt="2023-09-27T17:22:25.918" v="2739" actId="14100"/>
          <ac:spMkLst>
            <pc:docMk/>
            <pc:sldMk cId="694568171" sldId="2147478785"/>
            <ac:spMk id="14" creationId="{B47E44FC-C5BE-8A5B-6455-23DA56BC2B7A}"/>
          </ac:spMkLst>
        </pc:spChg>
        <pc:picChg chg="add del">
          <ac:chgData name="Nicolas Kirrmann" userId="82063de6-9c6f-4790-b8fa-98feff280277" providerId="ADAL" clId="{0C171BAF-E93B-4ED5-A617-15B9C4586683}" dt="2023-09-27T15:45:19.705" v="1690" actId="478"/>
          <ac:picMkLst>
            <pc:docMk/>
            <pc:sldMk cId="694568171" sldId="2147478785"/>
            <ac:picMk id="6" creationId="{88038F74-6B1A-DF5F-0A02-0C5D563E03C2}"/>
          </ac:picMkLst>
        </pc:picChg>
        <pc:picChg chg="del">
          <ac:chgData name="Nicolas Kirrmann" userId="82063de6-9c6f-4790-b8fa-98feff280277" providerId="ADAL" clId="{0C171BAF-E93B-4ED5-A617-15B9C4586683}" dt="2023-09-26T10:39:43.494" v="1440" actId="478"/>
          <ac:picMkLst>
            <pc:docMk/>
            <pc:sldMk cId="694568171" sldId="2147478785"/>
            <ac:picMk id="8" creationId="{B0EEEA63-0964-9301-A50D-C951E6136E5E}"/>
          </ac:picMkLst>
        </pc:picChg>
        <pc:picChg chg="add del">
          <ac:chgData name="Nicolas Kirrmann" userId="82063de6-9c6f-4790-b8fa-98feff280277" providerId="ADAL" clId="{0C171BAF-E93B-4ED5-A617-15B9C4586683}" dt="2023-09-27T16:06:02.079" v="1699" actId="478"/>
          <ac:picMkLst>
            <pc:docMk/>
            <pc:sldMk cId="694568171" sldId="2147478785"/>
            <ac:picMk id="9" creationId="{D0B8A106-A771-E19A-EDE4-C731B839A9E6}"/>
          </ac:picMkLst>
        </pc:picChg>
        <pc:picChg chg="add mod">
          <ac:chgData name="Nicolas Kirrmann" userId="82063de6-9c6f-4790-b8fa-98feff280277" providerId="ADAL" clId="{0C171BAF-E93B-4ED5-A617-15B9C4586683}" dt="2023-09-27T17:22:12.674" v="2734" actId="1076"/>
          <ac:picMkLst>
            <pc:docMk/>
            <pc:sldMk cId="694568171" sldId="2147478785"/>
            <ac:picMk id="11" creationId="{E03D293C-28FE-4DB6-0C25-9EF8E1BE4345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3401046580" sldId="2147478786"/>
        </pc:sldMkLst>
        <pc:picChg chg="del">
          <ac:chgData name="Nicolas Kirrmann" userId="82063de6-9c6f-4790-b8fa-98feff280277" providerId="ADAL" clId="{0C171BAF-E93B-4ED5-A617-15B9C4586683}" dt="2023-09-26T10:43:11.542" v="1445" actId="478"/>
          <ac:picMkLst>
            <pc:docMk/>
            <pc:sldMk cId="3401046580" sldId="2147478786"/>
            <ac:picMk id="6" creationId="{88038F74-6B1A-DF5F-0A02-0C5D563E03C2}"/>
          </ac:picMkLst>
        </pc:picChg>
        <pc:picChg chg="add">
          <ac:chgData name="Nicolas Kirrmann" userId="82063de6-9c6f-4790-b8fa-98feff280277" providerId="ADAL" clId="{0C171BAF-E93B-4ED5-A617-15B9C4586683}" dt="2023-09-26T10:43:11.981" v="1446" actId="22"/>
          <ac:picMkLst>
            <pc:docMk/>
            <pc:sldMk cId="3401046580" sldId="2147478786"/>
            <ac:picMk id="7" creationId="{12134AA1-1E95-EA3E-051C-0670E957AB42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2207998285" sldId="2147478787"/>
        </pc:sldMkLst>
        <pc:picChg chg="add">
          <ac:chgData name="Nicolas Kirrmann" userId="82063de6-9c6f-4790-b8fa-98feff280277" providerId="ADAL" clId="{0C171BAF-E93B-4ED5-A617-15B9C4586683}" dt="2023-09-26T10:43:46.978" v="1449" actId="22"/>
          <ac:picMkLst>
            <pc:docMk/>
            <pc:sldMk cId="2207998285" sldId="2147478787"/>
            <ac:picMk id="6" creationId="{4D907551-6393-737C-A091-2F660C746D25}"/>
          </ac:picMkLst>
        </pc:picChg>
        <pc:picChg chg="del">
          <ac:chgData name="Nicolas Kirrmann" userId="82063de6-9c6f-4790-b8fa-98feff280277" providerId="ADAL" clId="{0C171BAF-E93B-4ED5-A617-15B9C4586683}" dt="2023-09-26T10:43:46.542" v="1448" actId="478"/>
          <ac:picMkLst>
            <pc:docMk/>
            <pc:sldMk cId="2207998285" sldId="2147478787"/>
            <ac:picMk id="7" creationId="{12134AA1-1E95-EA3E-051C-0670E957AB42}"/>
          </ac:picMkLst>
        </pc:picChg>
        <pc:picChg chg="add del">
          <ac:chgData name="Nicolas Kirrmann" userId="82063de6-9c6f-4790-b8fa-98feff280277" providerId="ADAL" clId="{0C171BAF-E93B-4ED5-A617-15B9C4586683}" dt="2023-09-26T10:45:09.313" v="1455" actId="22"/>
          <ac:picMkLst>
            <pc:docMk/>
            <pc:sldMk cId="2207998285" sldId="2147478787"/>
            <ac:picMk id="9" creationId="{CDD65613-00FD-79C5-67DB-9E9A5ECEAE1C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223749519" sldId="2147478788"/>
        </pc:sldMkLst>
        <pc:picChg chg="del">
          <ac:chgData name="Nicolas Kirrmann" userId="82063de6-9c6f-4790-b8fa-98feff280277" providerId="ADAL" clId="{0C171BAF-E93B-4ED5-A617-15B9C4586683}" dt="2023-09-26T10:45:13.022" v="1457" actId="478"/>
          <ac:picMkLst>
            <pc:docMk/>
            <pc:sldMk cId="223749519" sldId="2147478788"/>
            <ac:picMk id="6" creationId="{4D907551-6393-737C-A091-2F660C746D25}"/>
          </ac:picMkLst>
        </pc:picChg>
        <pc:picChg chg="add">
          <ac:chgData name="Nicolas Kirrmann" userId="82063de6-9c6f-4790-b8fa-98feff280277" providerId="ADAL" clId="{0C171BAF-E93B-4ED5-A617-15B9C4586683}" dt="2023-09-26T10:45:13.379" v="1458" actId="22"/>
          <ac:picMkLst>
            <pc:docMk/>
            <pc:sldMk cId="223749519" sldId="2147478788"/>
            <ac:picMk id="7" creationId="{22AF7C90-2C58-19D0-D50F-78E99E10DFDA}"/>
          </ac:picMkLst>
        </pc:picChg>
      </pc:sldChg>
      <pc:sldChg chg="addSp delSp add del mod">
        <pc:chgData name="Nicolas Kirrmann" userId="82063de6-9c6f-4790-b8fa-98feff280277" providerId="ADAL" clId="{0C171BAF-E93B-4ED5-A617-15B9C4586683}" dt="2023-09-26T10:45:08.066" v="1453" actId="47"/>
        <pc:sldMkLst>
          <pc:docMk/>
          <pc:sldMk cId="3150581912" sldId="2147478788"/>
        </pc:sldMkLst>
        <pc:picChg chg="del">
          <ac:chgData name="Nicolas Kirrmann" userId="82063de6-9c6f-4790-b8fa-98feff280277" providerId="ADAL" clId="{0C171BAF-E93B-4ED5-A617-15B9C4586683}" dt="2023-09-26T10:44:31.283" v="1451" actId="478"/>
          <ac:picMkLst>
            <pc:docMk/>
            <pc:sldMk cId="3150581912" sldId="2147478788"/>
            <ac:picMk id="6" creationId="{4D907551-6393-737C-A091-2F660C746D25}"/>
          </ac:picMkLst>
        </pc:picChg>
        <pc:picChg chg="add">
          <ac:chgData name="Nicolas Kirrmann" userId="82063de6-9c6f-4790-b8fa-98feff280277" providerId="ADAL" clId="{0C171BAF-E93B-4ED5-A617-15B9C4586683}" dt="2023-09-26T10:44:31.845" v="1452" actId="22"/>
          <ac:picMkLst>
            <pc:docMk/>
            <pc:sldMk cId="3150581912" sldId="2147478788"/>
            <ac:picMk id="7" creationId="{39E8C648-C9FA-9CF2-96D4-933A7887F916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4053672080" sldId="2147478789"/>
        </pc:sldMkLst>
        <pc:picChg chg="add">
          <ac:chgData name="Nicolas Kirrmann" userId="82063de6-9c6f-4790-b8fa-98feff280277" providerId="ADAL" clId="{0C171BAF-E93B-4ED5-A617-15B9C4586683}" dt="2023-09-26T10:45:52.694" v="1461" actId="22"/>
          <ac:picMkLst>
            <pc:docMk/>
            <pc:sldMk cId="4053672080" sldId="2147478789"/>
            <ac:picMk id="6" creationId="{AB0ACB9F-DC00-01F3-168B-905467B4945C}"/>
          </ac:picMkLst>
        </pc:picChg>
        <pc:picChg chg="del">
          <ac:chgData name="Nicolas Kirrmann" userId="82063de6-9c6f-4790-b8fa-98feff280277" providerId="ADAL" clId="{0C171BAF-E93B-4ED5-A617-15B9C4586683}" dt="2023-09-26T10:45:51.976" v="1460" actId="478"/>
          <ac:picMkLst>
            <pc:docMk/>
            <pc:sldMk cId="4053672080" sldId="2147478789"/>
            <ac:picMk id="7" creationId="{22AF7C90-2C58-19D0-D50F-78E99E10DFDA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1581590502" sldId="2147478790"/>
        </pc:sldMkLst>
        <pc:spChg chg="add mod">
          <ac:chgData name="Nicolas Kirrmann" userId="82063de6-9c6f-4790-b8fa-98feff280277" providerId="ADAL" clId="{0C171BAF-E93B-4ED5-A617-15B9C4586683}" dt="2023-09-26T12:09:44.744" v="1621" actId="14100"/>
          <ac:spMkLst>
            <pc:docMk/>
            <pc:sldMk cId="1581590502" sldId="2147478790"/>
            <ac:spMk id="8" creationId="{A83B9B44-DF8B-60FD-DAA8-6AAA5A96B6A2}"/>
          </ac:spMkLst>
        </pc:spChg>
        <pc:picChg chg="del">
          <ac:chgData name="Nicolas Kirrmann" userId="82063de6-9c6f-4790-b8fa-98feff280277" providerId="ADAL" clId="{0C171BAF-E93B-4ED5-A617-15B9C4586683}" dt="2023-09-26T10:47:25.108" v="1463" actId="478"/>
          <ac:picMkLst>
            <pc:docMk/>
            <pc:sldMk cId="1581590502" sldId="2147478790"/>
            <ac:picMk id="6" creationId="{AB0ACB9F-DC00-01F3-168B-905467B4945C}"/>
          </ac:picMkLst>
        </pc:picChg>
        <pc:picChg chg="add">
          <ac:chgData name="Nicolas Kirrmann" userId="82063de6-9c6f-4790-b8fa-98feff280277" providerId="ADAL" clId="{0C171BAF-E93B-4ED5-A617-15B9C4586683}" dt="2023-09-26T10:47:25.592" v="1464" actId="22"/>
          <ac:picMkLst>
            <pc:docMk/>
            <pc:sldMk cId="1581590502" sldId="2147478790"/>
            <ac:picMk id="7" creationId="{EC70987C-2303-12C8-5312-9458B21E6D36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4:58.755" v="2908" actId="1076"/>
        <pc:sldMkLst>
          <pc:docMk/>
          <pc:sldMk cId="3067459785" sldId="2147478791"/>
        </pc:sldMkLst>
        <pc:spChg chg="add mod">
          <ac:chgData name="Nicolas Kirrmann" userId="82063de6-9c6f-4790-b8fa-98feff280277" providerId="ADAL" clId="{0C171BAF-E93B-4ED5-A617-15B9C4586683}" dt="2023-09-27T17:24:58.755" v="2908" actId="1076"/>
          <ac:spMkLst>
            <pc:docMk/>
            <pc:sldMk cId="3067459785" sldId="2147478791"/>
            <ac:spMk id="10" creationId="{33DD3A24-2D5B-19BB-771D-FAC9E535705F}"/>
          </ac:spMkLst>
        </pc:spChg>
        <pc:spChg chg="add mod">
          <ac:chgData name="Nicolas Kirrmann" userId="82063de6-9c6f-4790-b8fa-98feff280277" providerId="ADAL" clId="{0C171BAF-E93B-4ED5-A617-15B9C4586683}" dt="2023-09-27T17:24:34.115" v="2873" actId="14100"/>
          <ac:spMkLst>
            <pc:docMk/>
            <pc:sldMk cId="3067459785" sldId="2147478791"/>
            <ac:spMk id="11" creationId="{E7DB08AB-0E12-6C51-E6B8-C3F962ED501E}"/>
          </ac:spMkLst>
        </pc:spChg>
        <pc:spChg chg="add mod">
          <ac:chgData name="Nicolas Kirrmann" userId="82063de6-9c6f-4790-b8fa-98feff280277" providerId="ADAL" clId="{0C171BAF-E93B-4ED5-A617-15B9C4586683}" dt="2023-09-27T17:24:43.204" v="2877" actId="1076"/>
          <ac:spMkLst>
            <pc:docMk/>
            <pc:sldMk cId="3067459785" sldId="2147478791"/>
            <ac:spMk id="12" creationId="{BD98C1CB-EE7F-9C0F-111F-7C00010243C3}"/>
          </ac:spMkLst>
        </pc:spChg>
        <pc:picChg chg="add del">
          <ac:chgData name="Nicolas Kirrmann" userId="82063de6-9c6f-4790-b8fa-98feff280277" providerId="ADAL" clId="{0C171BAF-E93B-4ED5-A617-15B9C4586683}" dt="2023-09-26T11:17:02.726" v="1471" actId="478"/>
          <ac:picMkLst>
            <pc:docMk/>
            <pc:sldMk cId="3067459785" sldId="2147478791"/>
            <ac:picMk id="6" creationId="{9D0473D9-3E0B-AC8C-2B97-FECB1EB3A104}"/>
          </ac:picMkLst>
        </pc:picChg>
        <pc:picChg chg="del">
          <ac:chgData name="Nicolas Kirrmann" userId="82063de6-9c6f-4790-b8fa-98feff280277" providerId="ADAL" clId="{0C171BAF-E93B-4ED5-A617-15B9C4586683}" dt="2023-09-26T10:52:09.894" v="1469" actId="478"/>
          <ac:picMkLst>
            <pc:docMk/>
            <pc:sldMk cId="3067459785" sldId="2147478791"/>
            <ac:picMk id="7" creationId="{EC70987C-2303-12C8-5312-9458B21E6D36}"/>
          </ac:picMkLst>
        </pc:picChg>
        <pc:picChg chg="add">
          <ac:chgData name="Nicolas Kirrmann" userId="82063de6-9c6f-4790-b8fa-98feff280277" providerId="ADAL" clId="{0C171BAF-E93B-4ED5-A617-15B9C4586683}" dt="2023-09-26T11:17:03.441" v="1472" actId="22"/>
          <ac:picMkLst>
            <pc:docMk/>
            <pc:sldMk cId="3067459785" sldId="2147478791"/>
            <ac:picMk id="9" creationId="{A62B20AE-EE3E-BD3C-D2C3-25E782667E17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06.050" v="3040" actId="1076"/>
        <pc:sldMkLst>
          <pc:docMk/>
          <pc:sldMk cId="3101261309" sldId="2147478792"/>
        </pc:sldMkLst>
        <pc:spChg chg="add mod">
          <ac:chgData name="Nicolas Kirrmann" userId="82063de6-9c6f-4790-b8fa-98feff280277" providerId="ADAL" clId="{0C171BAF-E93B-4ED5-A617-15B9C4586683}" dt="2023-09-27T17:26:06.050" v="3040" actId="1076"/>
          <ac:spMkLst>
            <pc:docMk/>
            <pc:sldMk cId="3101261309" sldId="2147478792"/>
            <ac:spMk id="7" creationId="{085E133E-B997-E840-F128-9431357A2B67}"/>
          </ac:spMkLst>
        </pc:spChg>
        <pc:spChg chg="add mod">
          <ac:chgData name="Nicolas Kirrmann" userId="82063de6-9c6f-4790-b8fa-98feff280277" providerId="ADAL" clId="{0C171BAF-E93B-4ED5-A617-15B9C4586683}" dt="2023-09-27T17:25:14.370" v="2927" actId="14100"/>
          <ac:spMkLst>
            <pc:docMk/>
            <pc:sldMk cId="3101261309" sldId="2147478792"/>
            <ac:spMk id="8" creationId="{BC627FDC-DC65-1C44-C3C8-E326C7B2F841}"/>
          </ac:spMkLst>
        </pc:spChg>
        <pc:spChg chg="add mod">
          <ac:chgData name="Nicolas Kirrmann" userId="82063de6-9c6f-4790-b8fa-98feff280277" providerId="ADAL" clId="{0C171BAF-E93B-4ED5-A617-15B9C4586683}" dt="2023-09-27T17:26:00.991" v="3039" actId="14100"/>
          <ac:spMkLst>
            <pc:docMk/>
            <pc:sldMk cId="3101261309" sldId="2147478792"/>
            <ac:spMk id="10" creationId="{666F55FF-CFF5-8C68-2A63-C790DFC0FD5F}"/>
          </ac:spMkLst>
        </pc:spChg>
        <pc:picChg chg="add mod">
          <ac:chgData name="Nicolas Kirrmann" userId="82063de6-9c6f-4790-b8fa-98feff280277" providerId="ADAL" clId="{0C171BAF-E93B-4ED5-A617-15B9C4586683}" dt="2023-09-27T17:25:53.841" v="3037" actId="1076"/>
          <ac:picMkLst>
            <pc:docMk/>
            <pc:sldMk cId="3101261309" sldId="2147478792"/>
            <ac:picMk id="6" creationId="{6C059DF2-B320-5F6C-98D4-FF1B511BC69F}"/>
          </ac:picMkLst>
        </pc:picChg>
        <pc:picChg chg="del">
          <ac:chgData name="Nicolas Kirrmann" userId="82063de6-9c6f-4790-b8fa-98feff280277" providerId="ADAL" clId="{0C171BAF-E93B-4ED5-A617-15B9C4586683}" dt="2023-09-26T11:17:21.955" v="1474" actId="478"/>
          <ac:picMkLst>
            <pc:docMk/>
            <pc:sldMk cId="3101261309" sldId="2147478792"/>
            <ac:picMk id="9" creationId="{A62B20AE-EE3E-BD3C-D2C3-25E782667E17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6:23.359" v="3042"/>
        <pc:sldMkLst>
          <pc:docMk/>
          <pc:sldMk cId="1988506216" sldId="2147478793"/>
        </pc:sldMkLst>
        <pc:spChg chg="add mod">
          <ac:chgData name="Nicolas Kirrmann" userId="82063de6-9c6f-4790-b8fa-98feff280277" providerId="ADAL" clId="{0C171BAF-E93B-4ED5-A617-15B9C4586683}" dt="2023-09-26T11:24:55.169" v="1493" actId="14100"/>
          <ac:spMkLst>
            <pc:docMk/>
            <pc:sldMk cId="1988506216" sldId="2147478793"/>
            <ac:spMk id="10" creationId="{CF7513D1-324E-A04A-3CBE-70DAC5C4B80B}"/>
          </ac:spMkLst>
        </pc:spChg>
        <pc:spChg chg="add mod">
          <ac:chgData name="Nicolas Kirrmann" userId="82063de6-9c6f-4790-b8fa-98feff280277" providerId="ADAL" clId="{0C171BAF-E93B-4ED5-A617-15B9C4586683}" dt="2023-09-26T11:26:14.761" v="1503" actId="1076"/>
          <ac:spMkLst>
            <pc:docMk/>
            <pc:sldMk cId="1988506216" sldId="2147478793"/>
            <ac:spMk id="13" creationId="{42E68C84-A6CE-2143-6DA2-E7CAC2F7B3B8}"/>
          </ac:spMkLst>
        </pc:spChg>
        <pc:picChg chg="del">
          <ac:chgData name="Nicolas Kirrmann" userId="82063de6-9c6f-4790-b8fa-98feff280277" providerId="ADAL" clId="{0C171BAF-E93B-4ED5-A617-15B9C4586683}" dt="2023-09-26T11:19:39.118" v="1477" actId="478"/>
          <ac:picMkLst>
            <pc:docMk/>
            <pc:sldMk cId="1988506216" sldId="2147478793"/>
            <ac:picMk id="6" creationId="{6C059DF2-B320-5F6C-98D4-FF1B511BC69F}"/>
          </ac:picMkLst>
        </pc:picChg>
        <pc:picChg chg="add del">
          <ac:chgData name="Nicolas Kirrmann" userId="82063de6-9c6f-4790-b8fa-98feff280277" providerId="ADAL" clId="{0C171BAF-E93B-4ED5-A617-15B9C4586683}" dt="2023-09-26T11:22:22.611" v="1484" actId="478"/>
          <ac:picMkLst>
            <pc:docMk/>
            <pc:sldMk cId="1988506216" sldId="2147478793"/>
            <ac:picMk id="7" creationId="{86BAFF2D-C937-EBB4-04BC-DE69222A6F65}"/>
          </ac:picMkLst>
        </pc:picChg>
        <pc:picChg chg="add">
          <ac:chgData name="Nicolas Kirrmann" userId="82063de6-9c6f-4790-b8fa-98feff280277" providerId="ADAL" clId="{0C171BAF-E93B-4ED5-A617-15B9C4586683}" dt="2023-09-26T11:22:41.047" v="1485" actId="22"/>
          <ac:picMkLst>
            <pc:docMk/>
            <pc:sldMk cId="1988506216" sldId="2147478793"/>
            <ac:picMk id="9" creationId="{9C150074-6D83-D8F0-BBBB-573C79556EB6}"/>
          </ac:picMkLst>
        </pc:picChg>
        <pc:picChg chg="add del">
          <ac:chgData name="Nicolas Kirrmann" userId="82063de6-9c6f-4790-b8fa-98feff280277" providerId="ADAL" clId="{0C171BAF-E93B-4ED5-A617-15B9C4586683}" dt="2023-09-26T11:25:18.792" v="1495" actId="22"/>
          <ac:picMkLst>
            <pc:docMk/>
            <pc:sldMk cId="1988506216" sldId="2147478793"/>
            <ac:picMk id="12" creationId="{81277990-C1C6-EC74-577E-9C7808EC2026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6:23.359" v="3042"/>
        <pc:sldMkLst>
          <pc:docMk/>
          <pc:sldMk cId="3391080578" sldId="2147478794"/>
        </pc:sldMkLst>
        <pc:picChg chg="add">
          <ac:chgData name="Nicolas Kirrmann" userId="82063de6-9c6f-4790-b8fa-98feff280277" providerId="ADAL" clId="{0C171BAF-E93B-4ED5-A617-15B9C4586683}" dt="2023-09-26T11:22:17.184" v="1481" actId="22"/>
          <ac:picMkLst>
            <pc:docMk/>
            <pc:sldMk cId="3391080578" sldId="2147478794"/>
            <ac:picMk id="6" creationId="{A5178FE7-5427-5698-EC55-4BD2B87E44EF}"/>
          </ac:picMkLst>
        </pc:picChg>
        <pc:picChg chg="del">
          <ac:chgData name="Nicolas Kirrmann" userId="82063de6-9c6f-4790-b8fa-98feff280277" providerId="ADAL" clId="{0C171BAF-E93B-4ED5-A617-15B9C4586683}" dt="2023-09-26T11:22:16.702" v="1480" actId="478"/>
          <ac:picMkLst>
            <pc:docMk/>
            <pc:sldMk cId="3391080578" sldId="2147478794"/>
            <ac:picMk id="7" creationId="{86BAFF2D-C937-EBB4-04BC-DE69222A6F65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46.082" v="3051" actId="20577"/>
        <pc:sldMkLst>
          <pc:docMk/>
          <pc:sldMk cId="1714271291" sldId="2147478795"/>
        </pc:sldMkLst>
        <pc:spChg chg="add mod">
          <ac:chgData name="Nicolas Kirrmann" userId="82063de6-9c6f-4790-b8fa-98feff280277" providerId="ADAL" clId="{0C171BAF-E93B-4ED5-A617-15B9C4586683}" dt="2023-09-26T11:26:25.022" v="1506" actId="14100"/>
          <ac:spMkLst>
            <pc:docMk/>
            <pc:sldMk cId="1714271291" sldId="2147478795"/>
            <ac:spMk id="7" creationId="{4955CD09-CC0E-2BA2-7EB8-D37E70723373}"/>
          </ac:spMkLst>
        </pc:spChg>
        <pc:spChg chg="add mod">
          <ac:chgData name="Nicolas Kirrmann" userId="82063de6-9c6f-4790-b8fa-98feff280277" providerId="ADAL" clId="{0C171BAF-E93B-4ED5-A617-15B9C4586683}" dt="2023-09-27T17:26:46.082" v="3051" actId="20577"/>
          <ac:spMkLst>
            <pc:docMk/>
            <pc:sldMk cId="1714271291" sldId="2147478795"/>
            <ac:spMk id="8" creationId="{CED0ABCC-8574-8415-B58F-7D7903FCC13D}"/>
          </ac:spMkLst>
        </pc:spChg>
        <pc:picChg chg="add">
          <ac:chgData name="Nicolas Kirrmann" userId="82063de6-9c6f-4790-b8fa-98feff280277" providerId="ADAL" clId="{0C171BAF-E93B-4ED5-A617-15B9C4586683}" dt="2023-09-26T11:25:20.413" v="1496" actId="22"/>
          <ac:picMkLst>
            <pc:docMk/>
            <pc:sldMk cId="1714271291" sldId="2147478795"/>
            <ac:picMk id="6" creationId="{8B7CB149-F480-E3C9-B1E8-1D8AFC55F99F}"/>
          </ac:picMkLst>
        </pc:picChg>
        <pc:picChg chg="del">
          <ac:chgData name="Nicolas Kirrmann" userId="82063de6-9c6f-4790-b8fa-98feff280277" providerId="ADAL" clId="{0C171BAF-E93B-4ED5-A617-15B9C4586683}" dt="2023-09-26T11:24:11.028" v="1487" actId="478"/>
          <ac:picMkLst>
            <pc:docMk/>
            <pc:sldMk cId="1714271291" sldId="2147478795"/>
            <ac:picMk id="9" creationId="{9C150074-6D83-D8F0-BBBB-573C79556EB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56.990" v="3068" actId="1076"/>
        <pc:sldMkLst>
          <pc:docMk/>
          <pc:sldMk cId="604536942" sldId="2147478796"/>
        </pc:sldMkLst>
        <pc:spChg chg="add mod">
          <ac:chgData name="Nicolas Kirrmann" userId="82063de6-9c6f-4790-b8fa-98feff280277" providerId="ADAL" clId="{0C171BAF-E93B-4ED5-A617-15B9C4586683}" dt="2023-09-26T11:26:32.757" v="1508" actId="1076"/>
          <ac:spMkLst>
            <pc:docMk/>
            <pc:sldMk cId="604536942" sldId="2147478796"/>
            <ac:spMk id="8" creationId="{D59953C4-A610-C2E4-D3F9-8861E9701359}"/>
          </ac:spMkLst>
        </pc:spChg>
        <pc:spChg chg="add mod">
          <ac:chgData name="Nicolas Kirrmann" userId="82063de6-9c6f-4790-b8fa-98feff280277" providerId="ADAL" clId="{0C171BAF-E93B-4ED5-A617-15B9C4586683}" dt="2023-09-27T17:26:56.990" v="3068" actId="1076"/>
          <ac:spMkLst>
            <pc:docMk/>
            <pc:sldMk cId="604536942" sldId="2147478796"/>
            <ac:spMk id="9" creationId="{B662B627-734E-D1B3-B343-9BDBEB0A5045}"/>
          </ac:spMkLst>
        </pc:spChg>
        <pc:picChg chg="del">
          <ac:chgData name="Nicolas Kirrmann" userId="82063de6-9c6f-4790-b8fa-98feff280277" providerId="ADAL" clId="{0C171BAF-E93B-4ED5-A617-15B9C4586683}" dt="2023-09-26T11:25:57.239" v="1498" actId="478"/>
          <ac:picMkLst>
            <pc:docMk/>
            <pc:sldMk cId="604536942" sldId="2147478796"/>
            <ac:picMk id="6" creationId="{8B7CB149-F480-E3C9-B1E8-1D8AFC55F99F}"/>
          </ac:picMkLst>
        </pc:picChg>
        <pc:picChg chg="add">
          <ac:chgData name="Nicolas Kirrmann" userId="82063de6-9c6f-4790-b8fa-98feff280277" providerId="ADAL" clId="{0C171BAF-E93B-4ED5-A617-15B9C4586683}" dt="2023-09-26T11:25:57.790" v="1499" actId="22"/>
          <ac:picMkLst>
            <pc:docMk/>
            <pc:sldMk cId="604536942" sldId="2147478796"/>
            <ac:picMk id="7" creationId="{A05E593D-5716-BFB6-4FE4-C55C097078F2}"/>
          </ac:picMkLst>
        </pc:picChg>
      </pc:sldChg>
      <pc:sldChg chg="addSp delSp modSp add del mod">
        <pc:chgData name="Nicolas Kirrmann" userId="82063de6-9c6f-4790-b8fa-98feff280277" providerId="ADAL" clId="{0C171BAF-E93B-4ED5-A617-15B9C4586683}" dt="2023-09-26T11:28:33.750" v="1557" actId="47"/>
        <pc:sldMkLst>
          <pc:docMk/>
          <pc:sldMk cId="2156155178" sldId="2147478797"/>
        </pc:sldMkLst>
        <pc:spChg chg="mod ord">
          <ac:chgData name="Nicolas Kirrmann" userId="82063de6-9c6f-4790-b8fa-98feff280277" providerId="ADAL" clId="{0C171BAF-E93B-4ED5-A617-15B9C4586683}" dt="2023-09-26T11:27:18.615" v="1542" actId="1035"/>
          <ac:spMkLst>
            <pc:docMk/>
            <pc:sldMk cId="2156155178" sldId="2147478797"/>
            <ac:spMk id="8" creationId="{D59953C4-A610-C2E4-D3F9-8861E9701359}"/>
          </ac:spMkLst>
        </pc:spChg>
        <pc:picChg chg="add">
          <ac:chgData name="Nicolas Kirrmann" userId="82063de6-9c6f-4790-b8fa-98feff280277" providerId="ADAL" clId="{0C171BAF-E93B-4ED5-A617-15B9C4586683}" dt="2023-09-26T11:27:00.504" v="1533" actId="22"/>
          <ac:picMkLst>
            <pc:docMk/>
            <pc:sldMk cId="2156155178" sldId="2147478797"/>
            <ac:picMk id="6" creationId="{E76AAC62-E8E9-C5C6-93D9-74D2C878A5C5}"/>
          </ac:picMkLst>
        </pc:picChg>
        <pc:picChg chg="del">
          <ac:chgData name="Nicolas Kirrmann" userId="82063de6-9c6f-4790-b8fa-98feff280277" providerId="ADAL" clId="{0C171BAF-E93B-4ED5-A617-15B9C4586683}" dt="2023-09-26T11:26:50.958" v="1510" actId="478"/>
          <ac:picMkLst>
            <pc:docMk/>
            <pc:sldMk cId="2156155178" sldId="2147478797"/>
            <ac:picMk id="7" creationId="{A05E593D-5716-BFB6-4FE4-C55C097078F2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9:25.689" v="3348" actId="1076"/>
        <pc:sldMkLst>
          <pc:docMk/>
          <pc:sldMk cId="2160066146" sldId="2147478798"/>
        </pc:sldMkLst>
        <pc:spChg chg="del">
          <ac:chgData name="Nicolas Kirrmann" userId="82063de6-9c6f-4790-b8fa-98feff280277" providerId="ADAL" clId="{0C171BAF-E93B-4ED5-A617-15B9C4586683}" dt="2023-09-26T11:27:57.006" v="1545" actId="478"/>
          <ac:spMkLst>
            <pc:docMk/>
            <pc:sldMk cId="2160066146" sldId="2147478798"/>
            <ac:spMk id="8" creationId="{D59953C4-A610-C2E4-D3F9-8861E9701359}"/>
          </ac:spMkLst>
        </pc:spChg>
        <pc:spChg chg="add mod">
          <ac:chgData name="Nicolas Kirrmann" userId="82063de6-9c6f-4790-b8fa-98feff280277" providerId="ADAL" clId="{0C171BAF-E93B-4ED5-A617-15B9C4586683}" dt="2023-09-26T11:28:02.704" v="1547"/>
          <ac:spMkLst>
            <pc:docMk/>
            <pc:sldMk cId="2160066146" sldId="2147478798"/>
            <ac:spMk id="9" creationId="{1A9138EB-7914-4CF1-156D-61C91FE66350}"/>
          </ac:spMkLst>
        </pc:spChg>
        <pc:spChg chg="add mod">
          <ac:chgData name="Nicolas Kirrmann" userId="82063de6-9c6f-4790-b8fa-98feff280277" providerId="ADAL" clId="{0C171BAF-E93B-4ED5-A617-15B9C4586683}" dt="2023-09-26T11:28:16.901" v="1551" actId="14100"/>
          <ac:spMkLst>
            <pc:docMk/>
            <pc:sldMk cId="2160066146" sldId="2147478798"/>
            <ac:spMk id="10" creationId="{708F785D-9932-2EB9-0BA8-3BCBCA00B903}"/>
          </ac:spMkLst>
        </pc:spChg>
        <pc:spChg chg="add mod">
          <ac:chgData name="Nicolas Kirrmann" userId="82063de6-9c6f-4790-b8fa-98feff280277" providerId="ADAL" clId="{0C171BAF-E93B-4ED5-A617-15B9C4586683}" dt="2023-09-26T11:28:29.355" v="1556" actId="14100"/>
          <ac:spMkLst>
            <pc:docMk/>
            <pc:sldMk cId="2160066146" sldId="2147478798"/>
            <ac:spMk id="11" creationId="{40B706FA-A31C-F10E-111A-8FCB8FC2327C}"/>
          </ac:spMkLst>
        </pc:spChg>
        <pc:spChg chg="add mod">
          <ac:chgData name="Nicolas Kirrmann" userId="82063de6-9c6f-4790-b8fa-98feff280277" providerId="ADAL" clId="{0C171BAF-E93B-4ED5-A617-15B9C4586683}" dt="2023-09-27T17:29:02.493" v="3337" actId="1076"/>
          <ac:spMkLst>
            <pc:docMk/>
            <pc:sldMk cId="2160066146" sldId="2147478798"/>
            <ac:spMk id="12" creationId="{A48319C7-5DD8-43B3-27F1-4FE69653725C}"/>
          </ac:spMkLst>
        </pc:spChg>
        <pc:spChg chg="add mod">
          <ac:chgData name="Nicolas Kirrmann" userId="82063de6-9c6f-4790-b8fa-98feff280277" providerId="ADAL" clId="{0C171BAF-E93B-4ED5-A617-15B9C4586683}" dt="2023-09-27T17:29:11.699" v="3339" actId="1076"/>
          <ac:spMkLst>
            <pc:docMk/>
            <pc:sldMk cId="2160066146" sldId="2147478798"/>
            <ac:spMk id="13" creationId="{A301FC6F-1850-51E6-AA20-F3D641C9F088}"/>
          </ac:spMkLst>
        </pc:spChg>
        <pc:spChg chg="add mod">
          <ac:chgData name="Nicolas Kirrmann" userId="82063de6-9c6f-4790-b8fa-98feff280277" providerId="ADAL" clId="{0C171BAF-E93B-4ED5-A617-15B9C4586683}" dt="2023-09-27T17:29:16.151" v="3343" actId="20577"/>
          <ac:spMkLst>
            <pc:docMk/>
            <pc:sldMk cId="2160066146" sldId="2147478798"/>
            <ac:spMk id="14" creationId="{807F1212-C401-F33D-FBDD-8B7C4EC9CC94}"/>
          </ac:spMkLst>
        </pc:spChg>
        <pc:spChg chg="add mod">
          <ac:chgData name="Nicolas Kirrmann" userId="82063de6-9c6f-4790-b8fa-98feff280277" providerId="ADAL" clId="{0C171BAF-E93B-4ED5-A617-15B9C4586683}" dt="2023-09-27T17:29:25.689" v="3348" actId="1076"/>
          <ac:spMkLst>
            <pc:docMk/>
            <pc:sldMk cId="2160066146" sldId="2147478798"/>
            <ac:spMk id="15" creationId="{ED83016F-DA78-273A-8CB5-63ECAB846B46}"/>
          </ac:spMkLst>
        </pc:spChg>
        <pc:picChg chg="del">
          <ac:chgData name="Nicolas Kirrmann" userId="82063de6-9c6f-4790-b8fa-98feff280277" providerId="ADAL" clId="{0C171BAF-E93B-4ED5-A617-15B9C4586683}" dt="2023-09-26T11:27:54.972" v="1544" actId="478"/>
          <ac:picMkLst>
            <pc:docMk/>
            <pc:sldMk cId="2160066146" sldId="2147478798"/>
            <ac:picMk id="6" creationId="{E76AAC62-E8E9-C5C6-93D9-74D2C878A5C5}"/>
          </ac:picMkLst>
        </pc:picChg>
        <pc:picChg chg="add">
          <ac:chgData name="Nicolas Kirrmann" userId="82063de6-9c6f-4790-b8fa-98feff280277" providerId="ADAL" clId="{0C171BAF-E93B-4ED5-A617-15B9C4586683}" dt="2023-09-26T11:27:57.538" v="1546" actId="22"/>
          <ac:picMkLst>
            <pc:docMk/>
            <pc:sldMk cId="2160066146" sldId="2147478798"/>
            <ac:picMk id="7" creationId="{13C04D0D-6974-2647-7A01-79639F2001C3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9:50.912" v="3369" actId="1076"/>
        <pc:sldMkLst>
          <pc:docMk/>
          <pc:sldMk cId="1429154064" sldId="2147478799"/>
        </pc:sldMkLst>
        <pc:spChg chg="add mod">
          <ac:chgData name="Nicolas Kirrmann" userId="82063de6-9c6f-4790-b8fa-98feff280277" providerId="ADAL" clId="{0C171BAF-E93B-4ED5-A617-15B9C4586683}" dt="2023-09-26T11:29:19.889" v="1566" actId="1076"/>
          <ac:spMkLst>
            <pc:docMk/>
            <pc:sldMk cId="1429154064" sldId="2147478799"/>
            <ac:spMk id="8" creationId="{81A12B0F-C3DE-E1AF-03E5-5546E5CA3108}"/>
          </ac:spMkLst>
        </pc:spChg>
        <pc:spChg chg="del">
          <ac:chgData name="Nicolas Kirrmann" userId="82063de6-9c6f-4790-b8fa-98feff280277" providerId="ADAL" clId="{0C171BAF-E93B-4ED5-A617-15B9C4586683}" dt="2023-09-26T11:29:04.405" v="1560" actId="478"/>
          <ac:spMkLst>
            <pc:docMk/>
            <pc:sldMk cId="1429154064" sldId="2147478799"/>
            <ac:spMk id="9" creationId="{1A9138EB-7914-4CF1-156D-61C91FE66350}"/>
          </ac:spMkLst>
        </pc:spChg>
        <pc:spChg chg="del">
          <ac:chgData name="Nicolas Kirrmann" userId="82063de6-9c6f-4790-b8fa-98feff280277" providerId="ADAL" clId="{0C171BAF-E93B-4ED5-A617-15B9C4586683}" dt="2023-09-26T11:29:05.592" v="1561" actId="478"/>
          <ac:spMkLst>
            <pc:docMk/>
            <pc:sldMk cId="1429154064" sldId="2147478799"/>
            <ac:spMk id="10" creationId="{708F785D-9932-2EB9-0BA8-3BCBCA00B903}"/>
          </ac:spMkLst>
        </pc:spChg>
        <pc:spChg chg="del">
          <ac:chgData name="Nicolas Kirrmann" userId="82063de6-9c6f-4790-b8fa-98feff280277" providerId="ADAL" clId="{0C171BAF-E93B-4ED5-A617-15B9C4586683}" dt="2023-09-26T11:29:06.708" v="1562" actId="478"/>
          <ac:spMkLst>
            <pc:docMk/>
            <pc:sldMk cId="1429154064" sldId="2147478799"/>
            <ac:spMk id="11" creationId="{40B706FA-A31C-F10E-111A-8FCB8FC2327C}"/>
          </ac:spMkLst>
        </pc:spChg>
        <pc:spChg chg="add del">
          <ac:chgData name="Nicolas Kirrmann" userId="82063de6-9c6f-4790-b8fa-98feff280277" providerId="ADAL" clId="{0C171BAF-E93B-4ED5-A617-15B9C4586683}" dt="2023-09-27T17:29:34.470" v="3350" actId="22"/>
          <ac:spMkLst>
            <pc:docMk/>
            <pc:sldMk cId="1429154064" sldId="2147478799"/>
            <ac:spMk id="13" creationId="{C9787157-DF87-5CA8-3B47-DA59FBAFD80E}"/>
          </ac:spMkLst>
        </pc:spChg>
        <pc:spChg chg="add mod">
          <ac:chgData name="Nicolas Kirrmann" userId="82063de6-9c6f-4790-b8fa-98feff280277" providerId="ADAL" clId="{0C171BAF-E93B-4ED5-A617-15B9C4586683}" dt="2023-09-27T17:29:50.912" v="3369" actId="1076"/>
          <ac:spMkLst>
            <pc:docMk/>
            <pc:sldMk cId="1429154064" sldId="2147478799"/>
            <ac:spMk id="14" creationId="{9D725FE3-DFDB-22B2-08E4-D8A43188AADE}"/>
          </ac:spMkLst>
        </pc:spChg>
        <pc:picChg chg="add">
          <ac:chgData name="Nicolas Kirrmann" userId="82063de6-9c6f-4790-b8fa-98feff280277" providerId="ADAL" clId="{0C171BAF-E93B-4ED5-A617-15B9C4586683}" dt="2023-09-26T11:29:08.350" v="1563" actId="22"/>
          <ac:picMkLst>
            <pc:docMk/>
            <pc:sldMk cId="1429154064" sldId="2147478799"/>
            <ac:picMk id="6" creationId="{06BE0CEA-8AF1-941A-691F-C5103708C879}"/>
          </ac:picMkLst>
        </pc:picChg>
        <pc:picChg chg="del">
          <ac:chgData name="Nicolas Kirrmann" userId="82063de6-9c6f-4790-b8fa-98feff280277" providerId="ADAL" clId="{0C171BAF-E93B-4ED5-A617-15B9C4586683}" dt="2023-09-26T11:29:00.354" v="1559" actId="478"/>
          <ac:picMkLst>
            <pc:docMk/>
            <pc:sldMk cId="1429154064" sldId="2147478799"/>
            <ac:picMk id="7" creationId="{13C04D0D-6974-2647-7A01-79639F2001C3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30:36.808" v="3472" actId="20577"/>
        <pc:sldMkLst>
          <pc:docMk/>
          <pc:sldMk cId="2986355903" sldId="2147478800"/>
        </pc:sldMkLst>
        <pc:spChg chg="ord">
          <ac:chgData name="Nicolas Kirrmann" userId="82063de6-9c6f-4790-b8fa-98feff280277" providerId="ADAL" clId="{0C171BAF-E93B-4ED5-A617-15B9C4586683}" dt="2023-09-26T11:31:37.468" v="1582" actId="167"/>
          <ac:spMkLst>
            <pc:docMk/>
            <pc:sldMk cId="2986355903" sldId="2147478800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11:30:07.496" v="1569" actId="478"/>
          <ac:spMkLst>
            <pc:docMk/>
            <pc:sldMk cId="2986355903" sldId="2147478800"/>
            <ac:spMk id="8" creationId="{81A12B0F-C3DE-E1AF-03E5-5546E5CA3108}"/>
          </ac:spMkLst>
        </pc:spChg>
        <pc:spChg chg="add mod">
          <ac:chgData name="Nicolas Kirrmann" userId="82063de6-9c6f-4790-b8fa-98feff280277" providerId="ADAL" clId="{0C171BAF-E93B-4ED5-A617-15B9C4586683}" dt="2023-09-26T11:30:20.082" v="1573" actId="14100"/>
          <ac:spMkLst>
            <pc:docMk/>
            <pc:sldMk cId="2986355903" sldId="2147478800"/>
            <ac:spMk id="9" creationId="{DC590557-A0D4-7BC3-5B8F-0BA85F3CDC59}"/>
          </ac:spMkLst>
        </pc:spChg>
        <pc:spChg chg="add mod">
          <ac:chgData name="Nicolas Kirrmann" userId="82063de6-9c6f-4790-b8fa-98feff280277" providerId="ADAL" clId="{0C171BAF-E93B-4ED5-A617-15B9C4586683}" dt="2023-09-26T11:31:30.365" v="1581" actId="14100"/>
          <ac:spMkLst>
            <pc:docMk/>
            <pc:sldMk cId="2986355903" sldId="2147478800"/>
            <ac:spMk id="12" creationId="{F08E6BF8-9F18-F612-C62E-906E3ECC2FC3}"/>
          </ac:spMkLst>
        </pc:spChg>
        <pc:spChg chg="add mod">
          <ac:chgData name="Nicolas Kirrmann" userId="82063de6-9c6f-4790-b8fa-98feff280277" providerId="ADAL" clId="{0C171BAF-E93B-4ED5-A617-15B9C4586683}" dt="2023-09-27T17:30:23.771" v="3467" actId="1076"/>
          <ac:spMkLst>
            <pc:docMk/>
            <pc:sldMk cId="2986355903" sldId="2147478800"/>
            <ac:spMk id="13" creationId="{4FF2372C-EAE5-91A4-0245-10F358B041D6}"/>
          </ac:spMkLst>
        </pc:spChg>
        <pc:spChg chg="add mod">
          <ac:chgData name="Nicolas Kirrmann" userId="82063de6-9c6f-4790-b8fa-98feff280277" providerId="ADAL" clId="{0C171BAF-E93B-4ED5-A617-15B9C4586683}" dt="2023-09-27T17:30:31.114" v="3468"/>
          <ac:spMkLst>
            <pc:docMk/>
            <pc:sldMk cId="2986355903" sldId="2147478800"/>
            <ac:spMk id="14" creationId="{E1F547F1-6943-8DDA-4DDF-90DEE65FE4FD}"/>
          </ac:spMkLst>
        </pc:spChg>
        <pc:spChg chg="add mod">
          <ac:chgData name="Nicolas Kirrmann" userId="82063de6-9c6f-4790-b8fa-98feff280277" providerId="ADAL" clId="{0C171BAF-E93B-4ED5-A617-15B9C4586683}" dt="2023-09-27T17:30:36.808" v="3472" actId="20577"/>
          <ac:spMkLst>
            <pc:docMk/>
            <pc:sldMk cId="2986355903" sldId="2147478800"/>
            <ac:spMk id="15" creationId="{D043CB8D-2BBD-B57F-7E07-5D626B0550E4}"/>
          </ac:spMkLst>
        </pc:spChg>
        <pc:picChg chg="ord">
          <ac:chgData name="Nicolas Kirrmann" userId="82063de6-9c6f-4790-b8fa-98feff280277" providerId="ADAL" clId="{0C171BAF-E93B-4ED5-A617-15B9C4586683}" dt="2023-09-26T11:31:07.152" v="1577" actId="167"/>
          <ac:picMkLst>
            <pc:docMk/>
            <pc:sldMk cId="2986355903" sldId="2147478800"/>
            <ac:picMk id="3" creationId="{331606F8-F943-27C9-1357-2140F407529D}"/>
          </ac:picMkLst>
        </pc:picChg>
        <pc:picChg chg="del">
          <ac:chgData name="Nicolas Kirrmann" userId="82063de6-9c6f-4790-b8fa-98feff280277" providerId="ADAL" clId="{0C171BAF-E93B-4ED5-A617-15B9C4586683}" dt="2023-09-26T11:30:04.859" v="1568" actId="478"/>
          <ac:picMkLst>
            <pc:docMk/>
            <pc:sldMk cId="2986355903" sldId="2147478800"/>
            <ac:picMk id="6" creationId="{06BE0CEA-8AF1-941A-691F-C5103708C879}"/>
          </ac:picMkLst>
        </pc:picChg>
        <pc:picChg chg="add del">
          <ac:chgData name="Nicolas Kirrmann" userId="82063de6-9c6f-4790-b8fa-98feff280277" providerId="ADAL" clId="{0C171BAF-E93B-4ED5-A617-15B9C4586683}" dt="2023-09-26T11:30:59.869" v="1574" actId="478"/>
          <ac:picMkLst>
            <pc:docMk/>
            <pc:sldMk cId="2986355903" sldId="2147478800"/>
            <ac:picMk id="7" creationId="{FE84A146-A828-657E-5B2D-C3AF47FC41D6}"/>
          </ac:picMkLst>
        </pc:picChg>
        <pc:picChg chg="add ord">
          <ac:chgData name="Nicolas Kirrmann" userId="82063de6-9c6f-4790-b8fa-98feff280277" providerId="ADAL" clId="{0C171BAF-E93B-4ED5-A617-15B9C4586683}" dt="2023-09-26T11:31:03.046" v="1576" actId="167"/>
          <ac:picMkLst>
            <pc:docMk/>
            <pc:sldMk cId="2986355903" sldId="2147478800"/>
            <ac:picMk id="11" creationId="{F55A9D19-44FA-F75C-2D41-4AB2C5F1D837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32:26.485" v="3561" actId="1076"/>
        <pc:sldMkLst>
          <pc:docMk/>
          <pc:sldMk cId="1822039875" sldId="2147478801"/>
        </pc:sldMkLst>
        <pc:spChg chg="ord">
          <ac:chgData name="Nicolas Kirrmann" userId="82063de6-9c6f-4790-b8fa-98feff280277" providerId="ADAL" clId="{0C171BAF-E93B-4ED5-A617-15B9C4586683}" dt="2023-09-27T17:32:17.914" v="3559" actId="167"/>
          <ac:spMkLst>
            <pc:docMk/>
            <pc:sldMk cId="1822039875" sldId="2147478801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32:23.521" v="3560" actId="1076"/>
          <ac:spMkLst>
            <pc:docMk/>
            <pc:sldMk cId="1822039875" sldId="2147478801"/>
            <ac:spMk id="7" creationId="{2D5E017C-2BFB-644A-3351-321D6EB007ED}"/>
          </ac:spMkLst>
        </pc:spChg>
        <pc:spChg chg="add mod">
          <ac:chgData name="Nicolas Kirrmann" userId="82063de6-9c6f-4790-b8fa-98feff280277" providerId="ADAL" clId="{0C171BAF-E93B-4ED5-A617-15B9C4586683}" dt="2023-09-26T11:32:32.605" v="1595" actId="14100"/>
          <ac:spMkLst>
            <pc:docMk/>
            <pc:sldMk cId="1822039875" sldId="2147478801"/>
            <ac:spMk id="8" creationId="{3B707FB3-238D-6201-A536-FB14C0DFF66A}"/>
          </ac:spMkLst>
        </pc:spChg>
        <pc:spChg chg="del">
          <ac:chgData name="Nicolas Kirrmann" userId="82063de6-9c6f-4790-b8fa-98feff280277" providerId="ADAL" clId="{0C171BAF-E93B-4ED5-A617-15B9C4586683}" dt="2023-09-26T11:32:05.904" v="1585" actId="478"/>
          <ac:spMkLst>
            <pc:docMk/>
            <pc:sldMk cId="1822039875" sldId="2147478801"/>
            <ac:spMk id="9" creationId="{DC590557-A0D4-7BC3-5B8F-0BA85F3CDC59}"/>
          </ac:spMkLst>
        </pc:spChg>
        <pc:spChg chg="add del mod">
          <ac:chgData name="Nicolas Kirrmann" userId="82063de6-9c6f-4790-b8fa-98feff280277" providerId="ADAL" clId="{0C171BAF-E93B-4ED5-A617-15B9C4586683}" dt="2023-09-27T17:32:26.485" v="3561" actId="1076"/>
          <ac:spMkLst>
            <pc:docMk/>
            <pc:sldMk cId="1822039875" sldId="2147478801"/>
            <ac:spMk id="10" creationId="{BC78DDB6-2A4B-B25D-607A-97D7A276F2C8}"/>
          </ac:spMkLst>
        </pc:spChg>
        <pc:spChg chg="del">
          <ac:chgData name="Nicolas Kirrmann" userId="82063de6-9c6f-4790-b8fa-98feff280277" providerId="ADAL" clId="{0C171BAF-E93B-4ED5-A617-15B9C4586683}" dt="2023-09-26T11:32:07.230" v="1586" actId="478"/>
          <ac:spMkLst>
            <pc:docMk/>
            <pc:sldMk cId="1822039875" sldId="2147478801"/>
            <ac:spMk id="12" creationId="{F08E6BF8-9F18-F612-C62E-906E3ECC2FC3}"/>
          </ac:spMkLst>
        </pc:spChg>
        <pc:spChg chg="add mod">
          <ac:chgData name="Nicolas Kirrmann" userId="82063de6-9c6f-4790-b8fa-98feff280277" providerId="ADAL" clId="{0C171BAF-E93B-4ED5-A617-15B9C4586683}" dt="2023-09-27T17:30:50.028" v="3480" actId="20577"/>
          <ac:spMkLst>
            <pc:docMk/>
            <pc:sldMk cId="1822039875" sldId="2147478801"/>
            <ac:spMk id="13" creationId="{36D57E13-5F24-46A6-75AE-8F92782B55F9}"/>
          </ac:spMkLst>
        </pc:spChg>
        <pc:spChg chg="add mod">
          <ac:chgData name="Nicolas Kirrmann" userId="82063de6-9c6f-4790-b8fa-98feff280277" providerId="ADAL" clId="{0C171BAF-E93B-4ED5-A617-15B9C4586683}" dt="2023-09-27T17:31:22.006" v="3555" actId="1076"/>
          <ac:spMkLst>
            <pc:docMk/>
            <pc:sldMk cId="1822039875" sldId="2147478801"/>
            <ac:spMk id="14" creationId="{9443779D-69BF-BE4B-E278-50D51BB24469}"/>
          </ac:spMkLst>
        </pc:spChg>
        <pc:picChg chg="ord">
          <ac:chgData name="Nicolas Kirrmann" userId="82063de6-9c6f-4790-b8fa-98feff280277" providerId="ADAL" clId="{0C171BAF-E93B-4ED5-A617-15B9C4586683}" dt="2023-09-27T17:32:17.914" v="3559" actId="167"/>
          <ac:picMkLst>
            <pc:docMk/>
            <pc:sldMk cId="1822039875" sldId="2147478801"/>
            <ac:picMk id="3" creationId="{331606F8-F943-27C9-1357-2140F407529D}"/>
          </ac:picMkLst>
        </pc:picChg>
        <pc:picChg chg="add del">
          <ac:chgData name="Nicolas Kirrmann" userId="82063de6-9c6f-4790-b8fa-98feff280277" providerId="ADAL" clId="{0C171BAF-E93B-4ED5-A617-15B9C4586683}" dt="2023-09-27T17:32:07.466" v="3556" actId="478"/>
          <ac:picMkLst>
            <pc:docMk/>
            <pc:sldMk cId="1822039875" sldId="2147478801"/>
            <ac:picMk id="6" creationId="{7E2F4C2E-6329-A842-3AA0-F6992F7E7DB6}"/>
          </ac:picMkLst>
        </pc:picChg>
        <pc:picChg chg="del">
          <ac:chgData name="Nicolas Kirrmann" userId="82063de6-9c6f-4790-b8fa-98feff280277" providerId="ADAL" clId="{0C171BAF-E93B-4ED5-A617-15B9C4586683}" dt="2023-09-26T11:32:02.287" v="1584" actId="478"/>
          <ac:picMkLst>
            <pc:docMk/>
            <pc:sldMk cId="1822039875" sldId="2147478801"/>
            <ac:picMk id="11" creationId="{F55A9D19-44FA-F75C-2D41-4AB2C5F1D837}"/>
          </ac:picMkLst>
        </pc:picChg>
        <pc:picChg chg="add ord">
          <ac:chgData name="Nicolas Kirrmann" userId="82063de6-9c6f-4790-b8fa-98feff280277" providerId="ADAL" clId="{0C171BAF-E93B-4ED5-A617-15B9C4586683}" dt="2023-09-27T17:32:10.802" v="3558" actId="167"/>
          <ac:picMkLst>
            <pc:docMk/>
            <pc:sldMk cId="1822039875" sldId="2147478801"/>
            <ac:picMk id="16" creationId="{441966B4-630A-7F3F-2A64-3195A5B0773F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37:21.402" v="3711" actId="1076"/>
        <pc:sldMkLst>
          <pc:docMk/>
          <pc:sldMk cId="662850716" sldId="2147478802"/>
        </pc:sldMkLst>
        <pc:spChg chg="ord">
          <ac:chgData name="Nicolas Kirrmann" userId="82063de6-9c6f-4790-b8fa-98feff280277" providerId="ADAL" clId="{0C171BAF-E93B-4ED5-A617-15B9C4586683}" dt="2023-09-27T17:33:48.750" v="3565" actId="167"/>
          <ac:spMkLst>
            <pc:docMk/>
            <pc:sldMk cId="662850716" sldId="2147478802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11:32:56.791" v="1598" actId="478"/>
          <ac:spMkLst>
            <pc:docMk/>
            <pc:sldMk cId="662850716" sldId="2147478802"/>
            <ac:spMk id="7" creationId="{2D5E017C-2BFB-644A-3351-321D6EB007ED}"/>
          </ac:spMkLst>
        </pc:spChg>
        <pc:spChg chg="del">
          <ac:chgData name="Nicolas Kirrmann" userId="82063de6-9c6f-4790-b8fa-98feff280277" providerId="ADAL" clId="{0C171BAF-E93B-4ED5-A617-15B9C4586683}" dt="2023-09-26T11:32:58.366" v="1599" actId="478"/>
          <ac:spMkLst>
            <pc:docMk/>
            <pc:sldMk cId="662850716" sldId="2147478802"/>
            <ac:spMk id="8" creationId="{3B707FB3-238D-6201-A536-FB14C0DFF66A}"/>
          </ac:spMkLst>
        </pc:spChg>
        <pc:spChg chg="add del mod">
          <ac:chgData name="Nicolas Kirrmann" userId="82063de6-9c6f-4790-b8fa-98feff280277" providerId="ADAL" clId="{0C171BAF-E93B-4ED5-A617-15B9C4586683}" dt="2023-09-26T12:13:25.097" v="1625" actId="478"/>
          <ac:spMkLst>
            <pc:docMk/>
            <pc:sldMk cId="662850716" sldId="2147478802"/>
            <ac:spMk id="10" creationId="{03483B8D-879B-C32B-B00C-32C19D6650E8}"/>
          </ac:spMkLst>
        </pc:spChg>
        <pc:spChg chg="add del mod">
          <ac:chgData name="Nicolas Kirrmann" userId="82063de6-9c6f-4790-b8fa-98feff280277" providerId="ADAL" clId="{0C171BAF-E93B-4ED5-A617-15B9C4586683}" dt="2023-09-26T12:13:27.081" v="1626" actId="478"/>
          <ac:spMkLst>
            <pc:docMk/>
            <pc:sldMk cId="662850716" sldId="2147478802"/>
            <ac:spMk id="11" creationId="{8DD2C042-0CF1-F87F-CCC4-2FA0A2527A27}"/>
          </ac:spMkLst>
        </pc:spChg>
        <pc:spChg chg="add mod">
          <ac:chgData name="Nicolas Kirrmann" userId="82063de6-9c6f-4790-b8fa-98feff280277" providerId="ADAL" clId="{0C171BAF-E93B-4ED5-A617-15B9C4586683}" dt="2023-09-27T17:33:55.819" v="3584" actId="1037"/>
          <ac:spMkLst>
            <pc:docMk/>
            <pc:sldMk cId="662850716" sldId="2147478802"/>
            <ac:spMk id="16" creationId="{87FFD231-3FA9-9D3A-A712-38CEA99BFF2D}"/>
          </ac:spMkLst>
        </pc:spChg>
        <pc:spChg chg="add del mod">
          <ac:chgData name="Nicolas Kirrmann" userId="82063de6-9c6f-4790-b8fa-98feff280277" providerId="ADAL" clId="{0C171BAF-E93B-4ED5-A617-15B9C4586683}" dt="2023-09-27T17:34:00.134" v="3585" actId="478"/>
          <ac:spMkLst>
            <pc:docMk/>
            <pc:sldMk cId="662850716" sldId="2147478802"/>
            <ac:spMk id="17" creationId="{D4C1DAA1-0586-3B14-D17A-ECC35801C25D}"/>
          </ac:spMkLst>
        </pc:spChg>
        <pc:spChg chg="add mod">
          <ac:chgData name="Nicolas Kirrmann" userId="82063de6-9c6f-4790-b8fa-98feff280277" providerId="ADAL" clId="{0C171BAF-E93B-4ED5-A617-15B9C4586683}" dt="2023-09-26T12:15:30.516" v="1648" actId="14100"/>
          <ac:spMkLst>
            <pc:docMk/>
            <pc:sldMk cId="662850716" sldId="2147478802"/>
            <ac:spMk id="18" creationId="{108335D1-F14D-0F8A-799A-1282F9F3C7BF}"/>
          </ac:spMkLst>
        </pc:spChg>
        <pc:spChg chg="add mod">
          <ac:chgData name="Nicolas Kirrmann" userId="82063de6-9c6f-4790-b8fa-98feff280277" providerId="ADAL" clId="{0C171BAF-E93B-4ED5-A617-15B9C4586683}" dt="2023-09-27T17:37:21.402" v="3711" actId="1076"/>
          <ac:spMkLst>
            <pc:docMk/>
            <pc:sldMk cId="662850716" sldId="2147478802"/>
            <ac:spMk id="23" creationId="{BB16B522-0BB0-45A5-26DC-5A2AB0662673}"/>
          </ac:spMkLst>
        </pc:spChg>
        <pc:picChg chg="ord">
          <ac:chgData name="Nicolas Kirrmann" userId="82063de6-9c6f-4790-b8fa-98feff280277" providerId="ADAL" clId="{0C171BAF-E93B-4ED5-A617-15B9C4586683}" dt="2023-09-27T17:33:48.750" v="3565" actId="167"/>
          <ac:picMkLst>
            <pc:docMk/>
            <pc:sldMk cId="662850716" sldId="2147478802"/>
            <ac:picMk id="3" creationId="{331606F8-F943-27C9-1357-2140F407529D}"/>
          </ac:picMkLst>
        </pc:picChg>
        <pc:picChg chg="del">
          <ac:chgData name="Nicolas Kirrmann" userId="82063de6-9c6f-4790-b8fa-98feff280277" providerId="ADAL" clId="{0C171BAF-E93B-4ED5-A617-15B9C4586683}" dt="2023-09-26T11:32:54.237" v="1597" actId="478"/>
          <ac:picMkLst>
            <pc:docMk/>
            <pc:sldMk cId="662850716" sldId="2147478802"/>
            <ac:picMk id="6" creationId="{7E2F4C2E-6329-A842-3AA0-F6992F7E7DB6}"/>
          </ac:picMkLst>
        </pc:picChg>
        <pc:picChg chg="add del mod">
          <ac:chgData name="Nicolas Kirrmann" userId="82063de6-9c6f-4790-b8fa-98feff280277" providerId="ADAL" clId="{0C171BAF-E93B-4ED5-A617-15B9C4586683}" dt="2023-09-26T12:13:17.478" v="1622" actId="478"/>
          <ac:picMkLst>
            <pc:docMk/>
            <pc:sldMk cId="662850716" sldId="2147478802"/>
            <ac:picMk id="9" creationId="{6BFECDF5-1A67-0B03-D44B-B3A15C6D7CF3}"/>
          </ac:picMkLst>
        </pc:picChg>
        <pc:picChg chg="add del">
          <ac:chgData name="Nicolas Kirrmann" userId="82063de6-9c6f-4790-b8fa-98feff280277" providerId="ADAL" clId="{0C171BAF-E93B-4ED5-A617-15B9C4586683}" dt="2023-09-26T12:13:23.177" v="1624" actId="22"/>
          <ac:picMkLst>
            <pc:docMk/>
            <pc:sldMk cId="662850716" sldId="2147478802"/>
            <ac:picMk id="13" creationId="{0575C77A-F492-C19F-C345-2E90B1E87518}"/>
          </ac:picMkLst>
        </pc:picChg>
        <pc:picChg chg="add del mod">
          <ac:chgData name="Nicolas Kirrmann" userId="82063de6-9c6f-4790-b8fa-98feff280277" providerId="ADAL" clId="{0C171BAF-E93B-4ED5-A617-15B9C4586683}" dt="2023-09-27T17:33:40.846" v="3562" actId="478"/>
          <ac:picMkLst>
            <pc:docMk/>
            <pc:sldMk cId="662850716" sldId="2147478802"/>
            <ac:picMk id="15" creationId="{91096222-852B-D5FF-827E-EC72EC430913}"/>
          </ac:picMkLst>
        </pc:picChg>
        <pc:picChg chg="add del ord">
          <ac:chgData name="Nicolas Kirrmann" userId="82063de6-9c6f-4790-b8fa-98feff280277" providerId="ADAL" clId="{0C171BAF-E93B-4ED5-A617-15B9C4586683}" dt="2023-09-27T17:36:21.571" v="3591" actId="478"/>
          <ac:picMkLst>
            <pc:docMk/>
            <pc:sldMk cId="662850716" sldId="2147478802"/>
            <ac:picMk id="20" creationId="{EC91E0DF-5C01-B69A-118F-63E73DAAA215}"/>
          </ac:picMkLst>
        </pc:picChg>
        <pc:picChg chg="add">
          <ac:chgData name="Nicolas Kirrmann" userId="82063de6-9c6f-4790-b8fa-98feff280277" providerId="ADAL" clId="{0C171BAF-E93B-4ED5-A617-15B9C4586683}" dt="2023-09-27T17:36:22.367" v="3592" actId="22"/>
          <ac:picMkLst>
            <pc:docMk/>
            <pc:sldMk cId="662850716" sldId="2147478802"/>
            <ac:picMk id="22" creationId="{E6911339-4DCF-D0A2-297E-FE7DDFE94476}"/>
          </ac:picMkLst>
        </pc:picChg>
      </pc:sldChg>
      <pc:sldChg chg="add del">
        <pc:chgData name="Nicolas Kirrmann" userId="82063de6-9c6f-4790-b8fa-98feff280277" providerId="ADAL" clId="{0C171BAF-E93B-4ED5-A617-15B9C4586683}" dt="2023-09-26T15:19:10.705" v="1663" actId="47"/>
        <pc:sldMkLst>
          <pc:docMk/>
          <pc:sldMk cId="2695064093" sldId="2147478803"/>
        </pc:sldMkLst>
      </pc:sldChg>
      <pc:sldChg chg="addSp modSp add del mod">
        <pc:chgData name="Nicolas Kirrmann" userId="82063de6-9c6f-4790-b8fa-98feff280277" providerId="ADAL" clId="{0C171BAF-E93B-4ED5-A617-15B9C4586683}" dt="2023-09-27T17:35:36.419" v="3586" actId="47"/>
        <pc:sldMkLst>
          <pc:docMk/>
          <pc:sldMk cId="2958296612" sldId="2147478803"/>
        </pc:sldMkLst>
        <pc:spChg chg="add mod">
          <ac:chgData name="Nicolas Kirrmann" userId="82063de6-9c6f-4790-b8fa-98feff280277" providerId="ADAL" clId="{0C171BAF-E93B-4ED5-A617-15B9C4586683}" dt="2023-09-26T15:19:30.428" v="1688" actId="20577"/>
          <ac:spMkLst>
            <pc:docMk/>
            <pc:sldMk cId="2958296612" sldId="2147478803"/>
            <ac:spMk id="5" creationId="{8CD42027-1136-7079-E62A-D20800703579}"/>
          </ac:spMkLst>
        </pc:spChg>
      </pc:sldChg>
      <pc:sldChg chg="add ord">
        <pc:chgData name="Nicolas Kirrmann" userId="82063de6-9c6f-4790-b8fa-98feff280277" providerId="ADAL" clId="{0C171BAF-E93B-4ED5-A617-15B9C4586683}" dt="2023-09-27T17:24:00.571" v="2870"/>
        <pc:sldMkLst>
          <pc:docMk/>
          <pc:sldMk cId="2026938919" sldId="2147478804"/>
        </pc:sldMkLst>
      </pc:sldChg>
      <pc:sldChg chg="addSp delSp add del mod ord">
        <pc:chgData name="Nicolas Kirrmann" userId="82063de6-9c6f-4790-b8fa-98feff280277" providerId="ADAL" clId="{0C171BAF-E93B-4ED5-A617-15B9C4586683}" dt="2023-09-27T17:35:54.343" v="3587" actId="47"/>
        <pc:sldMkLst>
          <pc:docMk/>
          <pc:sldMk cId="1742114730" sldId="2147478805"/>
        </pc:sldMkLst>
        <pc:picChg chg="add">
          <ac:chgData name="Nicolas Kirrmann" userId="82063de6-9c6f-4790-b8fa-98feff280277" providerId="ADAL" clId="{0C171BAF-E93B-4ED5-A617-15B9C4586683}" dt="2023-09-27T15:53:18.406" v="1694" actId="22"/>
          <ac:picMkLst>
            <pc:docMk/>
            <pc:sldMk cId="1742114730" sldId="2147478805"/>
            <ac:picMk id="6" creationId="{7F3C79EA-6BA5-4B31-E763-7ECD4CFF0342}"/>
          </ac:picMkLst>
        </pc:picChg>
        <pc:picChg chg="del">
          <ac:chgData name="Nicolas Kirrmann" userId="82063de6-9c6f-4790-b8fa-98feff280277" providerId="ADAL" clId="{0C171BAF-E93B-4ED5-A617-15B9C4586683}" dt="2023-09-27T15:53:17.818" v="1693" actId="478"/>
          <ac:picMkLst>
            <pc:docMk/>
            <pc:sldMk cId="1742114730" sldId="2147478805"/>
            <ac:picMk id="9" creationId="{D0B8A106-A771-E19A-EDE4-C731B839A9E6}"/>
          </ac:picMkLst>
        </pc:picChg>
      </pc:sldChg>
      <pc:sldChg chg="addSp delSp add del mod ord">
        <pc:chgData name="Nicolas Kirrmann" userId="82063de6-9c6f-4790-b8fa-98feff280277" providerId="ADAL" clId="{0C171BAF-E93B-4ED5-A617-15B9C4586683}" dt="2023-09-27T17:35:56.953" v="3589" actId="47"/>
        <pc:sldMkLst>
          <pc:docMk/>
          <pc:sldMk cId="2665019860" sldId="2147478806"/>
        </pc:sldMkLst>
        <pc:picChg chg="del">
          <ac:chgData name="Nicolas Kirrmann" userId="82063de6-9c6f-4790-b8fa-98feff280277" providerId="ADAL" clId="{0C171BAF-E93B-4ED5-A617-15B9C4586683}" dt="2023-09-27T15:53:52.587" v="1696" actId="478"/>
          <ac:picMkLst>
            <pc:docMk/>
            <pc:sldMk cId="2665019860" sldId="2147478806"/>
            <ac:picMk id="6" creationId="{7F3C79EA-6BA5-4B31-E763-7ECD4CFF0342}"/>
          </ac:picMkLst>
        </pc:picChg>
        <pc:picChg chg="add">
          <ac:chgData name="Nicolas Kirrmann" userId="82063de6-9c6f-4790-b8fa-98feff280277" providerId="ADAL" clId="{0C171BAF-E93B-4ED5-A617-15B9C4586683}" dt="2023-09-27T15:53:53.176" v="1697" actId="22"/>
          <ac:picMkLst>
            <pc:docMk/>
            <pc:sldMk cId="2665019860" sldId="2147478806"/>
            <ac:picMk id="7" creationId="{2AE56A72-69B7-514F-89AD-C7814F0DA45B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2:53.890" v="2768" actId="14100"/>
        <pc:sldMkLst>
          <pc:docMk/>
          <pc:sldMk cId="2895713192" sldId="2147478807"/>
        </pc:sldMkLst>
        <pc:spChg chg="add mod">
          <ac:chgData name="Nicolas Kirrmann" userId="82063de6-9c6f-4790-b8fa-98feff280277" providerId="ADAL" clId="{0C171BAF-E93B-4ED5-A617-15B9C4586683}" dt="2023-09-27T17:22:41.713" v="2764" actId="20577"/>
          <ac:spMkLst>
            <pc:docMk/>
            <pc:sldMk cId="2895713192" sldId="2147478807"/>
            <ac:spMk id="7" creationId="{3F661640-BCBB-BE57-27D1-5E65CA38F147}"/>
          </ac:spMkLst>
        </pc:spChg>
        <pc:spChg chg="add mod">
          <ac:chgData name="Nicolas Kirrmann" userId="82063de6-9c6f-4790-b8fa-98feff280277" providerId="ADAL" clId="{0C171BAF-E93B-4ED5-A617-15B9C4586683}" dt="2023-09-27T17:22:53.890" v="2768" actId="14100"/>
          <ac:spMkLst>
            <pc:docMk/>
            <pc:sldMk cId="2895713192" sldId="2147478807"/>
            <ac:spMk id="8" creationId="{A50117B0-71C6-1464-63CF-6D76DE31CF5C}"/>
          </ac:spMkLst>
        </pc:spChg>
        <pc:picChg chg="add mod">
          <ac:chgData name="Nicolas Kirrmann" userId="82063de6-9c6f-4790-b8fa-98feff280277" providerId="ADAL" clId="{0C171BAF-E93B-4ED5-A617-15B9C4586683}" dt="2023-09-27T17:22:47.067" v="2766" actId="1076"/>
          <ac:picMkLst>
            <pc:docMk/>
            <pc:sldMk cId="2895713192" sldId="2147478807"/>
            <ac:picMk id="6" creationId="{45857D7C-BF20-C0AF-9382-D68546C0439B}"/>
          </ac:picMkLst>
        </pc:picChg>
        <pc:picChg chg="del">
          <ac:chgData name="Nicolas Kirrmann" userId="82063de6-9c6f-4790-b8fa-98feff280277" providerId="ADAL" clId="{0C171BAF-E93B-4ED5-A617-15B9C4586683}" dt="2023-09-27T16:06:28.346" v="1702" actId="478"/>
          <ac:picMkLst>
            <pc:docMk/>
            <pc:sldMk cId="2895713192" sldId="2147478807"/>
            <ac:picMk id="9" creationId="{D0B8A106-A771-E19A-EDE4-C731B839A9E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3:43.433" v="2868" actId="20577"/>
        <pc:sldMkLst>
          <pc:docMk/>
          <pc:sldMk cId="4045009788" sldId="2147478808"/>
        </pc:sldMkLst>
        <pc:spChg chg="add mod">
          <ac:chgData name="Nicolas Kirrmann" userId="82063de6-9c6f-4790-b8fa-98feff280277" providerId="ADAL" clId="{0C171BAF-E93B-4ED5-A617-15B9C4586683}" dt="2023-09-27T17:23:43.433" v="2868" actId="20577"/>
          <ac:spMkLst>
            <pc:docMk/>
            <pc:sldMk cId="4045009788" sldId="2147478808"/>
            <ac:spMk id="7" creationId="{BD835CDC-AF75-8E76-35E3-EDFD26C304AE}"/>
          </ac:spMkLst>
        </pc:spChg>
        <pc:spChg chg="add del mod">
          <ac:chgData name="Nicolas Kirrmann" userId="82063de6-9c6f-4790-b8fa-98feff280277" providerId="ADAL" clId="{0C171BAF-E93B-4ED5-A617-15B9C4586683}" dt="2023-09-27T17:23:03.650" v="2770" actId="478"/>
          <ac:spMkLst>
            <pc:docMk/>
            <pc:sldMk cId="4045009788" sldId="2147478808"/>
            <ac:spMk id="8" creationId="{4FAC2CEC-8491-8EF8-FF30-28FEAFBEA1D1}"/>
          </ac:spMkLst>
        </pc:spChg>
        <pc:picChg chg="add">
          <ac:chgData name="Nicolas Kirrmann" userId="82063de6-9c6f-4790-b8fa-98feff280277" providerId="ADAL" clId="{0C171BAF-E93B-4ED5-A617-15B9C4586683}" dt="2023-09-27T16:07:01.348" v="1705" actId="22"/>
          <ac:picMkLst>
            <pc:docMk/>
            <pc:sldMk cId="4045009788" sldId="2147478808"/>
            <ac:picMk id="6" creationId="{243FECA5-69B2-8F76-6D9B-B9842F0D762A}"/>
          </ac:picMkLst>
        </pc:picChg>
        <pc:picChg chg="del">
          <ac:chgData name="Nicolas Kirrmann" userId="82063de6-9c6f-4790-b8fa-98feff280277" providerId="ADAL" clId="{0C171BAF-E93B-4ED5-A617-15B9C4586683}" dt="2023-09-27T16:07:00.794" v="1704" actId="478"/>
          <ac:picMkLst>
            <pc:docMk/>
            <pc:sldMk cId="4045009788" sldId="2147478808"/>
            <ac:picMk id="9" creationId="{D0B8A106-A771-E19A-EDE4-C731B839A9E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16.205" v="1817" actId="20577"/>
        <pc:sldMkLst>
          <pc:docMk/>
          <pc:sldMk cId="459395333" sldId="2147478809"/>
        </pc:sldMkLst>
        <pc:spChg chg="add mod">
          <ac:chgData name="Nicolas Kirrmann" userId="82063de6-9c6f-4790-b8fa-98feff280277" providerId="ADAL" clId="{0C171BAF-E93B-4ED5-A617-15B9C4586683}" dt="2023-09-27T17:12:16.205" v="1817" actId="20577"/>
          <ac:spMkLst>
            <pc:docMk/>
            <pc:sldMk cId="459395333" sldId="2147478809"/>
            <ac:spMk id="8" creationId="{858DF26F-442D-CC69-D218-E570257F4FE9}"/>
          </ac:spMkLst>
        </pc:spChg>
        <pc:spChg chg="add mod">
          <ac:chgData name="Nicolas Kirrmann" userId="82063de6-9c6f-4790-b8fa-98feff280277" providerId="ADAL" clId="{0C171BAF-E93B-4ED5-A617-15B9C4586683}" dt="2023-09-27T17:10:38.978" v="1795" actId="1076"/>
          <ac:spMkLst>
            <pc:docMk/>
            <pc:sldMk cId="459395333" sldId="2147478809"/>
            <ac:spMk id="9" creationId="{504EFB26-10FF-E7E3-0EE9-9989DB85F6FC}"/>
          </ac:spMkLst>
        </pc:spChg>
        <pc:picChg chg="del">
          <ac:chgData name="Nicolas Kirrmann" userId="82063de6-9c6f-4790-b8fa-98feff280277" providerId="ADAL" clId="{0C171BAF-E93B-4ED5-A617-15B9C4586683}" dt="2023-09-27T16:32:46.077" v="1714" actId="478"/>
          <ac:picMkLst>
            <pc:docMk/>
            <pc:sldMk cId="459395333" sldId="2147478809"/>
            <ac:picMk id="6" creationId="{351C4DE9-49A0-63FF-3D78-EA23F4CEAF15}"/>
          </ac:picMkLst>
        </pc:picChg>
        <pc:picChg chg="add">
          <ac:chgData name="Nicolas Kirrmann" userId="82063de6-9c6f-4790-b8fa-98feff280277" providerId="ADAL" clId="{0C171BAF-E93B-4ED5-A617-15B9C4586683}" dt="2023-09-27T16:32:46.637" v="1715" actId="22"/>
          <ac:picMkLst>
            <pc:docMk/>
            <pc:sldMk cId="459395333" sldId="2147478809"/>
            <ac:picMk id="7" creationId="{DF0A431D-9AC2-D853-BB4D-E66B5B52FC4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12.119" v="1816" actId="6549"/>
        <pc:sldMkLst>
          <pc:docMk/>
          <pc:sldMk cId="3367236276" sldId="2147478810"/>
        </pc:sldMkLst>
        <pc:spChg chg="add mod">
          <ac:chgData name="Nicolas Kirrmann" userId="82063de6-9c6f-4790-b8fa-98feff280277" providerId="ADAL" clId="{0C171BAF-E93B-4ED5-A617-15B9C4586683}" dt="2023-09-27T17:12:12.119" v="1816" actId="6549"/>
          <ac:spMkLst>
            <pc:docMk/>
            <pc:sldMk cId="3367236276" sldId="2147478810"/>
            <ac:spMk id="8" creationId="{390D244D-C186-1D63-B042-DAF10B110C4B}"/>
          </ac:spMkLst>
        </pc:spChg>
        <pc:spChg chg="add mod">
          <ac:chgData name="Nicolas Kirrmann" userId="82063de6-9c6f-4790-b8fa-98feff280277" providerId="ADAL" clId="{0C171BAF-E93B-4ED5-A617-15B9C4586683}" dt="2023-09-27T17:11:01.039" v="1804" actId="1076"/>
          <ac:spMkLst>
            <pc:docMk/>
            <pc:sldMk cId="3367236276" sldId="2147478810"/>
            <ac:spMk id="9" creationId="{3764048D-C20F-2F63-7D99-3F3780795EBA}"/>
          </ac:spMkLst>
        </pc:spChg>
        <pc:picChg chg="add">
          <ac:chgData name="Nicolas Kirrmann" userId="82063de6-9c6f-4790-b8fa-98feff280277" providerId="ADAL" clId="{0C171BAF-E93B-4ED5-A617-15B9C4586683}" dt="2023-09-27T16:33:41.832" v="1718" actId="22"/>
          <ac:picMkLst>
            <pc:docMk/>
            <pc:sldMk cId="3367236276" sldId="2147478810"/>
            <ac:picMk id="6" creationId="{2A72F4D6-4199-CE03-E386-AEAD533E9212}"/>
          </ac:picMkLst>
        </pc:picChg>
        <pc:picChg chg="del">
          <ac:chgData name="Nicolas Kirrmann" userId="82063de6-9c6f-4790-b8fa-98feff280277" providerId="ADAL" clId="{0C171BAF-E93B-4ED5-A617-15B9C4586683}" dt="2023-09-27T16:33:41.059" v="1717" actId="478"/>
          <ac:picMkLst>
            <pc:docMk/>
            <pc:sldMk cId="3367236276" sldId="2147478810"/>
            <ac:picMk id="7" creationId="{DF0A431D-9AC2-D853-BB4D-E66B5B52FC4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04.604" v="1815" actId="20577"/>
        <pc:sldMkLst>
          <pc:docMk/>
          <pc:sldMk cId="4273565034" sldId="2147478811"/>
        </pc:sldMkLst>
        <pc:spChg chg="add mod">
          <ac:chgData name="Nicolas Kirrmann" userId="82063de6-9c6f-4790-b8fa-98feff280277" providerId="ADAL" clId="{0C171BAF-E93B-4ED5-A617-15B9C4586683}" dt="2023-09-27T17:12:04.604" v="1815" actId="20577"/>
          <ac:spMkLst>
            <pc:docMk/>
            <pc:sldMk cId="4273565034" sldId="2147478811"/>
            <ac:spMk id="10" creationId="{B0A2CBB4-BD2F-BBCB-DEE5-C3A2D5709775}"/>
          </ac:spMkLst>
        </pc:spChg>
        <pc:spChg chg="add mod">
          <ac:chgData name="Nicolas Kirrmann" userId="82063de6-9c6f-4790-b8fa-98feff280277" providerId="ADAL" clId="{0C171BAF-E93B-4ED5-A617-15B9C4586683}" dt="2023-09-27T17:11:26.582" v="1810" actId="1076"/>
          <ac:spMkLst>
            <pc:docMk/>
            <pc:sldMk cId="4273565034" sldId="2147478811"/>
            <ac:spMk id="11" creationId="{1932CC06-2BA2-CD69-55CB-50EBA6BE03C4}"/>
          </ac:spMkLst>
        </pc:spChg>
        <pc:picChg chg="del">
          <ac:chgData name="Nicolas Kirrmann" userId="82063de6-9c6f-4790-b8fa-98feff280277" providerId="ADAL" clId="{0C171BAF-E93B-4ED5-A617-15B9C4586683}" dt="2023-09-27T16:34:10.347" v="1720" actId="478"/>
          <ac:picMkLst>
            <pc:docMk/>
            <pc:sldMk cId="4273565034" sldId="2147478811"/>
            <ac:picMk id="6" creationId="{2A72F4D6-4199-CE03-E386-AEAD533E9212}"/>
          </ac:picMkLst>
        </pc:picChg>
        <pc:picChg chg="add del">
          <ac:chgData name="Nicolas Kirrmann" userId="82063de6-9c6f-4790-b8fa-98feff280277" providerId="ADAL" clId="{0C171BAF-E93B-4ED5-A617-15B9C4586683}" dt="2023-09-27T16:34:21.573" v="1722" actId="22"/>
          <ac:picMkLst>
            <pc:docMk/>
            <pc:sldMk cId="4273565034" sldId="2147478811"/>
            <ac:picMk id="7" creationId="{8F6B2CC8-CD6A-F9EB-CCF1-656C4B57C3ED}"/>
          </ac:picMkLst>
        </pc:picChg>
        <pc:picChg chg="add">
          <ac:chgData name="Nicolas Kirrmann" userId="82063de6-9c6f-4790-b8fa-98feff280277" providerId="ADAL" clId="{0C171BAF-E93B-4ED5-A617-15B9C4586683}" dt="2023-09-27T16:34:25.266" v="1723" actId="22"/>
          <ac:picMkLst>
            <pc:docMk/>
            <pc:sldMk cId="4273565034" sldId="2147478811"/>
            <ac:picMk id="9" creationId="{8B3D2A88-3CC7-6CCF-D23C-B7BB085E219D}"/>
          </ac:picMkLst>
        </pc:picChg>
      </pc:sldChg>
      <pc:sldChg chg="add del">
        <pc:chgData name="Nicolas Kirrmann" userId="82063de6-9c6f-4790-b8fa-98feff280277" providerId="ADAL" clId="{0C171BAF-E93B-4ED5-A617-15B9C4586683}" dt="2023-09-27T17:11:49.021" v="1811" actId="47"/>
        <pc:sldMkLst>
          <pc:docMk/>
          <pc:sldMk cId="2613287453" sldId="2147478812"/>
        </pc:sldMkLst>
      </pc:sldChg>
      <pc:sldChg chg="addSp delSp modSp add mod">
        <pc:chgData name="Nicolas Kirrmann" userId="82063de6-9c6f-4790-b8fa-98feff280277" providerId="ADAL" clId="{0C171BAF-E93B-4ED5-A617-15B9C4586683}" dt="2023-09-27T17:14:44.787" v="1981" actId="208"/>
        <pc:sldMkLst>
          <pc:docMk/>
          <pc:sldMk cId="46213819" sldId="2147478813"/>
        </pc:sldMkLst>
        <pc:spChg chg="add mod">
          <ac:chgData name="Nicolas Kirrmann" userId="82063de6-9c6f-4790-b8fa-98feff280277" providerId="ADAL" clId="{0C171BAF-E93B-4ED5-A617-15B9C4586683}" dt="2023-09-27T17:12:31.903" v="1823" actId="1035"/>
          <ac:spMkLst>
            <pc:docMk/>
            <pc:sldMk cId="46213819" sldId="2147478813"/>
            <ac:spMk id="7" creationId="{094002F4-6C85-5A0C-D808-5C547E625937}"/>
          </ac:spMkLst>
        </pc:spChg>
        <pc:spChg chg="add mod">
          <ac:chgData name="Nicolas Kirrmann" userId="82063de6-9c6f-4790-b8fa-98feff280277" providerId="ADAL" clId="{0C171BAF-E93B-4ED5-A617-15B9C4586683}" dt="2023-09-27T17:11:56.759" v="1813" actId="1076"/>
          <ac:spMkLst>
            <pc:docMk/>
            <pc:sldMk cId="46213819" sldId="2147478813"/>
            <ac:spMk id="8" creationId="{76CE87EB-A7E7-F19B-39B4-C95803E1179C}"/>
          </ac:spMkLst>
        </pc:spChg>
        <pc:spChg chg="add mod">
          <ac:chgData name="Nicolas Kirrmann" userId="82063de6-9c6f-4790-b8fa-98feff280277" providerId="ADAL" clId="{0C171BAF-E93B-4ED5-A617-15B9C4586683}" dt="2023-09-27T17:12:51.551" v="1828" actId="14100"/>
          <ac:spMkLst>
            <pc:docMk/>
            <pc:sldMk cId="46213819" sldId="2147478813"/>
            <ac:spMk id="10" creationId="{5DCF1E21-53E5-030D-7092-BDFDB7621FF4}"/>
          </ac:spMkLst>
        </pc:spChg>
        <pc:spChg chg="add mod">
          <ac:chgData name="Nicolas Kirrmann" userId="82063de6-9c6f-4790-b8fa-98feff280277" providerId="ADAL" clId="{0C171BAF-E93B-4ED5-A617-15B9C4586683}" dt="2023-09-27T17:14:06.024" v="1971" actId="1076"/>
          <ac:spMkLst>
            <pc:docMk/>
            <pc:sldMk cId="46213819" sldId="2147478813"/>
            <ac:spMk id="11" creationId="{15FFA7A2-992B-A9E3-5A3D-1EE7B65B465E}"/>
          </ac:spMkLst>
        </pc:spChg>
        <pc:spChg chg="add mod">
          <ac:chgData name="Nicolas Kirrmann" userId="82063de6-9c6f-4790-b8fa-98feff280277" providerId="ADAL" clId="{0C171BAF-E93B-4ED5-A617-15B9C4586683}" dt="2023-09-27T17:14:44.787" v="1981" actId="208"/>
          <ac:spMkLst>
            <pc:docMk/>
            <pc:sldMk cId="46213819" sldId="2147478813"/>
            <ac:spMk id="12" creationId="{55CD5660-379B-2C29-BAF9-27715F347A71}"/>
          </ac:spMkLst>
        </pc:spChg>
        <pc:picChg chg="add">
          <ac:chgData name="Nicolas Kirrmann" userId="82063de6-9c6f-4790-b8fa-98feff280277" providerId="ADAL" clId="{0C171BAF-E93B-4ED5-A617-15B9C4586683}" dt="2023-09-27T16:34:50.248" v="1727" actId="22"/>
          <ac:picMkLst>
            <pc:docMk/>
            <pc:sldMk cId="46213819" sldId="2147478813"/>
            <ac:picMk id="6" creationId="{2315F748-2A8D-0B2E-5A13-A029420F493B}"/>
          </ac:picMkLst>
        </pc:picChg>
        <pc:picChg chg="del">
          <ac:chgData name="Nicolas Kirrmann" userId="82063de6-9c6f-4790-b8fa-98feff280277" providerId="ADAL" clId="{0C171BAF-E93B-4ED5-A617-15B9C4586683}" dt="2023-09-27T16:34:49.656" v="1726" actId="478"/>
          <ac:picMkLst>
            <pc:docMk/>
            <pc:sldMk cId="46213819" sldId="2147478813"/>
            <ac:picMk id="9" creationId="{8B3D2A88-3CC7-6CCF-D23C-B7BB085E219D}"/>
          </ac:picMkLst>
        </pc:picChg>
      </pc:sldChg>
      <pc:sldChg chg="add">
        <pc:chgData name="Nicolas Kirrmann" userId="82063de6-9c6f-4790-b8fa-98feff280277" providerId="ADAL" clId="{0C171BAF-E93B-4ED5-A617-15B9C4586683}" dt="2023-09-27T17:21:10.545" v="2708"/>
        <pc:sldMkLst>
          <pc:docMk/>
          <pc:sldMk cId="1072423538" sldId="2147478814"/>
        </pc:sldMkLst>
      </pc:sldChg>
      <pc:sldChg chg="add del">
        <pc:chgData name="Nicolas Kirrmann" userId="82063de6-9c6f-4790-b8fa-98feff280277" providerId="ADAL" clId="{0C171BAF-E93B-4ED5-A617-15B9C4586683}" dt="2023-09-27T17:21:05.306" v="2707"/>
        <pc:sldMkLst>
          <pc:docMk/>
          <pc:sldMk cId="1629591776" sldId="2147478814"/>
        </pc:sldMkLst>
      </pc:sldChg>
      <pc:sldChg chg="add">
        <pc:chgData name="Nicolas Kirrmann" userId="82063de6-9c6f-4790-b8fa-98feff280277" providerId="ADAL" clId="{0C171BAF-E93B-4ED5-A617-15B9C4586683}" dt="2023-09-27T17:36:06.663" v="3590" actId="2890"/>
        <pc:sldMkLst>
          <pc:docMk/>
          <pc:sldMk cId="166481912" sldId="2147478815"/>
        </pc:sldMkLst>
      </pc:sldChg>
      <pc:sldChg chg="modSp add del">
        <pc:chgData name="Nicolas Kirrmann" userId="82063de6-9c6f-4790-b8fa-98feff280277" providerId="ADAL" clId="{0C171BAF-E93B-4ED5-A617-15B9C4586683}" dt="2023-09-27T17:41:32.897" v="4045" actId="47"/>
        <pc:sldMkLst>
          <pc:docMk/>
          <pc:sldMk cId="3201726299" sldId="2147478816"/>
        </pc:sldMkLst>
        <pc:graphicFrameChg chg="mod">
          <ac:chgData name="Nicolas Kirrmann" userId="82063de6-9c6f-4790-b8fa-98feff280277" providerId="ADAL" clId="{0C171BAF-E93B-4ED5-A617-15B9C4586683}" dt="2023-09-27T17:40:15.625" v="3968" actId="207"/>
          <ac:graphicFrameMkLst>
            <pc:docMk/>
            <pc:sldMk cId="3201726299" sldId="2147478816"/>
            <ac:graphicFrameMk id="10" creationId="{54A7BB92-D302-F33D-BCE1-D7BE82BF4985}"/>
          </ac:graphicFrameMkLst>
        </pc:graphicFrameChg>
      </pc:sldChg>
      <pc:sldChg chg="modSp add del">
        <pc:chgData name="Nicolas Kirrmann" userId="82063de6-9c6f-4790-b8fa-98feff280277" providerId="ADAL" clId="{0C171BAF-E93B-4ED5-A617-15B9C4586683}" dt="2023-09-27T17:41:45.293" v="4048" actId="47"/>
        <pc:sldMkLst>
          <pc:docMk/>
          <pc:sldMk cId="37882624" sldId="2147478817"/>
        </pc:sldMkLst>
        <pc:graphicFrameChg chg="mod">
          <ac:chgData name="Nicolas Kirrmann" userId="82063de6-9c6f-4790-b8fa-98feff280277" providerId="ADAL" clId="{0C171BAF-E93B-4ED5-A617-15B9C4586683}" dt="2023-09-27T17:40:36.139" v="3971" actId="207"/>
          <ac:graphicFrameMkLst>
            <pc:docMk/>
            <pc:sldMk cId="37882624" sldId="2147478817"/>
            <ac:graphicFrameMk id="10" creationId="{54A7BB92-D302-F33D-BCE1-D7BE82BF4985}"/>
          </ac:graphicFrameMkLst>
        </pc:graphicFrameChg>
      </pc:sldChg>
      <pc:sldChg chg="add del">
        <pc:chgData name="Nicolas Kirrmann" userId="82063de6-9c6f-4790-b8fa-98feff280277" providerId="ADAL" clId="{0C171BAF-E93B-4ED5-A617-15B9C4586683}" dt="2023-09-27T17:42:00.605" v="4052" actId="47"/>
        <pc:sldMkLst>
          <pc:docMk/>
          <pc:sldMk cId="4000521210" sldId="2147478818"/>
        </pc:sldMkLst>
      </pc:sldChg>
      <pc:sldChg chg="modSp add">
        <pc:chgData name="Nicolas Kirrmann" userId="82063de6-9c6f-4790-b8fa-98feff280277" providerId="ADAL" clId="{0C171BAF-E93B-4ED5-A617-15B9C4586683}" dt="2023-09-27T17:41:39.183" v="4047" actId="207"/>
        <pc:sldMkLst>
          <pc:docMk/>
          <pc:sldMk cId="3029365894" sldId="2147478819"/>
        </pc:sldMkLst>
        <pc:graphicFrameChg chg="mod">
          <ac:chgData name="Nicolas Kirrmann" userId="82063de6-9c6f-4790-b8fa-98feff280277" providerId="ADAL" clId="{0C171BAF-E93B-4ED5-A617-15B9C4586683}" dt="2023-09-27T17:41:39.183" v="4047" actId="207"/>
          <ac:graphicFrameMkLst>
            <pc:docMk/>
            <pc:sldMk cId="3029365894" sldId="2147478819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1:54.054" v="4050" actId="207"/>
        <pc:sldMkLst>
          <pc:docMk/>
          <pc:sldMk cId="425863649" sldId="2147478820"/>
        </pc:sldMkLst>
        <pc:graphicFrameChg chg="mod">
          <ac:chgData name="Nicolas Kirrmann" userId="82063de6-9c6f-4790-b8fa-98feff280277" providerId="ADAL" clId="{0C171BAF-E93B-4ED5-A617-15B9C4586683}" dt="2023-09-27T17:41:54.054" v="4050" actId="207"/>
          <ac:graphicFrameMkLst>
            <pc:docMk/>
            <pc:sldMk cId="425863649" sldId="2147478820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2:03.996" v="4053" actId="207"/>
        <pc:sldMkLst>
          <pc:docMk/>
          <pc:sldMk cId="4060510068" sldId="2147478821"/>
        </pc:sldMkLst>
        <pc:graphicFrameChg chg="mod">
          <ac:chgData name="Nicolas Kirrmann" userId="82063de6-9c6f-4790-b8fa-98feff280277" providerId="ADAL" clId="{0C171BAF-E93B-4ED5-A617-15B9C4586683}" dt="2023-09-27T17:42:03.996" v="4053" actId="207"/>
          <ac:graphicFrameMkLst>
            <pc:docMk/>
            <pc:sldMk cId="4060510068" sldId="2147478821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2:13.806" v="4055" actId="207"/>
        <pc:sldMkLst>
          <pc:docMk/>
          <pc:sldMk cId="326471917" sldId="2147478822"/>
        </pc:sldMkLst>
        <pc:graphicFrameChg chg="mod">
          <ac:chgData name="Nicolas Kirrmann" userId="82063de6-9c6f-4790-b8fa-98feff280277" providerId="ADAL" clId="{0C171BAF-E93B-4ED5-A617-15B9C4586683}" dt="2023-09-27T17:42:13.806" v="4055" actId="207"/>
          <ac:graphicFrameMkLst>
            <pc:docMk/>
            <pc:sldMk cId="326471917" sldId="2147478822"/>
            <ac:graphicFrameMk id="10" creationId="{54A7BB92-D302-F33D-BCE1-D7BE82BF4985}"/>
          </ac:graphicFrameMkLst>
        </pc:graphicFrameChg>
      </pc:sldChg>
      <pc:sldChg chg="add del">
        <pc:chgData name="Nicolas Kirrmann" userId="82063de6-9c6f-4790-b8fa-98feff280277" providerId="ADAL" clId="{0C171BAF-E93B-4ED5-A617-15B9C4586683}" dt="2023-09-27T17:42:34.367" v="4057" actId="47"/>
        <pc:sldMkLst>
          <pc:docMk/>
          <pc:sldMk cId="346655568" sldId="2147478823"/>
        </pc:sldMkLst>
      </pc:sldChg>
      <pc:sldChg chg="addSp delSp modSp add mod ord">
        <pc:chgData name="Nicolas Kirrmann" userId="82063de6-9c6f-4790-b8fa-98feff280277" providerId="ADAL" clId="{0C171BAF-E93B-4ED5-A617-15B9C4586683}" dt="2023-09-27T17:46:09.100" v="4426" actId="1076"/>
        <pc:sldMkLst>
          <pc:docMk/>
          <pc:sldMk cId="2823607215" sldId="2147478823"/>
        </pc:sldMkLst>
        <pc:spChg chg="mod">
          <ac:chgData name="Nicolas Kirrmann" userId="82063de6-9c6f-4790-b8fa-98feff280277" providerId="ADAL" clId="{0C171BAF-E93B-4ED5-A617-15B9C4586683}" dt="2023-09-27T17:42:54.679" v="4077" actId="20577"/>
          <ac:spMkLst>
            <pc:docMk/>
            <pc:sldMk cId="2823607215" sldId="2147478823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43:02.083" v="4078"/>
          <ac:spMkLst>
            <pc:docMk/>
            <pc:sldMk cId="2823607215" sldId="2147478823"/>
            <ac:spMk id="6" creationId="{0CC50467-7F78-03F6-203F-685588C42C6C}"/>
          </ac:spMkLst>
        </pc:spChg>
        <pc:spChg chg="add mod">
          <ac:chgData name="Nicolas Kirrmann" userId="82063de6-9c6f-4790-b8fa-98feff280277" providerId="ADAL" clId="{0C171BAF-E93B-4ED5-A617-15B9C4586683}" dt="2023-09-27T17:43:47.660" v="4262" actId="20577"/>
          <ac:spMkLst>
            <pc:docMk/>
            <pc:sldMk cId="2823607215" sldId="2147478823"/>
            <ac:spMk id="7" creationId="{E084D30E-2FEB-C420-E321-FEA62E65A1D3}"/>
          </ac:spMkLst>
        </pc:spChg>
        <pc:spChg chg="mod">
          <ac:chgData name="Nicolas Kirrmann" userId="82063de6-9c6f-4790-b8fa-98feff280277" providerId="ADAL" clId="{0C171BAF-E93B-4ED5-A617-15B9C4586683}" dt="2023-09-27T17:44:22.559" v="4270"/>
          <ac:spMkLst>
            <pc:docMk/>
            <pc:sldMk cId="2823607215" sldId="2147478823"/>
            <ac:spMk id="9" creationId="{05C120B7-011A-81E8-A733-311F0882979B}"/>
          </ac:spMkLst>
        </pc:spChg>
        <pc:spChg chg="mod">
          <ac:chgData name="Nicolas Kirrmann" userId="82063de6-9c6f-4790-b8fa-98feff280277" providerId="ADAL" clId="{0C171BAF-E93B-4ED5-A617-15B9C4586683}" dt="2023-09-27T17:45:34.110" v="4419" actId="20577"/>
          <ac:spMkLst>
            <pc:docMk/>
            <pc:sldMk cId="2823607215" sldId="2147478823"/>
            <ac:spMk id="11" creationId="{A934B605-26CE-145F-F240-19A4711C7E73}"/>
          </ac:spMkLst>
        </pc:spChg>
        <pc:grpChg chg="add mod">
          <ac:chgData name="Nicolas Kirrmann" userId="82063de6-9c6f-4790-b8fa-98feff280277" providerId="ADAL" clId="{0C171BAF-E93B-4ED5-A617-15B9C4586683}" dt="2023-09-27T17:46:05.853" v="4425" actId="1076"/>
          <ac:grpSpMkLst>
            <pc:docMk/>
            <pc:sldMk cId="2823607215" sldId="2147478823"/>
            <ac:grpSpMk id="5" creationId="{DD42908F-C10B-992F-70C6-42A968030D30}"/>
          </ac:grpSpMkLst>
        </pc:grpChg>
        <pc:grpChg chg="add mod">
          <ac:chgData name="Nicolas Kirrmann" userId="82063de6-9c6f-4790-b8fa-98feff280277" providerId="ADAL" clId="{0C171BAF-E93B-4ED5-A617-15B9C4586683}" dt="2023-09-27T17:46:09.100" v="4426" actId="1076"/>
          <ac:grpSpMkLst>
            <pc:docMk/>
            <pc:sldMk cId="2823607215" sldId="2147478823"/>
            <ac:grpSpMk id="8" creationId="{C07C382A-DD6F-85DE-2B4B-473DEEDD2D7E}"/>
          </ac:grpSpMkLst>
        </pc:grpChg>
        <pc:graphicFrameChg chg="del">
          <ac:chgData name="Nicolas Kirrmann" userId="82063de6-9c6f-4790-b8fa-98feff280277" providerId="ADAL" clId="{0C171BAF-E93B-4ED5-A617-15B9C4586683}" dt="2023-09-27T17:43:06.069" v="4080" actId="478"/>
          <ac:graphicFrameMkLst>
            <pc:docMk/>
            <pc:sldMk cId="2823607215" sldId="2147478823"/>
            <ac:graphicFrameMk id="10" creationId="{54A7BB92-D302-F33D-BCE1-D7BE82BF4985}"/>
          </ac:graphicFrameMkLst>
        </pc:graphicFrameChg>
        <pc:graphicFrameChg chg="add mod modGraphic">
          <ac:chgData name="Nicolas Kirrmann" userId="82063de6-9c6f-4790-b8fa-98feff280277" providerId="ADAL" clId="{0C171BAF-E93B-4ED5-A617-15B9C4586683}" dt="2023-09-27T17:46:05.853" v="4425" actId="1076"/>
          <ac:graphicFrameMkLst>
            <pc:docMk/>
            <pc:sldMk cId="2823607215" sldId="2147478823"/>
            <ac:graphicFrameMk id="13" creationId="{14E88548-0B30-E05D-F67C-0EECC060FF7B}"/>
          </ac:graphicFrameMkLst>
        </pc:graphicFrameChg>
        <pc:graphicFrameChg chg="add mod modGraphic">
          <ac:chgData name="Nicolas Kirrmann" userId="82063de6-9c6f-4790-b8fa-98feff280277" providerId="ADAL" clId="{0C171BAF-E93B-4ED5-A617-15B9C4586683}" dt="2023-09-27T17:46:09.100" v="4426" actId="1076"/>
          <ac:graphicFrameMkLst>
            <pc:docMk/>
            <pc:sldMk cId="2823607215" sldId="2147478823"/>
            <ac:graphicFrameMk id="15" creationId="{524CAFB6-D755-DC2A-DC6F-8F7E1AF90137}"/>
          </ac:graphicFrameMkLst>
        </pc:graphicFrameChg>
      </pc:sldChg>
    </pc:docChg>
  </pc:docChgLst>
</pc:chgInfo>
</file>

<file path=ppt/comments/modernComment_7FFFECF4_FDF034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DB0B6A-A53A-40A7-AF06-2CD7B8E7C02D}" authorId="{30D341A2-3C74-7AFD-9B50-2AEC5B5AD4ED}" created="2023-09-18T07:18:04.985">
    <pc:sldMkLst xmlns:pc="http://schemas.microsoft.com/office/powerpoint/2013/main/command">
      <pc:docMk/>
      <pc:sldMk cId="4260377684" sldId="2147478772"/>
    </pc:sldMkLst>
    <p188:txBody>
      <a:bodyPr/>
      <a:lstStyle/>
      <a:p>
        <a:r>
          <a:rPr lang="en-GB"/>
          <a:t>Say that no need to install on CoE Starter Kit env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FE92-48B5-4321-930D-D4E4AEB6B91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46CE-22A4-4FD0-BC8F-C4F7E9A6D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Rendre</a:t>
            </a:r>
            <a:r>
              <a:rPr lang="en-US" dirty="0"/>
              <a:t> plus Claire la </a:t>
            </a:r>
            <a:r>
              <a:rPr lang="en-US" dirty="0" err="1"/>
              <a:t>cinématique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users à un </a:t>
            </a:r>
            <a:r>
              <a:rPr lang="en-US" dirty="0" err="1"/>
              <a:t>seul</a:t>
            </a:r>
            <a:r>
              <a:rPr lang="en-US" dirty="0"/>
              <a:t> (</a:t>
            </a:r>
            <a:r>
              <a:rPr lang="en-US" dirty="0" err="1"/>
              <a:t>sinon</a:t>
            </a:r>
            <a:r>
              <a:rPr lang="en-US" dirty="0"/>
              <a:t> on </a:t>
            </a:r>
            <a:r>
              <a:rPr lang="en-US" dirty="0" err="1"/>
              <a:t>croit</a:t>
            </a:r>
            <a:r>
              <a:rPr lang="en-US" dirty="0"/>
              <a:t> que </a:t>
            </a:r>
            <a:r>
              <a:rPr lang="en-US" dirty="0" err="1"/>
              <a:t>totu</a:t>
            </a:r>
            <a:r>
              <a:rPr lang="en-US" dirty="0"/>
              <a:t> </a:t>
            </a:r>
            <a:r>
              <a:rPr lang="en-US" dirty="0" err="1"/>
              <a:t>concerne</a:t>
            </a:r>
            <a:r>
              <a:rPr lang="en-US" dirty="0"/>
              <a:t> Nicolas </a:t>
            </a:r>
            <a:r>
              <a:rPr lang="en-US" dirty="0" err="1"/>
              <a:t>ici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Rendre</a:t>
            </a:r>
            <a:r>
              <a:rPr lang="en-US" dirty="0"/>
              <a:t> plus Claire la </a:t>
            </a:r>
            <a:r>
              <a:rPr lang="en-US" dirty="0" err="1"/>
              <a:t>cinématique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users à un </a:t>
            </a:r>
            <a:r>
              <a:rPr lang="en-US" dirty="0" err="1"/>
              <a:t>seul</a:t>
            </a:r>
            <a:r>
              <a:rPr lang="en-US" dirty="0"/>
              <a:t> (</a:t>
            </a:r>
            <a:r>
              <a:rPr lang="en-US" dirty="0" err="1"/>
              <a:t>sinon</a:t>
            </a:r>
            <a:r>
              <a:rPr lang="en-US" dirty="0"/>
              <a:t> on </a:t>
            </a:r>
            <a:r>
              <a:rPr lang="en-US" dirty="0" err="1"/>
              <a:t>croit</a:t>
            </a:r>
            <a:r>
              <a:rPr lang="en-US" dirty="0"/>
              <a:t> que </a:t>
            </a:r>
            <a:r>
              <a:rPr lang="en-US" dirty="0" err="1"/>
              <a:t>totu</a:t>
            </a:r>
            <a:r>
              <a:rPr lang="en-US" dirty="0"/>
              <a:t> </a:t>
            </a:r>
            <a:r>
              <a:rPr lang="en-US" dirty="0" err="1"/>
              <a:t>concerne</a:t>
            </a:r>
            <a:r>
              <a:rPr lang="en-US" dirty="0"/>
              <a:t> Nicolas </a:t>
            </a:r>
            <a:r>
              <a:rPr lang="en-US" dirty="0" err="1"/>
              <a:t>ici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397-30FC-4E38-9C16-8682FB34773D}" type="datetime1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BEEB-572D-4CEA-AA7D-A1A52BEF88E5}" type="datetime1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C97A-A3BD-4951-8115-7851477C6286}" type="datetime1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B988-EB24-4F13-AA2F-DF6BABE54D73}" type="datetime1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35B-8F38-4D9B-B2F6-0E2453AEACBA}" type="datetime1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7D8-AEFA-4832-8D4C-9B812E6298C1}" type="datetime1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5C87-3B8E-47D3-B1FD-20AE58AEA901}" type="datetime1">
              <a:rPr lang="en-GB" smtClean="0"/>
              <a:t>12/11/2023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8735-133D-4A9C-BC39-501D5B9AB523}" type="datetime1">
              <a:rPr lang="en-GB" smtClean="0"/>
              <a:t>12/11/2023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542-0655-4F9A-A6D2-CF6F95B3FF16}" type="datetime1">
              <a:rPr lang="en-GB" smtClean="0"/>
              <a:t>12/11/2023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4DD-669C-45F9-88E5-0D5CC14F0E78}" type="datetime1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BCC-3E51-46D4-8C36-2AE7A75829B6}" type="datetime1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D117-2477-4F0F-BA83-180A9B76E706}" type="datetime1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929196920,&quot;Placement&quot;:&quot;Footer&quot;,&quot;Top&quot;:531.4542,&quot;Left&quot;:0.0,&quot;SlideWidth&quot;:960,&quot;SlideHeight&quot;:540}">
            <a:extLst>
              <a:ext uri="{FF2B5EF4-FFF2-40B4-BE49-F238E27FC236}">
                <a16:creationId xmlns:a16="http://schemas.microsoft.com/office/drawing/2014/main" id="{0EE7FBD9-8F44-2301-61E4-46C2F0741587}"/>
              </a:ext>
            </a:extLst>
          </p:cNvPr>
          <p:cNvSpPr txBox="1"/>
          <p:nvPr userDrawn="1"/>
        </p:nvSpPr>
        <p:spPr>
          <a:xfrm>
            <a:off x="0" y="6749469"/>
            <a:ext cx="212491" cy="108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">
                <a:solidFill>
                  <a:srgbClr val="FFFFFF"/>
                </a:solidFill>
                <a:latin typeface="Calibri" panose="020F0502020204030204" pitchFamily="34" charset="0"/>
              </a:rPr>
              <a:t>C2 - Internal Natixis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drware.com/product/microsoft-sharepoint/" TargetMode="External"/><Relationship Id="rId12" Type="http://schemas.openxmlformats.org/officeDocument/2006/relationships/hyperlink" Target="https://www.avantiico.com/microsoft-power-platform/microsoft-datavers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openusersystems.com/automat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drware.com/product/microsoft-sharepoint/" TargetMode="External"/><Relationship Id="rId12" Type="http://schemas.openxmlformats.org/officeDocument/2006/relationships/hyperlink" Target="https://www.avantiico.com/microsoft-power-platform/microsoft-dataver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openusersystems.com/automa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ECF4_FDF0345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B6EE37-B2CA-F1BD-7545-F0E1504A330C}"/>
              </a:ext>
            </a:extLst>
          </p:cNvPr>
          <p:cNvSpPr txBox="1"/>
          <p:nvPr/>
        </p:nvSpPr>
        <p:spPr>
          <a:xfrm>
            <a:off x="968188" y="2505670"/>
            <a:ext cx="434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Request Analyzer </a:t>
            </a:r>
          </a:p>
          <a:p>
            <a:r>
              <a:rPr lang="en-GB" sz="3600" dirty="0"/>
              <a:t>Overview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3A706-CBB9-4EB3-BC03-8C2A11F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6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40" y="358588"/>
            <a:ext cx="793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Scope and context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C6A69A-1605-4E58-89E4-0466086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CDF4D-1136-4004-3462-AD3B66A52137}"/>
              </a:ext>
            </a:extLst>
          </p:cNvPr>
          <p:cNvSpPr txBox="1"/>
          <p:nvPr/>
        </p:nvSpPr>
        <p:spPr>
          <a:xfrm>
            <a:off x="393698" y="2412101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Power Platform licences include daily API calls limits.</a:t>
            </a:r>
            <a:br>
              <a:rPr lang="en-GB" dirty="0"/>
            </a:br>
            <a:r>
              <a:rPr lang="en-GB" dirty="0"/>
              <a:t>This limit is defined at each user level and is set at the sum of entitlements from each assigned license.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DE3C-B4A2-5D91-BB1F-A5C505808C42}"/>
              </a:ext>
            </a:extLst>
          </p:cNvPr>
          <p:cNvSpPr txBox="1"/>
          <p:nvPr/>
        </p:nvSpPr>
        <p:spPr>
          <a:xfrm>
            <a:off x="4298949" y="2412100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Any possible high usage enforcement won't happen until six months after Power Platform Request usage reporting has been generally available.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5F4A-D5CA-3572-11D8-F4C83EE55EB6}"/>
              </a:ext>
            </a:extLst>
          </p:cNvPr>
          <p:cNvSpPr txBox="1"/>
          <p:nvPr/>
        </p:nvSpPr>
        <p:spPr>
          <a:xfrm>
            <a:off x="393698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API 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5470F-1F63-8018-BC8E-BEB2756B4441}"/>
              </a:ext>
            </a:extLst>
          </p:cNvPr>
          <p:cNvSpPr txBox="1"/>
          <p:nvPr/>
        </p:nvSpPr>
        <p:spPr>
          <a:xfrm>
            <a:off x="4298949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Microsoft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81EA2-4BBF-5EB3-8BF8-4AA6713D967A}"/>
              </a:ext>
            </a:extLst>
          </p:cNvPr>
          <p:cNvSpPr txBox="1"/>
          <p:nvPr/>
        </p:nvSpPr>
        <p:spPr>
          <a:xfrm>
            <a:off x="8204200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74880-B2B0-86B4-9739-042BB0FF9090}"/>
              </a:ext>
            </a:extLst>
          </p:cNvPr>
          <p:cNvSpPr txBox="1"/>
          <p:nvPr/>
        </p:nvSpPr>
        <p:spPr>
          <a:xfrm>
            <a:off x="8204200" y="2412100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API consumption details can be downloaded from the admin portal as a CSV file.</a:t>
            </a:r>
          </a:p>
          <a:p>
            <a:r>
              <a:rPr lang="en-GB" dirty="0"/>
              <a:t>This file details API consumption by user, day, product, and environment.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38154-D5A5-1BB4-D869-29D3D4268AC4}"/>
              </a:ext>
            </a:extLst>
          </p:cNvPr>
          <p:cNvSpPr txBox="1"/>
          <p:nvPr/>
        </p:nvSpPr>
        <p:spPr>
          <a:xfrm>
            <a:off x="393698" y="5271868"/>
            <a:ext cx="11410502" cy="8863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How to anticipate enforcements ? </a:t>
            </a:r>
          </a:p>
          <a:p>
            <a:pPr algn="ctr"/>
            <a:r>
              <a:rPr lang="en-GB" dirty="0"/>
              <a:t>Check who can be impacted in your organization ? </a:t>
            </a:r>
          </a:p>
          <a:p>
            <a:pPr algn="ctr"/>
            <a:r>
              <a:rPr lang="en-GB" dirty="0"/>
              <a:t>Identify use cases where the scale requires additional licenses ?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4EEFFA2-73E4-C571-40A1-3704920F2326}"/>
              </a:ext>
            </a:extLst>
          </p:cNvPr>
          <p:cNvSpPr/>
          <p:nvPr/>
        </p:nvSpPr>
        <p:spPr>
          <a:xfrm>
            <a:off x="5749871" y="4737276"/>
            <a:ext cx="581186" cy="4027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Tenant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Get an overview of your tenant consumption. </a:t>
            </a:r>
          </a:p>
          <a:p>
            <a:r>
              <a:rPr lang="en-GB" dirty="0"/>
              <a:t>Know if and when overconsumption occurs.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88F9F-617B-A55A-EAEE-F985A5B31F75}"/>
              </a:ext>
            </a:extLst>
          </p:cNvPr>
          <p:cNvSpPr/>
          <p:nvPr/>
        </p:nvSpPr>
        <p:spPr>
          <a:xfrm>
            <a:off x="5149203" y="473201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user overconsumed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6ED53-9311-A927-95C9-D976A0012D90}"/>
              </a:ext>
            </a:extLst>
          </p:cNvPr>
          <p:cNvSpPr/>
          <p:nvPr/>
        </p:nvSpPr>
        <p:spPr>
          <a:xfrm>
            <a:off x="10147513" y="478552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requests above the threshold 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2B824-ACC9-B47C-611D-36674758FEC1}"/>
              </a:ext>
            </a:extLst>
          </p:cNvPr>
          <p:cNvSpPr/>
          <p:nvPr/>
        </p:nvSpPr>
        <p:spPr>
          <a:xfrm>
            <a:off x="6896100" y="478552"/>
            <a:ext cx="3028949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overconsumption is split between the top1 users the licensed users, and users without licenses.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C9337-9266-78F4-843D-654D72121705}"/>
              </a:ext>
            </a:extLst>
          </p:cNvPr>
          <p:cNvSpPr/>
          <p:nvPr/>
        </p:nvSpPr>
        <p:spPr>
          <a:xfrm>
            <a:off x="10503951" y="4174252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consumption over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23D0F-5DE0-1097-4CE2-863BB4651AB0}"/>
              </a:ext>
            </a:extLst>
          </p:cNvPr>
          <p:cNvCxnSpPr>
            <a:cxnSpLocks/>
          </p:cNvCxnSpPr>
          <p:nvPr/>
        </p:nvCxnSpPr>
        <p:spPr>
          <a:xfrm flipH="1">
            <a:off x="4965053" y="1268842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A02EE-E1FC-17F0-A609-C1EB0C6933E0}"/>
              </a:ext>
            </a:extLst>
          </p:cNvPr>
          <p:cNvCxnSpPr>
            <a:cxnSpLocks/>
          </p:cNvCxnSpPr>
          <p:nvPr/>
        </p:nvCxnSpPr>
        <p:spPr>
          <a:xfrm flipH="1">
            <a:off x="8329165" y="127243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05089-0007-5F60-ECF0-ADC6501D7EFA}"/>
              </a:ext>
            </a:extLst>
          </p:cNvPr>
          <p:cNvCxnSpPr>
            <a:cxnSpLocks/>
          </p:cNvCxnSpPr>
          <p:nvPr/>
        </p:nvCxnSpPr>
        <p:spPr>
          <a:xfrm flipH="1">
            <a:off x="10096717" y="125426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18FF9-CFA2-556B-C68C-CDFA393166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950450" y="4298950"/>
            <a:ext cx="553501" cy="274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3590862" y="6035557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Filter time period and most consuming users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H="1" flipV="1">
            <a:off x="3277256" y="5414036"/>
            <a:ext cx="428325" cy="692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User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Understand </a:t>
            </a:r>
            <a:r>
              <a:rPr lang="en-GB" b="1" dirty="0"/>
              <a:t>who</a:t>
            </a:r>
            <a:r>
              <a:rPr lang="en-GB" dirty="0"/>
              <a:t> overconsumed, </a:t>
            </a:r>
          </a:p>
          <a:p>
            <a:r>
              <a:rPr lang="en-GB" b="1" dirty="0"/>
              <a:t>when</a:t>
            </a:r>
            <a:r>
              <a:rPr lang="en-GB" dirty="0"/>
              <a:t>, and </a:t>
            </a:r>
            <a:r>
              <a:rPr lang="en-GB" b="1" dirty="0"/>
              <a:t>why</a:t>
            </a:r>
            <a:r>
              <a:rPr lang="en-GB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88F9F-617B-A55A-EAEE-F985A5B31F75}"/>
              </a:ext>
            </a:extLst>
          </p:cNvPr>
          <p:cNvSpPr/>
          <p:nvPr/>
        </p:nvSpPr>
        <p:spPr>
          <a:xfrm>
            <a:off x="3742190" y="503168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users overconsume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6ED53-9311-A927-95C9-D976A0012D90}"/>
              </a:ext>
            </a:extLst>
          </p:cNvPr>
          <p:cNvSpPr/>
          <p:nvPr/>
        </p:nvSpPr>
        <p:spPr>
          <a:xfrm>
            <a:off x="7152358" y="503168"/>
            <a:ext cx="168654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licences evolved over time for these users ?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C9337-9266-78F4-843D-654D72121705}"/>
              </a:ext>
            </a:extLst>
          </p:cNvPr>
          <p:cNvSpPr/>
          <p:nvPr/>
        </p:nvSpPr>
        <p:spPr>
          <a:xfrm>
            <a:off x="10626439" y="2242321"/>
            <a:ext cx="1382062" cy="21593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Selected user context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Licenses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Items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used apps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23D0F-5DE0-1097-4CE2-863BB4651AB0}"/>
              </a:ext>
            </a:extLst>
          </p:cNvPr>
          <p:cNvCxnSpPr>
            <a:cxnSpLocks/>
          </p:cNvCxnSpPr>
          <p:nvPr/>
        </p:nvCxnSpPr>
        <p:spPr>
          <a:xfrm flipH="1">
            <a:off x="4758866" y="1268842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A02EE-E1FC-17F0-A609-C1EB0C6933E0}"/>
              </a:ext>
            </a:extLst>
          </p:cNvPr>
          <p:cNvCxnSpPr>
            <a:cxnSpLocks/>
          </p:cNvCxnSpPr>
          <p:nvPr/>
        </p:nvCxnSpPr>
        <p:spPr>
          <a:xfrm flipH="1">
            <a:off x="5860873" y="1228491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05089-0007-5F60-ECF0-ADC6501D7EFA}"/>
              </a:ext>
            </a:extLst>
          </p:cNvPr>
          <p:cNvCxnSpPr>
            <a:cxnSpLocks/>
          </p:cNvCxnSpPr>
          <p:nvPr/>
        </p:nvCxnSpPr>
        <p:spPr>
          <a:xfrm flipH="1">
            <a:off x="7102502" y="125426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18FF9-CFA2-556B-C68C-CDFA393166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0165042" y="3321996"/>
            <a:ext cx="461397" cy="226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3590862" y="6035557"/>
            <a:ext cx="3561496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consumption by user over the period.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Total overconsumptions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# of days with over consumptions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Daily consumption peak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V="1">
            <a:off x="6063298" y="5450541"/>
            <a:ext cx="591120" cy="656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C94447A-2B96-4BEB-C88A-9415BD27B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42" y="1515771"/>
            <a:ext cx="7881692" cy="44394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FF6C9D-FA26-E00B-E052-0998F99B3AEC}"/>
              </a:ext>
            </a:extLst>
          </p:cNvPr>
          <p:cNvSpPr/>
          <p:nvPr/>
        </p:nvSpPr>
        <p:spPr>
          <a:xfrm>
            <a:off x="5359715" y="503168"/>
            <a:ext cx="168654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licenses are needed to match consumption ?  </a:t>
            </a:r>
          </a:p>
        </p:txBody>
      </p:sp>
    </p:spTree>
    <p:extLst>
      <p:ext uri="{BB962C8B-B14F-4D97-AF65-F5344CB8AC3E}">
        <p14:creationId xmlns:p14="http://schemas.microsoft.com/office/powerpoint/2010/main" val="35819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User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Understand </a:t>
            </a:r>
            <a:r>
              <a:rPr lang="en-GB" b="1" dirty="0"/>
              <a:t>who</a:t>
            </a:r>
            <a:r>
              <a:rPr lang="en-GB" dirty="0"/>
              <a:t> overconsumed, </a:t>
            </a:r>
          </a:p>
          <a:p>
            <a:r>
              <a:rPr lang="en-GB" b="1" dirty="0"/>
              <a:t>when</a:t>
            </a:r>
            <a:r>
              <a:rPr lang="en-GB" dirty="0"/>
              <a:t>, and </a:t>
            </a:r>
            <a:r>
              <a:rPr lang="en-GB" b="1" dirty="0"/>
              <a:t>why</a:t>
            </a:r>
            <a:r>
              <a:rPr lang="en-GB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94447A-2B96-4BEB-C88A-9415BD27B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42" y="1515771"/>
            <a:ext cx="7881692" cy="44394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13EB49-19D8-45C9-DBEA-D8E320B33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705" y="2522082"/>
            <a:ext cx="3629425" cy="241760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7432965" y="354973"/>
            <a:ext cx="3561496" cy="18540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Hoover to get a detailed view of the user’s consumption pattern over time, compared to his daily entitlement. </a:t>
            </a:r>
            <a:br>
              <a:rPr lang="en-GB" sz="1400" dirty="0"/>
            </a:br>
            <a:r>
              <a:rPr lang="en-GB" sz="1400" dirty="0"/>
              <a:t>Split this consumption across the top 3 environments.</a:t>
            </a:r>
            <a:br>
              <a:rPr lang="en-GB" sz="1400" dirty="0"/>
            </a:br>
            <a:r>
              <a:rPr lang="en-GB" sz="1400" dirty="0"/>
              <a:t>Here “</a:t>
            </a:r>
            <a:r>
              <a:rPr lang="en-GB" sz="1400" dirty="0" err="1"/>
              <a:t>Shared_Production</a:t>
            </a:r>
            <a:r>
              <a:rPr lang="en-GB" sz="1400" dirty="0"/>
              <a:t>” is clearly where consumption happens, and mainly from Power Automate Flows</a:t>
            </a:r>
            <a:endParaRPr lang="en-GB" sz="105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V="1">
            <a:off x="7180644" y="1881015"/>
            <a:ext cx="591120" cy="656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6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C168CEF3-1AD2-8500-95D0-9B664130D2A7}"/>
              </a:ext>
            </a:extLst>
          </p:cNvPr>
          <p:cNvSpPr/>
          <p:nvPr/>
        </p:nvSpPr>
        <p:spPr>
          <a:xfrm>
            <a:off x="253910" y="703518"/>
            <a:ext cx="11573459" cy="3980313"/>
          </a:xfrm>
          <a:prstGeom prst="roundRect">
            <a:avLst>
              <a:gd name="adj" fmla="val 4563"/>
            </a:avLst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Request Analyzer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EFC8D3-731E-DB16-B661-D624F92F5D64}"/>
              </a:ext>
            </a:extLst>
          </p:cNvPr>
          <p:cNvSpPr/>
          <p:nvPr/>
        </p:nvSpPr>
        <p:spPr>
          <a:xfrm>
            <a:off x="6057048" y="1032607"/>
            <a:ext cx="1584000" cy="10470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 to analyse tenant requests.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9E50E10-4980-E8AD-A31A-6CB601F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94" y="724072"/>
            <a:ext cx="430718" cy="430718"/>
          </a:xfrm>
          <a:prstGeom prst="rect">
            <a:avLst/>
          </a:prstGeom>
          <a:noFill/>
          <a:effectLst>
            <a:outerShdw blurRad="319192" algn="c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B4F72-4CC9-27CC-E2B6-9D233606A71F}"/>
              </a:ext>
            </a:extLst>
          </p:cNvPr>
          <p:cNvSpPr/>
          <p:nvPr/>
        </p:nvSpPr>
        <p:spPr>
          <a:xfrm>
            <a:off x="3902121" y="5076861"/>
            <a:ext cx="1609957" cy="1047092"/>
          </a:xfrm>
          <a:prstGeom prst="roundRect">
            <a:avLst/>
          </a:prstGeom>
          <a:solidFill>
            <a:srgbClr val="14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Sharepoint</a:t>
            </a:r>
            <a:r>
              <a:rPr lang="en-GB" sz="1400" dirty="0"/>
              <a:t> Site to host the CSV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FC00C3-B9CC-9ECC-E478-34C0EA63DA3C}"/>
              </a:ext>
            </a:extLst>
          </p:cNvPr>
          <p:cNvSpPr/>
          <p:nvPr/>
        </p:nvSpPr>
        <p:spPr>
          <a:xfrm>
            <a:off x="1465405" y="5076861"/>
            <a:ext cx="1609957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Platform admin portal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4EE1B-B998-7491-2CB4-558EC224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7" y="4875891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with circles and a letter s&#10;&#10;Description automatically generated">
            <a:extLst>
              <a:ext uri="{FF2B5EF4-FFF2-40B4-BE49-F238E27FC236}">
                <a16:creationId xmlns:a16="http://schemas.microsoft.com/office/drawing/2014/main" id="{B3C046D8-E983-C598-1BA9-26D8145B7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6935" y="4872602"/>
            <a:ext cx="431786" cy="4307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D549E7-1210-F4B1-6CB5-2D6183ED2AD5}"/>
              </a:ext>
            </a:extLst>
          </p:cNvPr>
          <p:cNvSpPr/>
          <p:nvPr/>
        </p:nvSpPr>
        <p:spPr>
          <a:xfrm>
            <a:off x="6057048" y="2321848"/>
            <a:ext cx="1584000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details on a specific user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826BBC-90DE-F3B9-3837-A3835BBA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08" y="2209989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ECE7B1-5E56-ECCE-E047-951CB12E863D}"/>
              </a:ext>
            </a:extLst>
          </p:cNvPr>
          <p:cNvSpPr/>
          <p:nvPr/>
        </p:nvSpPr>
        <p:spPr>
          <a:xfrm>
            <a:off x="9547057" y="1792016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licenses assigned to selected user</a:t>
            </a:r>
          </a:p>
        </p:txBody>
      </p:sp>
      <p:pic>
        <p:nvPicPr>
          <p:cNvPr id="31" name="Picture 30" descr="A blue and white logo&#10;&#10;Description automatically generated">
            <a:extLst>
              <a:ext uri="{FF2B5EF4-FFF2-40B4-BE49-F238E27FC236}">
                <a16:creationId xmlns:a16="http://schemas.microsoft.com/office/drawing/2014/main" id="{167A7BF5-1842-CDA7-2F2C-F66A64A531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2208" y="1612301"/>
            <a:ext cx="511826" cy="51182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C6AE7B-A418-CD3D-9984-3ABC5B03C4ED}"/>
              </a:ext>
            </a:extLst>
          </p:cNvPr>
          <p:cNvSpPr/>
          <p:nvPr/>
        </p:nvSpPr>
        <p:spPr>
          <a:xfrm>
            <a:off x="9532524" y="5076861"/>
            <a:ext cx="1609957" cy="1047092"/>
          </a:xfrm>
          <a:prstGeom prst="roundRect">
            <a:avLst/>
          </a:prstGeom>
          <a:solidFill>
            <a:srgbClr val="FB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“Office 365 User”</a:t>
            </a:r>
          </a:p>
          <a:p>
            <a:pPr algn="ctr"/>
            <a:r>
              <a:rPr lang="en-GB" sz="1400" dirty="0"/>
              <a:t>connector</a:t>
            </a:r>
          </a:p>
        </p:txBody>
      </p:sp>
      <p:pic>
        <p:nvPicPr>
          <p:cNvPr id="1026" name="Picture 2" descr="Microsoft Office 365 Logo, symbol, meaning, history, PNG, brand">
            <a:extLst>
              <a:ext uri="{FF2B5EF4-FFF2-40B4-BE49-F238E27FC236}">
                <a16:creationId xmlns:a16="http://schemas.microsoft.com/office/drawing/2014/main" id="{84DE12EA-1826-BAAE-3C94-BE43612C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291" y="4861768"/>
            <a:ext cx="804242" cy="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A6F33-D479-9E0D-16CA-4F3253D8E995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10337503" y="2839108"/>
            <a:ext cx="14533" cy="223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8E94F6-E20E-C7AB-AA5F-3768BC54A76B}"/>
              </a:ext>
            </a:extLst>
          </p:cNvPr>
          <p:cNvSpPr txBox="1"/>
          <p:nvPr/>
        </p:nvSpPr>
        <p:spPr>
          <a:xfrm>
            <a:off x="4494393" y="1337077"/>
            <a:ext cx="13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PowerBI extracts </a:t>
            </a:r>
          </a:p>
          <a:p>
            <a:pPr algn="ctr"/>
            <a:r>
              <a:rPr lang="en-GB" sz="1200" dirty="0"/>
              <a:t>&amp; model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3ED907-87BE-858A-910E-CF7CB59B9EFC}"/>
              </a:ext>
            </a:extLst>
          </p:cNvPr>
          <p:cNvSpPr/>
          <p:nvPr/>
        </p:nvSpPr>
        <p:spPr>
          <a:xfrm>
            <a:off x="6039114" y="5076861"/>
            <a:ext cx="1609957" cy="1047092"/>
          </a:xfrm>
          <a:prstGeom prst="roundRect">
            <a:avLst/>
          </a:prstGeom>
          <a:solidFill>
            <a:srgbClr val="0F9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Dataverse – </a:t>
            </a:r>
            <a:r>
              <a:rPr lang="en-GB" sz="1400" dirty="0" err="1"/>
              <a:t>CoE</a:t>
            </a:r>
            <a:r>
              <a:rPr lang="en-GB" sz="1400" dirty="0"/>
              <a:t> Starter Kit Database</a:t>
            </a:r>
          </a:p>
        </p:txBody>
      </p:sp>
      <p:pic>
        <p:nvPicPr>
          <p:cNvPr id="56" name="Picture 55" descr="A green circles and a black background&#10;&#10;Description automatically generated">
            <a:extLst>
              <a:ext uri="{FF2B5EF4-FFF2-40B4-BE49-F238E27FC236}">
                <a16:creationId xmlns:a16="http://schemas.microsoft.com/office/drawing/2014/main" id="{A622C3C7-743B-BE6E-0795-8BB6667DE5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10429" y="4854722"/>
            <a:ext cx="466478" cy="46647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75DC9A7-3CB9-6082-C087-6A0B9475D195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3621720" y="2641533"/>
            <a:ext cx="3520708" cy="1349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6B12596-0E63-B58C-DC9B-A44DD1478B9B}"/>
              </a:ext>
            </a:extLst>
          </p:cNvPr>
          <p:cNvSpPr txBox="1"/>
          <p:nvPr/>
        </p:nvSpPr>
        <p:spPr>
          <a:xfrm>
            <a:off x="9022646" y="3091644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user</a:t>
            </a:r>
          </a:p>
          <a:p>
            <a:pPr algn="ctr"/>
            <a:r>
              <a:rPr lang="en-GB" sz="1200" dirty="0"/>
              <a:t>picture</a:t>
            </a:r>
          </a:p>
          <a:p>
            <a:pPr algn="ctr"/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F0D65-0660-4E7E-371C-E9ED8C101717}"/>
              </a:ext>
            </a:extLst>
          </p:cNvPr>
          <p:cNvSpPr txBox="1"/>
          <p:nvPr/>
        </p:nvSpPr>
        <p:spPr>
          <a:xfrm>
            <a:off x="6646402" y="3553675"/>
            <a:ext cx="2432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user details from table “AAD User” </a:t>
            </a:r>
            <a:r>
              <a:rPr lang="en-GB" sz="1000" dirty="0"/>
              <a:t>(name, location, email, etc) 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counts of created items from Maker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App Sessions from Audit logs table</a:t>
            </a:r>
          </a:p>
          <a:p>
            <a:pPr algn="ctr"/>
            <a:endParaRPr lang="en-GB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ACF58BD-A159-B254-10AF-A3C4B6E61EB4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6844093" y="3368940"/>
            <a:ext cx="4955" cy="170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2137E13C-5A46-6503-607E-9080630724F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6727974" y="2200773"/>
            <a:ext cx="24214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90D696B-25B0-A0F5-1B23-EB3FBFF43753}"/>
              </a:ext>
            </a:extLst>
          </p:cNvPr>
          <p:cNvSpPr txBox="1"/>
          <p:nvPr/>
        </p:nvSpPr>
        <p:spPr>
          <a:xfrm>
            <a:off x="10319456" y="3180049"/>
            <a:ext cx="150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</a:t>
            </a:r>
          </a:p>
          <a:p>
            <a:r>
              <a:rPr lang="en-GB" sz="1200" dirty="0"/>
              <a:t>assigned </a:t>
            </a:r>
          </a:p>
          <a:p>
            <a:r>
              <a:rPr lang="en-GB" sz="1200" dirty="0"/>
              <a:t>licenses</a:t>
            </a:r>
          </a:p>
          <a:p>
            <a:pPr algn="ctr"/>
            <a:endParaRPr lang="en-GB" sz="1200" dirty="0"/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8266431D-5F8C-BFAE-36BC-FCD7661558C5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7641049" y="2315562"/>
            <a:ext cx="1906009" cy="529832"/>
          </a:xfrm>
          <a:prstGeom prst="bentConnector3">
            <a:avLst>
              <a:gd name="adj1" fmla="val 125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6D76FAF-5399-AF87-2497-AAC7979FD3D5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rot="10800000">
            <a:off x="7641048" y="2845395"/>
            <a:ext cx="1891476" cy="2755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0FB99F-1801-B360-DD20-AA7F530D9DB4}"/>
              </a:ext>
            </a:extLst>
          </p:cNvPr>
          <p:cNvSpPr txBox="1"/>
          <p:nvPr/>
        </p:nvSpPr>
        <p:spPr>
          <a:xfrm>
            <a:off x="8015936" y="6662842"/>
            <a:ext cx="4386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Arrows show the direction of business data from the provider to the consumer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23F290-BB54-8BED-748C-146C1CEC0F33}"/>
              </a:ext>
            </a:extLst>
          </p:cNvPr>
          <p:cNvSpPr/>
          <p:nvPr/>
        </p:nvSpPr>
        <p:spPr>
          <a:xfrm>
            <a:off x="1462276" y="3429000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data for a given timeframe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237BED71-A6DB-6E2A-71C6-3BCA27BDC3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97427" y="3249285"/>
            <a:ext cx="511826" cy="51182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38A88A-B24C-D300-A115-DB9A165D216D}"/>
              </a:ext>
            </a:extLst>
          </p:cNvPr>
          <p:cNvSpPr/>
          <p:nvPr/>
        </p:nvSpPr>
        <p:spPr>
          <a:xfrm>
            <a:off x="2548741" y="1371652"/>
            <a:ext cx="1687905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Manual data collection </a:t>
            </a:r>
          </a:p>
          <a:p>
            <a:pPr algn="ctr"/>
            <a:r>
              <a:rPr lang="en-GB" sz="1050" dirty="0"/>
              <a:t>(Ask for data based on provided timeframe parameters)</a:t>
            </a:r>
          </a:p>
        </p:txBody>
      </p:sp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28B3E1D8-936E-7C34-C9F2-B87C725B7D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83892" y="1191937"/>
            <a:ext cx="511826" cy="511826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CDB6DF4-B4EB-5F94-2A5B-2C066465398F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2324847" y="2361153"/>
            <a:ext cx="1010256" cy="11254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B5BA35-67D1-114F-1175-7BAB23CF0403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16200000" flipV="1">
            <a:off x="1968436" y="4774912"/>
            <a:ext cx="600769" cy="3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C97131-197E-24F8-5B84-88C18C3F591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072233" y="3952546"/>
            <a:ext cx="829888" cy="1647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80251A-67E2-E14B-7C01-6A1486F44804}"/>
              </a:ext>
            </a:extLst>
          </p:cNvPr>
          <p:cNvSpPr/>
          <p:nvPr/>
        </p:nvSpPr>
        <p:spPr>
          <a:xfrm>
            <a:off x="537568" y="1371652"/>
            <a:ext cx="1687905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Automated data collection</a:t>
            </a:r>
          </a:p>
          <a:p>
            <a:pPr algn="ctr"/>
            <a:r>
              <a:rPr lang="en-GB" sz="1050" dirty="0"/>
              <a:t>(every morning, ask for previous day data) </a:t>
            </a:r>
          </a:p>
          <a:p>
            <a:pPr algn="ctr"/>
            <a:endParaRPr lang="en-GB" sz="1100" dirty="0"/>
          </a:p>
        </p:txBody>
      </p:sp>
      <p:pic>
        <p:nvPicPr>
          <p:cNvPr id="37" name="Picture 36" descr="A blue and white logo&#10;&#10;Description automatically generated">
            <a:extLst>
              <a:ext uri="{FF2B5EF4-FFF2-40B4-BE49-F238E27FC236}">
                <a16:creationId xmlns:a16="http://schemas.microsoft.com/office/drawing/2014/main" id="{E7C3EBED-7488-FCED-6A6D-A05C0519F7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72719" y="1191937"/>
            <a:ext cx="511826" cy="511826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3DB584-FC95-F3AD-2860-E8389DCF9228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rot="16200000" flipH="1">
            <a:off x="1319260" y="2481005"/>
            <a:ext cx="1010256" cy="885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4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C168CEF3-1AD2-8500-95D0-9B664130D2A7}"/>
              </a:ext>
            </a:extLst>
          </p:cNvPr>
          <p:cNvSpPr/>
          <p:nvPr/>
        </p:nvSpPr>
        <p:spPr>
          <a:xfrm>
            <a:off x="3604616" y="339462"/>
            <a:ext cx="7449670" cy="3220119"/>
          </a:xfrm>
          <a:prstGeom prst="roundRect">
            <a:avLst>
              <a:gd name="adj" fmla="val 4563"/>
            </a:avLst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Request Analyzer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EFC8D3-731E-DB16-B661-D624F92F5D64}"/>
              </a:ext>
            </a:extLst>
          </p:cNvPr>
          <p:cNvSpPr/>
          <p:nvPr/>
        </p:nvSpPr>
        <p:spPr>
          <a:xfrm>
            <a:off x="4283840" y="746857"/>
            <a:ext cx="1584000" cy="10470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BI Report to analyse tenant requests.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9E50E10-4980-E8AD-A31A-6CB601F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86" y="438322"/>
            <a:ext cx="430718" cy="430718"/>
          </a:xfrm>
          <a:prstGeom prst="rect">
            <a:avLst/>
          </a:prstGeom>
          <a:noFill/>
          <a:effectLst>
            <a:outerShdw blurRad="319192" algn="c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B4F72-4CC9-27CC-E2B6-9D233606A71F}"/>
              </a:ext>
            </a:extLst>
          </p:cNvPr>
          <p:cNvSpPr/>
          <p:nvPr/>
        </p:nvSpPr>
        <p:spPr>
          <a:xfrm>
            <a:off x="1046305" y="2383510"/>
            <a:ext cx="1609957" cy="1047092"/>
          </a:xfrm>
          <a:prstGeom prst="roundRect">
            <a:avLst/>
          </a:prstGeom>
          <a:solidFill>
            <a:srgbClr val="14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Sharepoint</a:t>
            </a:r>
            <a:r>
              <a:rPr lang="en-GB" sz="1400" dirty="0"/>
              <a:t> Site to host the CSV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FC00C3-B9CC-9ECC-E478-34C0EA63DA3C}"/>
              </a:ext>
            </a:extLst>
          </p:cNvPr>
          <p:cNvSpPr/>
          <p:nvPr/>
        </p:nvSpPr>
        <p:spPr>
          <a:xfrm>
            <a:off x="1046305" y="5107390"/>
            <a:ext cx="1609957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Platform admin portal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4EE1B-B998-7491-2CB4-558EC224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72" y="4917294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73FB1-539B-E6D9-FC8E-70A2C62BAEF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851284" y="3430602"/>
            <a:ext cx="0" cy="167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C0B297-4C34-7B2D-8803-AC83F3FAE90E}"/>
              </a:ext>
            </a:extLst>
          </p:cNvPr>
          <p:cNvSpPr txBox="1"/>
          <p:nvPr/>
        </p:nvSpPr>
        <p:spPr>
          <a:xfrm>
            <a:off x="474003" y="3757302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Manual extract of </a:t>
            </a:r>
            <a:r>
              <a:rPr lang="en-GB" sz="1200" dirty="0" err="1"/>
              <a:t>cvs</a:t>
            </a:r>
            <a:r>
              <a:rPr lang="en-GB" sz="1200" dirty="0"/>
              <a:t> file and upload in </a:t>
            </a:r>
            <a:r>
              <a:rPr lang="en-GB" sz="1200" dirty="0" err="1"/>
              <a:t>Sharepoint</a:t>
            </a:r>
            <a:endParaRPr lang="en-GB" sz="1200" dirty="0"/>
          </a:p>
        </p:txBody>
      </p:sp>
      <p:pic>
        <p:nvPicPr>
          <p:cNvPr id="10" name="Picture 9" descr="A logo with circles and a letter s&#10;&#10;Description automatically generated">
            <a:extLst>
              <a:ext uri="{FF2B5EF4-FFF2-40B4-BE49-F238E27FC236}">
                <a16:creationId xmlns:a16="http://schemas.microsoft.com/office/drawing/2014/main" id="{B3C046D8-E983-C598-1BA9-26D8145B7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88744" y="2186256"/>
            <a:ext cx="431786" cy="4307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D549E7-1210-F4B1-6CB5-2D6183ED2AD5}"/>
              </a:ext>
            </a:extLst>
          </p:cNvPr>
          <p:cNvSpPr/>
          <p:nvPr/>
        </p:nvSpPr>
        <p:spPr>
          <a:xfrm>
            <a:off x="4283840" y="2321848"/>
            <a:ext cx="1584000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App </a:t>
            </a:r>
            <a:r>
              <a:rPr lang="en-GB" sz="1400" dirty="0" err="1"/>
              <a:t>app</a:t>
            </a:r>
            <a:r>
              <a:rPr lang="en-GB" sz="1400" dirty="0"/>
              <a:t> used to collect details on a specific user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826BBC-90DE-F3B9-3837-A3835BBA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0" y="2209989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ECE7B1-5E56-ECCE-E047-951CB12E863D}"/>
              </a:ext>
            </a:extLst>
          </p:cNvPr>
          <p:cNvSpPr/>
          <p:nvPr/>
        </p:nvSpPr>
        <p:spPr>
          <a:xfrm>
            <a:off x="8773974" y="1039541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Automate cloud flow used to collect licenses assigned to the user</a:t>
            </a:r>
          </a:p>
        </p:txBody>
      </p:sp>
      <p:pic>
        <p:nvPicPr>
          <p:cNvPr id="31" name="Picture 30" descr="A blue and white logo&#10;&#10;Description automatically generated">
            <a:extLst>
              <a:ext uri="{FF2B5EF4-FFF2-40B4-BE49-F238E27FC236}">
                <a16:creationId xmlns:a16="http://schemas.microsoft.com/office/drawing/2014/main" id="{167A7BF5-1842-CDA7-2F2C-F66A64A531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09125" y="859826"/>
            <a:ext cx="511826" cy="51182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C6AE7B-A418-CD3D-9984-3ABC5B03C4ED}"/>
              </a:ext>
            </a:extLst>
          </p:cNvPr>
          <p:cNvSpPr/>
          <p:nvPr/>
        </p:nvSpPr>
        <p:spPr>
          <a:xfrm>
            <a:off x="8759441" y="5046333"/>
            <a:ext cx="1609957" cy="1047092"/>
          </a:xfrm>
          <a:prstGeom prst="roundRect">
            <a:avLst/>
          </a:prstGeom>
          <a:solidFill>
            <a:srgbClr val="FB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“Office 365 User”</a:t>
            </a:r>
          </a:p>
          <a:p>
            <a:pPr algn="ctr"/>
            <a:r>
              <a:rPr lang="en-GB" sz="1400" dirty="0"/>
              <a:t>connector</a:t>
            </a:r>
          </a:p>
        </p:txBody>
      </p:sp>
      <p:pic>
        <p:nvPicPr>
          <p:cNvPr id="1026" name="Picture 2" descr="Microsoft Office 365 Logo, symbol, meaning, history, PNG, brand">
            <a:extLst>
              <a:ext uri="{FF2B5EF4-FFF2-40B4-BE49-F238E27FC236}">
                <a16:creationId xmlns:a16="http://schemas.microsoft.com/office/drawing/2014/main" id="{84DE12EA-1826-BAAE-3C94-BE43612C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208" y="4842114"/>
            <a:ext cx="804242" cy="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A6F33-D479-9E0D-16CA-4F3253D8E995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9564420" y="2086633"/>
            <a:ext cx="14533" cy="295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8E94F6-E20E-C7AB-AA5F-3768BC54A76B}"/>
              </a:ext>
            </a:extLst>
          </p:cNvPr>
          <p:cNvSpPr txBox="1"/>
          <p:nvPr/>
        </p:nvSpPr>
        <p:spPr>
          <a:xfrm>
            <a:off x="542602" y="1513075"/>
            <a:ext cx="13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PowerBI extracts </a:t>
            </a:r>
          </a:p>
          <a:p>
            <a:pPr algn="ctr"/>
            <a:r>
              <a:rPr lang="en-GB" sz="1200" dirty="0"/>
              <a:t>&amp; model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3ED907-87BE-858A-910E-CF7CB59B9EFC}"/>
              </a:ext>
            </a:extLst>
          </p:cNvPr>
          <p:cNvSpPr/>
          <p:nvPr/>
        </p:nvSpPr>
        <p:spPr>
          <a:xfrm>
            <a:off x="4265906" y="5046333"/>
            <a:ext cx="1609957" cy="1047092"/>
          </a:xfrm>
          <a:prstGeom prst="roundRect">
            <a:avLst/>
          </a:prstGeom>
          <a:solidFill>
            <a:srgbClr val="0F9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Dataverse – </a:t>
            </a:r>
            <a:r>
              <a:rPr lang="en-GB" sz="1400" dirty="0" err="1"/>
              <a:t>CoE</a:t>
            </a:r>
            <a:r>
              <a:rPr lang="en-GB" sz="1400" dirty="0"/>
              <a:t> Starter Kit Database</a:t>
            </a:r>
          </a:p>
        </p:txBody>
      </p:sp>
      <p:pic>
        <p:nvPicPr>
          <p:cNvPr id="56" name="Picture 55" descr="A green circles and a black background&#10;&#10;Description automatically generated">
            <a:extLst>
              <a:ext uri="{FF2B5EF4-FFF2-40B4-BE49-F238E27FC236}">
                <a16:creationId xmlns:a16="http://schemas.microsoft.com/office/drawing/2014/main" id="{A622C3C7-743B-BE6E-0795-8BB6667DE5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37221" y="4835068"/>
            <a:ext cx="466478" cy="46647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75DC9A7-3CB9-6082-C087-6A0B9475D195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2511009" y="610679"/>
            <a:ext cx="1113107" cy="2432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6B12596-0E63-B58C-DC9B-A44DD1478B9B}"/>
              </a:ext>
            </a:extLst>
          </p:cNvPr>
          <p:cNvSpPr txBox="1"/>
          <p:nvPr/>
        </p:nvSpPr>
        <p:spPr>
          <a:xfrm>
            <a:off x="7775786" y="3125552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user</a:t>
            </a:r>
          </a:p>
          <a:p>
            <a:pPr algn="ctr"/>
            <a:r>
              <a:rPr lang="en-GB" sz="1200" dirty="0"/>
              <a:t>picture</a:t>
            </a:r>
          </a:p>
          <a:p>
            <a:pPr algn="ctr"/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F0D65-0660-4E7E-371C-E9ED8C101717}"/>
              </a:ext>
            </a:extLst>
          </p:cNvPr>
          <p:cNvSpPr txBox="1"/>
          <p:nvPr/>
        </p:nvSpPr>
        <p:spPr>
          <a:xfrm>
            <a:off x="5062484" y="3649096"/>
            <a:ext cx="2714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details </a:t>
            </a:r>
            <a:r>
              <a:rPr lang="en-GB" sz="1000" dirty="0"/>
              <a:t>(name, location, email, etc)</a:t>
            </a:r>
            <a:r>
              <a:rPr lang="en-GB" sz="1200" dirty="0"/>
              <a:t> from table “AAD User”</a:t>
            </a:r>
          </a:p>
          <a:p>
            <a:r>
              <a:rPr lang="en-GB" sz="1200" dirty="0"/>
              <a:t>Get counts of created items </a:t>
            </a:r>
          </a:p>
          <a:p>
            <a:r>
              <a:rPr lang="en-GB" sz="1200" dirty="0"/>
              <a:t>from Maker table</a:t>
            </a:r>
          </a:p>
          <a:p>
            <a:r>
              <a:rPr lang="en-GB" sz="1200" dirty="0"/>
              <a:t>Get App Sessions </a:t>
            </a:r>
          </a:p>
          <a:p>
            <a:r>
              <a:rPr lang="en-GB" sz="1200" dirty="0"/>
              <a:t>from Audit logs table</a:t>
            </a:r>
          </a:p>
          <a:p>
            <a:pPr algn="ctr"/>
            <a:endParaRPr lang="en-GB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ACF58BD-A159-B254-10AF-A3C4B6E61EB4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5070885" y="3368940"/>
            <a:ext cx="4955" cy="167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2137E13C-5A46-6503-607E-9080630724F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4811891" y="2057898"/>
            <a:ext cx="52789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90D696B-25B0-A0F5-1B23-EB3FBFF43753}"/>
              </a:ext>
            </a:extLst>
          </p:cNvPr>
          <p:cNvSpPr txBox="1"/>
          <p:nvPr/>
        </p:nvSpPr>
        <p:spPr>
          <a:xfrm>
            <a:off x="9546373" y="2818099"/>
            <a:ext cx="150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</a:t>
            </a:r>
          </a:p>
          <a:p>
            <a:r>
              <a:rPr lang="en-GB" sz="1200" dirty="0"/>
              <a:t>assigned </a:t>
            </a:r>
          </a:p>
          <a:p>
            <a:r>
              <a:rPr lang="en-GB" sz="1200" dirty="0"/>
              <a:t>licenses</a:t>
            </a:r>
          </a:p>
          <a:p>
            <a:pPr algn="ctr"/>
            <a:endParaRPr lang="en-GB" sz="1200" dirty="0"/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8266431D-5F8C-BFAE-36BC-FCD7661558C5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5867840" y="1563086"/>
            <a:ext cx="2906134" cy="1282307"/>
          </a:xfrm>
          <a:prstGeom prst="bentConnector3">
            <a:avLst>
              <a:gd name="adj1" fmla="val 201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6D76FAF-5399-AF87-2497-AAC7979FD3D5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rot="10800000">
            <a:off x="5867841" y="2845395"/>
            <a:ext cx="2891601" cy="2724485"/>
          </a:xfrm>
          <a:prstGeom prst="bentConnector3">
            <a:avLst>
              <a:gd name="adj1" fmla="val 200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0FB99F-1801-B360-DD20-AA7F530D9DB4}"/>
              </a:ext>
            </a:extLst>
          </p:cNvPr>
          <p:cNvSpPr txBox="1"/>
          <p:nvPr/>
        </p:nvSpPr>
        <p:spPr>
          <a:xfrm>
            <a:off x="8015936" y="6662842"/>
            <a:ext cx="4386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Arrows show the direction of business data from the provider to the consumer</a:t>
            </a:r>
          </a:p>
        </p:txBody>
      </p:sp>
    </p:spTree>
    <p:extLst>
      <p:ext uri="{BB962C8B-B14F-4D97-AF65-F5344CB8AC3E}">
        <p14:creationId xmlns:p14="http://schemas.microsoft.com/office/powerpoint/2010/main" val="150358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Pre-requisites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10BE-CD49-0E8C-5259-CF658EE62374}"/>
              </a:ext>
            </a:extLst>
          </p:cNvPr>
          <p:cNvSpPr txBox="1"/>
          <p:nvPr/>
        </p:nvSpPr>
        <p:spPr>
          <a:xfrm>
            <a:off x="541936" y="1792973"/>
            <a:ext cx="3038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Licenses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Apps Premium (required to play the premium app embedded into the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BI (to publish &amp; share the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Sharepoint</a:t>
            </a:r>
            <a:r>
              <a:rPr lang="en-GB" dirty="0"/>
              <a:t> (required to host the csv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8B7B-341B-EA3A-4931-4216EED93DEB}"/>
              </a:ext>
            </a:extLst>
          </p:cNvPr>
          <p:cNvSpPr txBox="1"/>
          <p:nvPr/>
        </p:nvSpPr>
        <p:spPr>
          <a:xfrm>
            <a:off x="3990156" y="1792973"/>
            <a:ext cx="4380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Privileges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admin portal to download the API call consumption data (files can eventually be provided by an admin, direct access is not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read access to the following </a:t>
            </a:r>
            <a:r>
              <a:rPr lang="en-GB" dirty="0" err="1"/>
              <a:t>CoE</a:t>
            </a:r>
            <a:r>
              <a:rPr lang="en-GB" dirty="0"/>
              <a:t> tables (AAD Users, makers, Audit Logs)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Capability to create a new PBI workspace (done at solution import)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E1FE4-805F-EFEF-98C6-A0DFB77D60E8}"/>
              </a:ext>
            </a:extLst>
          </p:cNvPr>
          <p:cNvSpPr txBox="1"/>
          <p:nvPr/>
        </p:nvSpPr>
        <p:spPr>
          <a:xfrm>
            <a:off x="8764197" y="1795246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the csv files containing consumption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CoE</a:t>
            </a:r>
            <a:r>
              <a:rPr lang="en-GB" dirty="0"/>
              <a:t> Starter Kit Installed with Audit logs collection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with AD Connector allowed in the environment where the Request Analyzer </a:t>
            </a:r>
            <a:r>
              <a:rPr lang="en-GB"/>
              <a:t>is installed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377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2D14E2B9B5D641B191E43597E49577" ma:contentTypeVersion="15" ma:contentTypeDescription="Create a new document." ma:contentTypeScope="" ma:versionID="abacb73d00ce236acd10fed4b5d72d27">
  <xsd:schema xmlns:xsd="http://www.w3.org/2001/XMLSchema" xmlns:xs="http://www.w3.org/2001/XMLSchema" xmlns:p="http://schemas.microsoft.com/office/2006/metadata/properties" xmlns:ns2="a696dfc3-936f-483b-978d-ef063a349173" xmlns:ns3="cfc89353-1ffb-4d8c-bf91-b5047b559090" targetNamespace="http://schemas.microsoft.com/office/2006/metadata/properties" ma:root="true" ma:fieldsID="6da689c8d5fea445fc06d3d0ae96e26e" ns2:_="" ns3:_="">
    <xsd:import namespace="a696dfc3-936f-483b-978d-ef063a349173"/>
    <xsd:import namespace="cfc89353-1ffb-4d8c-bf91-b5047b55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dfc3-936f-483b-978d-ef063a349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89353-1ffb-4d8c-bf91-b5047b559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3547ffb-3377-4134-8cf6-c3f8780b39a6}" ma:internalName="TaxCatchAll" ma:showField="CatchAllData" ma:web="cfc89353-1ffb-4d8c-bf91-b5047b55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52eb4dc-0ef3-4aa8-8e03-025dbf6c8637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96dfc3-936f-483b-978d-ef063a349173">
      <Terms xmlns="http://schemas.microsoft.com/office/infopath/2007/PartnerControls"/>
    </lcf76f155ced4ddcb4097134ff3c332f>
    <TaxCatchAll xmlns="cfc89353-1ffb-4d8c-bf91-b5047b559090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7EA5D5-EC6C-4730-A716-E2CB0362BEA5}">
  <ds:schemaRefs>
    <ds:schemaRef ds:uri="a696dfc3-936f-483b-978d-ef063a349173"/>
    <ds:schemaRef ds:uri="cfc89353-1ffb-4d8c-bf91-b5047b5590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62DCFB-4A3A-408B-B09C-A9594B58278F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71BF1E7-9CF6-4C39-B837-3172DE2FFF00}">
  <ds:schemaRefs>
    <ds:schemaRef ds:uri="http://schemas.microsoft.com/office/2006/metadata/properties"/>
    <ds:schemaRef ds:uri="http://schemas.microsoft.com/office/infopath/2007/PartnerControls"/>
    <ds:schemaRef ds:uri="a696dfc3-936f-483b-978d-ef063a349173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fc89353-1ffb-4d8c-bf91-b5047b559090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60E9F8E-754E-44A6-9EA6-237068D444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748</Words>
  <Application>Microsoft Office PowerPoint</Application>
  <PresentationFormat>Widescreen</PresentationFormat>
  <Paragraphs>116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Nicolas.Kirrmann@microsoft.com</dc:creator>
  <cp:lastModifiedBy>Nicolas Kirrmann</cp:lastModifiedBy>
  <cp:revision>2</cp:revision>
  <dcterms:created xsi:type="dcterms:W3CDTF">2023-02-06T08:52:00Z</dcterms:created>
  <dcterms:modified xsi:type="dcterms:W3CDTF">2023-11-12T14:00:49Z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0x010100A52D14E2B9B5D641B191E43597E49577</vt:lpwstr>
  </property>
  <property fmtid="{D5CDD505-2E9C-101B-9397-08002B2CF9AE}" pid="3" name="MediaServiceImageTags">
    <vt:lpwstr/>
  </property>
  <property fmtid="{D5CDD505-2E9C-101B-9397-08002B2CF9AE}" pid="4" name="MSIP_Label_797e4f81-4b1c-4a3a-b237-8636707719dc_Enabled">
    <vt:lpwstr>true</vt:lpwstr>
  </property>
  <property fmtid="{D5CDD505-2E9C-101B-9397-08002B2CF9AE}" pid="5" name="MSIP_Label_797e4f81-4b1c-4a3a-b237-8636707719dc_SetDate">
    <vt:lpwstr>2023-04-13T14:17:47Z</vt:lpwstr>
  </property>
  <property fmtid="{D5CDD505-2E9C-101B-9397-08002B2CF9AE}" pid="6" name="MSIP_Label_797e4f81-4b1c-4a3a-b237-8636707719dc_Method">
    <vt:lpwstr>Privileged</vt:lpwstr>
  </property>
  <property fmtid="{D5CDD505-2E9C-101B-9397-08002B2CF9AE}" pid="7" name="MSIP_Label_797e4f81-4b1c-4a3a-b237-8636707719dc_Name">
    <vt:lpwstr>797e4f81-4b1c-4a3a-b237-8636707719dc</vt:lpwstr>
  </property>
  <property fmtid="{D5CDD505-2E9C-101B-9397-08002B2CF9AE}" pid="8" name="MSIP_Label_797e4f81-4b1c-4a3a-b237-8636707719dc_SiteId">
    <vt:lpwstr>d5bb6d35-8a82-4329-b49a-5030bd6497ab</vt:lpwstr>
  </property>
  <property fmtid="{D5CDD505-2E9C-101B-9397-08002B2CF9AE}" pid="9" name="MSIP_Label_797e4f81-4b1c-4a3a-b237-8636707719dc_ActionId">
    <vt:lpwstr>d1eab00f-8d81-43ee-8aba-43ac788b2c35</vt:lpwstr>
  </property>
  <property fmtid="{D5CDD505-2E9C-101B-9397-08002B2CF9AE}" pid="10" name="MSIP_Label_797e4f81-4b1c-4a3a-b237-8636707719dc_ContentBits">
    <vt:lpwstr>2</vt:lpwstr>
  </property>
</Properties>
</file>