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224" autoAdjust="0"/>
  </p:normalViewPr>
  <p:slideViewPr>
    <p:cSldViewPr snapToGrid="0">
      <p:cViewPr>
        <p:scale>
          <a:sx n="75" d="100"/>
          <a:sy n="75" d="100"/>
        </p:scale>
        <p:origin x="43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4C5AA-75CE-4568-A18F-0B656B53D9A2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937AA-33E3-467D-AE23-B1C3E33B252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078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Exibir o Score </a:t>
            </a:r>
          </a:p>
          <a:p>
            <a:pPr marL="171450" indent="-171450">
              <a:buFontTx/>
              <a:buChar char="-"/>
            </a:pPr>
            <a:r>
              <a:rPr lang="pt-BR" dirty="0" err="1"/>
              <a:t>DirectRun</a:t>
            </a:r>
            <a:endParaRPr lang="pt-BR" dirty="0"/>
          </a:p>
          <a:p>
            <a:pPr marL="171450" indent="-171450">
              <a:buFontTx/>
              <a:buChar char="-"/>
            </a:pPr>
            <a:r>
              <a:rPr lang="pt-BR" dirty="0"/>
              <a:t>Numero de Rejeições</a:t>
            </a:r>
          </a:p>
          <a:p>
            <a:pPr marL="171450" indent="-171450">
              <a:buFontTx/>
              <a:buChar char="-"/>
            </a:pPr>
            <a:r>
              <a:rPr lang="pt-BR" dirty="0"/>
              <a:t>Porcentagem de equipamentos ligados</a:t>
            </a:r>
          </a:p>
          <a:p>
            <a:pPr marL="171450" indent="-171450">
              <a:buFontTx/>
              <a:buChar char="-"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937AA-33E3-467D-AE23-B1C3E33B25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62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Equipamentos só poderão ser adicionados às posições se existirem em suas respectivas tabelas.</a:t>
            </a:r>
          </a:p>
          <a:p>
            <a:pPr marL="171450" indent="-171450">
              <a:buFontTx/>
              <a:buChar char="-"/>
            </a:pPr>
            <a:r>
              <a:rPr lang="pt-BR" dirty="0"/>
              <a:t>Para fazer a busca na lista de equipamentos, será antes necessário passar como parâmetro seu </a:t>
            </a:r>
            <a:r>
              <a:rPr lang="pt-BR" dirty="0" err="1"/>
              <a:t>EquipType</a:t>
            </a:r>
            <a:endParaRPr lang="pt-BR" dirty="0"/>
          </a:p>
          <a:p>
            <a:pPr marL="171450" indent="-171450">
              <a:buFontTx/>
              <a:buChar char="-"/>
            </a:pPr>
            <a:r>
              <a:rPr lang="pt-BR" dirty="0"/>
              <a:t>Apenas equipamentos do LTS deverão ser cadastrados</a:t>
            </a:r>
          </a:p>
          <a:p>
            <a:pPr marL="171450" indent="-171450">
              <a:buFontTx/>
              <a:buChar char="-"/>
            </a:pPr>
            <a:r>
              <a:rPr lang="pt-BR" dirty="0"/>
              <a:t>Filtrar os equipamentos ativos/inativos</a:t>
            </a:r>
          </a:p>
          <a:p>
            <a:pPr marL="171450" indent="-171450">
              <a:buFontTx/>
              <a:buChar char="-"/>
            </a:pPr>
            <a:r>
              <a:rPr lang="pt-BR" dirty="0"/>
              <a:t>Exibir as pessoas em cada posto, filtrar por função (esquema da matriz)</a:t>
            </a:r>
          </a:p>
          <a:p>
            <a:pPr marL="171450" indent="-171450">
              <a:buFontTx/>
              <a:buChar char="-"/>
            </a:pPr>
            <a:r>
              <a:rPr lang="pt-BR" dirty="0"/>
              <a:t>Botão para ver mais detalhes do equipamento</a:t>
            </a:r>
          </a:p>
          <a:p>
            <a:pPr marL="171450" indent="-171450">
              <a:buFontTx/>
              <a:buChar char="-"/>
            </a:pP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937AA-33E3-467D-AE23-B1C3E33B25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402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Cada equipamento deverá ter suas colunas de cadastro personalizadas, com base em seu </a:t>
            </a:r>
            <a:r>
              <a:rPr lang="pt-BR" dirty="0" err="1"/>
              <a:t>equipType</a:t>
            </a:r>
            <a:endParaRPr lang="pt-BR" dirty="0"/>
          </a:p>
          <a:p>
            <a:pPr marL="171450" indent="-171450">
              <a:buFontTx/>
              <a:buChar char="-"/>
            </a:pPr>
            <a:r>
              <a:rPr lang="pt-BR" dirty="0"/>
              <a:t>Validar duplicidade de IP, SSB ETC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937AA-33E3-467D-AE23-B1C3E33B25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046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937AA-33E3-467D-AE23-B1C3E33B25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17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63B90-A7DF-49A8-8263-E9823B6AD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07CE9-5177-4D3F-B019-0833F3300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A2996-7966-452C-9E3C-FCED34C36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918D-4508-48A0-820A-D649813D21C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4144D-E8C9-49E9-89C2-EB0957F7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7933B-FBDC-42D5-9160-837CA9CA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F22D-4242-4D66-8207-29537CE74C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88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6646-7AE9-4BD5-85EE-B878A5A8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9A424-65DD-46C2-A0C2-C6FE7184C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89DFB-C603-4ECB-AAB1-5976D9576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918D-4508-48A0-820A-D649813D21C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53862-90A6-4BA1-94E7-F912FC80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FE4F8-A020-4F75-A16F-E8BD28EB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F22D-4242-4D66-8207-29537CE74C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58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83B46D-E0CB-431E-8400-DF161FC3E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DE280-78A0-4220-B156-1F5231B6E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A95C9-A5B2-429C-B069-D2EABBC5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918D-4508-48A0-820A-D649813D21C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48C5E-F333-4246-B9F4-EED928D3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F5470-7A1A-4053-8BD9-5AC86C35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F22D-4242-4D66-8207-29537CE74C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88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3047-BE7B-4907-A89A-801F9BB4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5CC28-2DF3-40BF-8A0D-D55AA0538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3A6DC-0E07-47CB-859D-4F1B2044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918D-4508-48A0-820A-D649813D21C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D85F2-6228-4F03-9CCC-2800502C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0D753-06FF-49B0-BA87-3D0D0E82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F22D-4242-4D66-8207-29537CE74C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7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628F-D5B8-4610-B6B3-01523700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940F2-AE11-4435-9FF1-5CA5FBE08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A71D9-601E-41B5-BDA3-36204554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918D-4508-48A0-820A-D649813D21C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0EEC4-BEC6-48A0-8368-589C63F7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1910A-7386-4690-83F8-91BB2070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F22D-4242-4D66-8207-29537CE74C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59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5C98-B89B-45ED-B8F3-139E78EA8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C131-0DD0-4604-BA43-D5B3E780D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7B84F-2CC4-4122-913A-CF182A117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6E2F5-E6F7-48D6-8DC8-99005513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918D-4508-48A0-820A-D649813D21C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35C37-156D-425E-8646-52AC4C55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41308-7E41-4F66-90CC-937D37B7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F22D-4242-4D66-8207-29537CE74C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13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65B4-ECC4-4C54-8FF6-6C3F87D4F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21A3B-25F5-417F-ADD4-5274B75B2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09577-934A-4573-B699-2D45FB6FF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178B1-98E2-42E2-99CB-81D4AFE15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7C735-E3F8-4D99-A884-14B3BEECF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081F4-D9E8-4B37-8A5B-00686455F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918D-4508-48A0-820A-D649813D21C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541614-C962-43A4-BE27-FE9844FE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671E6A-38EA-4396-B385-8D207647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F22D-4242-4D66-8207-29537CE74C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51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7A656-E35F-4B45-96D7-F5535A47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0C3E5-DF28-4EFE-BE39-794DB15E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918D-4508-48A0-820A-D649813D21C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6E088-84E3-49A0-9660-ED410215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259B8-F319-4A1F-B94F-6E9F805C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F22D-4242-4D66-8207-29537CE74C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92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D355C-94A5-4DA0-8A4C-E589B007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918D-4508-48A0-820A-D649813D21C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FA46A4-502A-4B01-9DCB-D3511A907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0D6C0-BE6B-48C2-B757-270A2481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F22D-4242-4D66-8207-29537CE74C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8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126A-0023-4B47-AF6F-3AC1F05CA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2A7FE-3DDF-4052-B2BE-4A4B55B10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9F42B-9482-41DB-BA23-A37EC1AA6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CB41F-B2DC-488F-8E8C-067625828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918D-4508-48A0-820A-D649813D21C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727D8-8D8A-4669-8DFA-5B8810A9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E9897-864F-4B63-966C-B5A8AD08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F22D-4242-4D66-8207-29537CE74C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93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3DEA-1511-4265-8595-678999CC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04FF4-459E-461B-A0DB-0C9DD19DF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1FFFA-F53B-43F7-A9D0-90254528F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435A6-7EDC-40CB-98CE-FF80E29E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918D-4508-48A0-820A-D649813D21C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944FB-3A0E-499C-B6E1-A2812020F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F167B-F4FB-4E33-8F6F-6DF75BE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F22D-4242-4D66-8207-29537CE74C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11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06E3E-0E94-4534-B92A-761233792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6DC43-377C-4E67-8378-C29274514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E58F1-3CDF-4BA3-A43A-D29C98353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0918D-4508-48A0-820A-D649813D21C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B7D47-7E42-4EC8-8373-E998EB5E6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2494D-807B-47E2-B9FF-76FF0B36E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4F22D-4242-4D66-8207-29537CE74C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31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5885A8-21FA-4011-BE25-3FB0FE866829}"/>
              </a:ext>
            </a:extLst>
          </p:cNvPr>
          <p:cNvSpPr/>
          <p:nvPr/>
        </p:nvSpPr>
        <p:spPr>
          <a:xfrm>
            <a:off x="117987" y="98323"/>
            <a:ext cx="11926529" cy="66466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7F829F-0B3C-4E53-A09F-C6F6093D73F6}"/>
              </a:ext>
            </a:extLst>
          </p:cNvPr>
          <p:cNvSpPr/>
          <p:nvPr/>
        </p:nvSpPr>
        <p:spPr>
          <a:xfrm>
            <a:off x="117988" y="98323"/>
            <a:ext cx="1897626" cy="66466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19C9D8-0AB8-43C5-8CFF-1D9B6B8C9408}"/>
              </a:ext>
            </a:extLst>
          </p:cNvPr>
          <p:cNvSpPr/>
          <p:nvPr/>
        </p:nvSpPr>
        <p:spPr>
          <a:xfrm>
            <a:off x="117988" y="98323"/>
            <a:ext cx="1897626" cy="4227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BDF1D-606B-449F-ABF6-F5DFFF4CCEB6}"/>
              </a:ext>
            </a:extLst>
          </p:cNvPr>
          <p:cNvSpPr/>
          <p:nvPr/>
        </p:nvSpPr>
        <p:spPr>
          <a:xfrm>
            <a:off x="117988" y="609600"/>
            <a:ext cx="1897626" cy="422787"/>
          </a:xfrm>
          <a:prstGeom prst="rect">
            <a:avLst/>
          </a:prstGeom>
          <a:solidFill>
            <a:srgbClr val="D01D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DASHBOARD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2A4405-E14B-42B8-9B46-215D84DAF867}"/>
              </a:ext>
            </a:extLst>
          </p:cNvPr>
          <p:cNvSpPr/>
          <p:nvPr/>
        </p:nvSpPr>
        <p:spPr>
          <a:xfrm>
            <a:off x="117986" y="1120877"/>
            <a:ext cx="1897626" cy="4227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POSTOS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E7CA7A-5332-4DCB-A189-7E785FB8F788}"/>
              </a:ext>
            </a:extLst>
          </p:cNvPr>
          <p:cNvSpPr/>
          <p:nvPr/>
        </p:nvSpPr>
        <p:spPr>
          <a:xfrm>
            <a:off x="117986" y="2143431"/>
            <a:ext cx="1897626" cy="4227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IPS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E2A303-1195-4596-ABBF-D154708574C1}"/>
              </a:ext>
            </a:extLst>
          </p:cNvPr>
          <p:cNvSpPr/>
          <p:nvPr/>
        </p:nvSpPr>
        <p:spPr>
          <a:xfrm>
            <a:off x="117986" y="1632151"/>
            <a:ext cx="1897626" cy="4227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EQUIPAMENTOS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B6E70-9004-47E0-A3AA-1F854B56E600}"/>
              </a:ext>
            </a:extLst>
          </p:cNvPr>
          <p:cNvSpPr/>
          <p:nvPr/>
        </p:nvSpPr>
        <p:spPr>
          <a:xfrm>
            <a:off x="117986" y="2654708"/>
            <a:ext cx="1897626" cy="4227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ysClr val="windowText" lastClr="000000"/>
                </a:solidFill>
              </a:rPr>
              <a:t>RELATÓRIOS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A2CED5-339C-4228-AB88-0CE2ED247E94}"/>
              </a:ext>
            </a:extLst>
          </p:cNvPr>
          <p:cNvSpPr/>
          <p:nvPr/>
        </p:nvSpPr>
        <p:spPr>
          <a:xfrm>
            <a:off x="117986" y="3165985"/>
            <a:ext cx="1897626" cy="4227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ACESSO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CAF3C3-2B76-4B77-87C9-0107EEC64D90}"/>
              </a:ext>
            </a:extLst>
          </p:cNvPr>
          <p:cNvSpPr/>
          <p:nvPr/>
        </p:nvSpPr>
        <p:spPr>
          <a:xfrm>
            <a:off x="117986" y="3677262"/>
            <a:ext cx="1897626" cy="4227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ORGANIZAÇÃO</a:t>
            </a:r>
          </a:p>
        </p:txBody>
      </p:sp>
      <p:pic>
        <p:nvPicPr>
          <p:cNvPr id="1026" name="Picture 2" descr="Resultado de imagem para automation design icon">
            <a:extLst>
              <a:ext uri="{FF2B5EF4-FFF2-40B4-BE49-F238E27FC236}">
                <a16:creationId xmlns:a16="http://schemas.microsoft.com/office/drawing/2014/main" id="{11646C6E-4E09-4AF6-9F6C-5F4DD32A9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47" y="142568"/>
            <a:ext cx="334296" cy="33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80B3C94-88E3-4D3F-AD38-E123780BD9CC}"/>
              </a:ext>
            </a:extLst>
          </p:cNvPr>
          <p:cNvSpPr/>
          <p:nvPr/>
        </p:nvSpPr>
        <p:spPr>
          <a:xfrm>
            <a:off x="117986" y="4188539"/>
            <a:ext cx="1897626" cy="4227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AJUDA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6BA220A-4617-4940-9D89-D8F5AC4445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960" t="22673" r="302" b="36300"/>
          <a:stretch/>
        </p:blipFill>
        <p:spPr>
          <a:xfrm>
            <a:off x="2094271" y="476864"/>
            <a:ext cx="9843729" cy="495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13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7F829F-0B3C-4E53-A09F-C6F6093D73F6}"/>
              </a:ext>
            </a:extLst>
          </p:cNvPr>
          <p:cNvSpPr/>
          <p:nvPr/>
        </p:nvSpPr>
        <p:spPr>
          <a:xfrm>
            <a:off x="117988" y="98323"/>
            <a:ext cx="1897626" cy="66466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19C9D8-0AB8-43C5-8CFF-1D9B6B8C9408}"/>
              </a:ext>
            </a:extLst>
          </p:cNvPr>
          <p:cNvSpPr/>
          <p:nvPr/>
        </p:nvSpPr>
        <p:spPr>
          <a:xfrm>
            <a:off x="117988" y="98323"/>
            <a:ext cx="1897626" cy="4227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BDF1D-606B-449F-ABF6-F5DFFF4CCEB6}"/>
              </a:ext>
            </a:extLst>
          </p:cNvPr>
          <p:cNvSpPr/>
          <p:nvPr/>
        </p:nvSpPr>
        <p:spPr>
          <a:xfrm>
            <a:off x="117988" y="609600"/>
            <a:ext cx="1897626" cy="4227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DASHBOARD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2A4405-E14B-42B8-9B46-215D84DAF867}"/>
              </a:ext>
            </a:extLst>
          </p:cNvPr>
          <p:cNvSpPr/>
          <p:nvPr/>
        </p:nvSpPr>
        <p:spPr>
          <a:xfrm>
            <a:off x="117986" y="1120877"/>
            <a:ext cx="1897626" cy="422787"/>
          </a:xfrm>
          <a:prstGeom prst="rect">
            <a:avLst/>
          </a:prstGeom>
          <a:solidFill>
            <a:srgbClr val="D01D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POSTOS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B6E70-9004-47E0-A3AA-1F854B56E600}"/>
              </a:ext>
            </a:extLst>
          </p:cNvPr>
          <p:cNvSpPr/>
          <p:nvPr/>
        </p:nvSpPr>
        <p:spPr>
          <a:xfrm>
            <a:off x="117986" y="2654708"/>
            <a:ext cx="1897626" cy="4227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ysClr val="windowText" lastClr="000000"/>
                </a:solidFill>
              </a:rPr>
              <a:t>RELATÓRIOS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A2CED5-339C-4228-AB88-0CE2ED247E94}"/>
              </a:ext>
            </a:extLst>
          </p:cNvPr>
          <p:cNvSpPr/>
          <p:nvPr/>
        </p:nvSpPr>
        <p:spPr>
          <a:xfrm>
            <a:off x="117986" y="3165985"/>
            <a:ext cx="1897626" cy="4227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ACESSO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CAF3C3-2B76-4B77-87C9-0107EEC64D90}"/>
              </a:ext>
            </a:extLst>
          </p:cNvPr>
          <p:cNvSpPr/>
          <p:nvPr/>
        </p:nvSpPr>
        <p:spPr>
          <a:xfrm>
            <a:off x="117986" y="3677262"/>
            <a:ext cx="1897626" cy="4227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ORGANIZAÇÃO</a:t>
            </a:r>
          </a:p>
        </p:txBody>
      </p:sp>
      <p:pic>
        <p:nvPicPr>
          <p:cNvPr id="1026" name="Picture 2" descr="Resultado de imagem para automation design icon">
            <a:extLst>
              <a:ext uri="{FF2B5EF4-FFF2-40B4-BE49-F238E27FC236}">
                <a16:creationId xmlns:a16="http://schemas.microsoft.com/office/drawing/2014/main" id="{11646C6E-4E09-4AF6-9F6C-5F4DD32A9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47" y="142568"/>
            <a:ext cx="334296" cy="33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80B3C94-88E3-4D3F-AD38-E123780BD9CC}"/>
              </a:ext>
            </a:extLst>
          </p:cNvPr>
          <p:cNvSpPr/>
          <p:nvPr/>
        </p:nvSpPr>
        <p:spPr>
          <a:xfrm>
            <a:off x="117986" y="4188539"/>
            <a:ext cx="1897626" cy="4227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AJUDA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54E17D-773E-44D7-89BD-9A298F8BDEAF}"/>
              </a:ext>
            </a:extLst>
          </p:cNvPr>
          <p:cNvSpPr/>
          <p:nvPr/>
        </p:nvSpPr>
        <p:spPr>
          <a:xfrm>
            <a:off x="3287906" y="560110"/>
            <a:ext cx="2970654" cy="7721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EQUIPAMENTOS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3CB99C-6164-4AE8-9DBD-14DA9C9F2333}"/>
              </a:ext>
            </a:extLst>
          </p:cNvPr>
          <p:cNvSpPr/>
          <p:nvPr/>
        </p:nvSpPr>
        <p:spPr>
          <a:xfrm>
            <a:off x="7378452" y="560110"/>
            <a:ext cx="2970654" cy="772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PESSOAS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1D525D-7325-4672-A3D7-99DAB87AC7F8}"/>
              </a:ext>
            </a:extLst>
          </p:cNvPr>
          <p:cNvSpPr/>
          <p:nvPr/>
        </p:nvSpPr>
        <p:spPr>
          <a:xfrm>
            <a:off x="117986" y="2143431"/>
            <a:ext cx="1897626" cy="4227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IPS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8034EE-16C0-4C1D-824D-703AC5AA035E}"/>
              </a:ext>
            </a:extLst>
          </p:cNvPr>
          <p:cNvSpPr/>
          <p:nvPr/>
        </p:nvSpPr>
        <p:spPr>
          <a:xfrm>
            <a:off x="117986" y="1632151"/>
            <a:ext cx="1897626" cy="4227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EQUIPAMENTOS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C65394-0176-4C09-B78C-B84E595CC6A7}"/>
              </a:ext>
            </a:extLst>
          </p:cNvPr>
          <p:cNvSpPr/>
          <p:nvPr/>
        </p:nvSpPr>
        <p:spPr>
          <a:xfrm>
            <a:off x="2200786" y="2054938"/>
            <a:ext cx="9879454" cy="46899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F2690C-45BA-4477-949F-D10B0954282E}"/>
              </a:ext>
            </a:extLst>
          </p:cNvPr>
          <p:cNvSpPr/>
          <p:nvPr/>
        </p:nvSpPr>
        <p:spPr>
          <a:xfrm>
            <a:off x="2795879" y="2223737"/>
            <a:ext cx="459213" cy="4309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Id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972959-4D12-4656-B67A-E761ACD42959}"/>
              </a:ext>
            </a:extLst>
          </p:cNvPr>
          <p:cNvSpPr/>
          <p:nvPr/>
        </p:nvSpPr>
        <p:spPr>
          <a:xfrm>
            <a:off x="4255505" y="2223735"/>
            <a:ext cx="801773" cy="4309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1F6D5-41ED-4C6A-80FD-2462CE399D17}"/>
              </a:ext>
            </a:extLst>
          </p:cNvPr>
          <p:cNvSpPr/>
          <p:nvPr/>
        </p:nvSpPr>
        <p:spPr>
          <a:xfrm>
            <a:off x="5082796" y="2223735"/>
            <a:ext cx="949377" cy="4309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ON / OFF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07297C-291F-4313-AD27-14C4BE0A5BAE}"/>
              </a:ext>
            </a:extLst>
          </p:cNvPr>
          <p:cNvSpPr/>
          <p:nvPr/>
        </p:nvSpPr>
        <p:spPr>
          <a:xfrm>
            <a:off x="3280610" y="2223735"/>
            <a:ext cx="949377" cy="4309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Apelido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3B6A3A-FEFF-497B-A4AE-8C6A62AB6E3D}"/>
              </a:ext>
            </a:extLst>
          </p:cNvPr>
          <p:cNvSpPr/>
          <p:nvPr/>
        </p:nvSpPr>
        <p:spPr>
          <a:xfrm>
            <a:off x="6057691" y="2223734"/>
            <a:ext cx="949377" cy="4309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Posto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F7D3E4-5B4E-477E-814E-963ED9693B1B}"/>
              </a:ext>
            </a:extLst>
          </p:cNvPr>
          <p:cNvSpPr/>
          <p:nvPr/>
        </p:nvSpPr>
        <p:spPr>
          <a:xfrm>
            <a:off x="7032586" y="2223733"/>
            <a:ext cx="949377" cy="4309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Posição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CDD66E-50D0-46A1-8C18-DE873DA3A7CD}"/>
              </a:ext>
            </a:extLst>
          </p:cNvPr>
          <p:cNvSpPr/>
          <p:nvPr/>
        </p:nvSpPr>
        <p:spPr>
          <a:xfrm>
            <a:off x="8007481" y="2223732"/>
            <a:ext cx="949377" cy="4309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LTS Num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F1D98D-FAB6-4B34-AD48-DA7BC7DF0D92}"/>
              </a:ext>
            </a:extLst>
          </p:cNvPr>
          <p:cNvSpPr/>
          <p:nvPr/>
        </p:nvSpPr>
        <p:spPr>
          <a:xfrm>
            <a:off x="8982377" y="2223726"/>
            <a:ext cx="949377" cy="4309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Tipo </a:t>
            </a:r>
            <a:r>
              <a:rPr lang="pt-BR" sz="1400" dirty="0" err="1"/>
              <a:t>Equip</a:t>
            </a:r>
            <a:endParaRPr lang="pt-BR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DBDBCD-9A4B-44B0-9EC4-73E0160F7BA7}"/>
              </a:ext>
            </a:extLst>
          </p:cNvPr>
          <p:cNvSpPr/>
          <p:nvPr/>
        </p:nvSpPr>
        <p:spPr>
          <a:xfrm>
            <a:off x="9965857" y="2223725"/>
            <a:ext cx="949377" cy="4309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Ext</a:t>
            </a:r>
            <a:r>
              <a:rPr lang="pt-BR" sz="1400" dirty="0"/>
              <a:t> </a:t>
            </a:r>
            <a:r>
              <a:rPr lang="pt-BR" sz="1400" dirty="0" err="1"/>
              <a:t>Equip</a:t>
            </a:r>
            <a:endParaRPr lang="pt-BR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917103-4827-4428-B7C2-6A58C154FC88}"/>
              </a:ext>
            </a:extLst>
          </p:cNvPr>
          <p:cNvSpPr/>
          <p:nvPr/>
        </p:nvSpPr>
        <p:spPr>
          <a:xfrm>
            <a:off x="3287906" y="1496599"/>
            <a:ext cx="7061200" cy="4264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FILTROS</a:t>
            </a:r>
          </a:p>
        </p:txBody>
      </p:sp>
    </p:spTree>
    <p:extLst>
      <p:ext uri="{BB962C8B-B14F-4D97-AF65-F5344CB8AC3E}">
        <p14:creationId xmlns:p14="http://schemas.microsoft.com/office/powerpoint/2010/main" val="246277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DA5F249-DD5D-45DB-A28B-6EE3CD258372}"/>
              </a:ext>
            </a:extLst>
          </p:cNvPr>
          <p:cNvSpPr/>
          <p:nvPr/>
        </p:nvSpPr>
        <p:spPr>
          <a:xfrm>
            <a:off x="117987" y="98323"/>
            <a:ext cx="11926529" cy="66466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7F829F-0B3C-4E53-A09F-C6F6093D73F6}"/>
              </a:ext>
            </a:extLst>
          </p:cNvPr>
          <p:cNvSpPr/>
          <p:nvPr/>
        </p:nvSpPr>
        <p:spPr>
          <a:xfrm>
            <a:off x="117988" y="98323"/>
            <a:ext cx="1897626" cy="66466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19C9D8-0AB8-43C5-8CFF-1D9B6B8C9408}"/>
              </a:ext>
            </a:extLst>
          </p:cNvPr>
          <p:cNvSpPr/>
          <p:nvPr/>
        </p:nvSpPr>
        <p:spPr>
          <a:xfrm>
            <a:off x="117988" y="98323"/>
            <a:ext cx="1897626" cy="4227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BDF1D-606B-449F-ABF6-F5DFFF4CCEB6}"/>
              </a:ext>
            </a:extLst>
          </p:cNvPr>
          <p:cNvSpPr/>
          <p:nvPr/>
        </p:nvSpPr>
        <p:spPr>
          <a:xfrm>
            <a:off x="117988" y="609600"/>
            <a:ext cx="1897626" cy="4227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DASHBOARD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2A4405-E14B-42B8-9B46-215D84DAF867}"/>
              </a:ext>
            </a:extLst>
          </p:cNvPr>
          <p:cNvSpPr/>
          <p:nvPr/>
        </p:nvSpPr>
        <p:spPr>
          <a:xfrm>
            <a:off x="117986" y="1120877"/>
            <a:ext cx="1897626" cy="4227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POSTOS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B6E70-9004-47E0-A3AA-1F854B56E600}"/>
              </a:ext>
            </a:extLst>
          </p:cNvPr>
          <p:cNvSpPr/>
          <p:nvPr/>
        </p:nvSpPr>
        <p:spPr>
          <a:xfrm>
            <a:off x="117986" y="2654708"/>
            <a:ext cx="1897626" cy="4227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ysClr val="windowText" lastClr="000000"/>
                </a:solidFill>
              </a:rPr>
              <a:t>RELATÓRIOS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A2CED5-339C-4228-AB88-0CE2ED247E94}"/>
              </a:ext>
            </a:extLst>
          </p:cNvPr>
          <p:cNvSpPr/>
          <p:nvPr/>
        </p:nvSpPr>
        <p:spPr>
          <a:xfrm>
            <a:off x="117986" y="3165985"/>
            <a:ext cx="1897626" cy="4227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ACESSO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CAF3C3-2B76-4B77-87C9-0107EEC64D90}"/>
              </a:ext>
            </a:extLst>
          </p:cNvPr>
          <p:cNvSpPr/>
          <p:nvPr/>
        </p:nvSpPr>
        <p:spPr>
          <a:xfrm>
            <a:off x="117986" y="3677262"/>
            <a:ext cx="1897626" cy="4227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ORGANIZAÇÃO</a:t>
            </a:r>
          </a:p>
        </p:txBody>
      </p:sp>
      <p:pic>
        <p:nvPicPr>
          <p:cNvPr id="1026" name="Picture 2" descr="Resultado de imagem para automation design icon">
            <a:extLst>
              <a:ext uri="{FF2B5EF4-FFF2-40B4-BE49-F238E27FC236}">
                <a16:creationId xmlns:a16="http://schemas.microsoft.com/office/drawing/2014/main" id="{11646C6E-4E09-4AF6-9F6C-5F4DD32A9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47" y="142568"/>
            <a:ext cx="334296" cy="33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80B3C94-88E3-4D3F-AD38-E123780BD9CC}"/>
              </a:ext>
            </a:extLst>
          </p:cNvPr>
          <p:cNvSpPr/>
          <p:nvPr/>
        </p:nvSpPr>
        <p:spPr>
          <a:xfrm>
            <a:off x="117986" y="4188539"/>
            <a:ext cx="1897626" cy="4227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AJUDA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94E9B0-A152-41F8-B57E-1A657554B94B}"/>
              </a:ext>
            </a:extLst>
          </p:cNvPr>
          <p:cNvSpPr/>
          <p:nvPr/>
        </p:nvSpPr>
        <p:spPr>
          <a:xfrm>
            <a:off x="3287906" y="560110"/>
            <a:ext cx="2970654" cy="7721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CONSULTAR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F77D37-F659-45E5-A0E3-978F7DBE80EA}"/>
              </a:ext>
            </a:extLst>
          </p:cNvPr>
          <p:cNvSpPr/>
          <p:nvPr/>
        </p:nvSpPr>
        <p:spPr>
          <a:xfrm>
            <a:off x="2068706" y="1715726"/>
            <a:ext cx="9879454" cy="48577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56E68F-563B-4A2B-8762-4CD8061F60AC}"/>
              </a:ext>
            </a:extLst>
          </p:cNvPr>
          <p:cNvSpPr/>
          <p:nvPr/>
        </p:nvSpPr>
        <p:spPr>
          <a:xfrm>
            <a:off x="7378452" y="560110"/>
            <a:ext cx="2970654" cy="772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INSERIR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5165BD-6946-48D9-BC37-A1A2B7AC61B9}"/>
              </a:ext>
            </a:extLst>
          </p:cNvPr>
          <p:cNvSpPr/>
          <p:nvPr/>
        </p:nvSpPr>
        <p:spPr>
          <a:xfrm>
            <a:off x="6157285" y="2298454"/>
            <a:ext cx="1899920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1200" dirty="0" err="1"/>
              <a:t>Apertadeira</a:t>
            </a:r>
            <a:r>
              <a:rPr lang="pt-BR" sz="1200" dirty="0"/>
              <a:t> </a:t>
            </a:r>
            <a:r>
              <a:rPr lang="pt-BR" sz="1200" dirty="0" err="1"/>
              <a:t>Profinet</a:t>
            </a:r>
            <a:endParaRPr lang="pt-BR" sz="1200" dirty="0"/>
          </a:p>
          <a:p>
            <a:r>
              <a:rPr lang="pt-BR" sz="1200" dirty="0" err="1"/>
              <a:t>Apertadeira</a:t>
            </a:r>
            <a:r>
              <a:rPr lang="pt-BR" sz="1200" dirty="0"/>
              <a:t> Open </a:t>
            </a:r>
            <a:r>
              <a:rPr lang="pt-BR" sz="1200" dirty="0" err="1"/>
              <a:t>Protocol</a:t>
            </a:r>
            <a:endParaRPr lang="pt-BR" sz="1200" dirty="0"/>
          </a:p>
          <a:p>
            <a:r>
              <a:rPr lang="pt-BR" sz="1200" dirty="0"/>
              <a:t>IO</a:t>
            </a:r>
          </a:p>
          <a:p>
            <a:r>
              <a:rPr lang="pt-BR" sz="1200" dirty="0" err="1"/>
              <a:t>Torquimetro</a:t>
            </a:r>
            <a:endParaRPr lang="pt-BR" sz="1200" dirty="0"/>
          </a:p>
          <a:p>
            <a:r>
              <a:rPr lang="pt-BR" sz="1200" dirty="0"/>
              <a:t>PLC </a:t>
            </a:r>
            <a:r>
              <a:rPr lang="pt-BR" sz="1200" dirty="0" err="1"/>
              <a:t>PokaYoke</a:t>
            </a:r>
            <a:endParaRPr lang="pt-BR" sz="1200" dirty="0"/>
          </a:p>
          <a:p>
            <a:r>
              <a:rPr lang="pt-BR" sz="1200" dirty="0"/>
              <a:t>Remota IO</a:t>
            </a:r>
          </a:p>
          <a:p>
            <a:r>
              <a:rPr lang="pt-BR" sz="1200" dirty="0"/>
              <a:t>Switch</a:t>
            </a:r>
          </a:p>
          <a:p>
            <a:r>
              <a:rPr lang="pt-BR" sz="1200" dirty="0"/>
              <a:t>Roteador</a:t>
            </a:r>
          </a:p>
          <a:p>
            <a:r>
              <a:rPr lang="pt-BR" sz="1200" dirty="0"/>
              <a:t>PLC AGV </a:t>
            </a:r>
            <a:r>
              <a:rPr lang="pt-BR" sz="1200" dirty="0" err="1"/>
              <a:t>Controller</a:t>
            </a:r>
            <a:endParaRPr lang="pt-BR" sz="1200" dirty="0"/>
          </a:p>
          <a:p>
            <a:r>
              <a:rPr lang="pt-BR" sz="1200" dirty="0"/>
              <a:t>PLC AGV</a:t>
            </a:r>
          </a:p>
          <a:p>
            <a:r>
              <a:rPr lang="pt-BR" sz="1200" dirty="0"/>
              <a:t>Bridge</a:t>
            </a:r>
          </a:p>
          <a:p>
            <a:r>
              <a:rPr lang="pt-BR" sz="1200" dirty="0"/>
              <a:t>RFID </a:t>
            </a:r>
            <a:r>
              <a:rPr lang="pt-BR" sz="1200" dirty="0" err="1"/>
              <a:t>Controller</a:t>
            </a:r>
            <a:endParaRPr lang="pt-BR" sz="1200" dirty="0"/>
          </a:p>
          <a:p>
            <a:r>
              <a:rPr lang="pt-BR" sz="1200" dirty="0"/>
              <a:t>IO LINK</a:t>
            </a:r>
          </a:p>
          <a:p>
            <a:r>
              <a:rPr lang="pt-BR" sz="1200" dirty="0" err="1"/>
              <a:t>Biometric</a:t>
            </a:r>
            <a:r>
              <a:rPr lang="pt-BR" sz="1200" dirty="0"/>
              <a:t> Reader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5D64DC-DB00-471D-BB2A-B1F7C7FD316D}"/>
              </a:ext>
            </a:extLst>
          </p:cNvPr>
          <p:cNvSpPr/>
          <p:nvPr/>
        </p:nvSpPr>
        <p:spPr>
          <a:xfrm>
            <a:off x="6157285" y="1866488"/>
            <a:ext cx="1899920" cy="3536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GERAL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A64539D-9E07-4FD4-AED4-FCA143F075D8}"/>
              </a:ext>
            </a:extLst>
          </p:cNvPr>
          <p:cNvSpPr/>
          <p:nvPr/>
        </p:nvSpPr>
        <p:spPr>
          <a:xfrm rot="10800000">
            <a:off x="7792720" y="2014300"/>
            <a:ext cx="162560" cy="10815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52" name="Picture 8" descr="Imagem relacionada">
            <a:extLst>
              <a:ext uri="{FF2B5EF4-FFF2-40B4-BE49-F238E27FC236}">
                <a16:creationId xmlns:a16="http://schemas.microsoft.com/office/drawing/2014/main" id="{12797086-5EA0-4045-970E-90E2BCB6B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960" y="4361911"/>
            <a:ext cx="772160" cy="77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Imagem relacionada">
            <a:extLst>
              <a:ext uri="{FF2B5EF4-FFF2-40B4-BE49-F238E27FC236}">
                <a16:creationId xmlns:a16="http://schemas.microsoft.com/office/drawing/2014/main" id="{F3B6E2BB-EA61-458B-A39D-DFC1CD4D7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120" y="4361911"/>
            <a:ext cx="772160" cy="77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A2A5A6D-62D2-4066-81AB-355F1D1A8A2B}"/>
              </a:ext>
            </a:extLst>
          </p:cNvPr>
          <p:cNvSpPr/>
          <p:nvPr/>
        </p:nvSpPr>
        <p:spPr>
          <a:xfrm>
            <a:off x="117986" y="2143431"/>
            <a:ext cx="1897626" cy="4227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IPS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4A0083-334F-418F-A9BD-01D3199782F4}"/>
              </a:ext>
            </a:extLst>
          </p:cNvPr>
          <p:cNvSpPr/>
          <p:nvPr/>
        </p:nvSpPr>
        <p:spPr>
          <a:xfrm>
            <a:off x="117986" y="1632151"/>
            <a:ext cx="1897626" cy="422787"/>
          </a:xfrm>
          <a:prstGeom prst="rect">
            <a:avLst/>
          </a:prstGeom>
          <a:solidFill>
            <a:srgbClr val="D01D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EQUIPAMENTOS</a:t>
            </a:r>
          </a:p>
        </p:txBody>
      </p:sp>
    </p:spTree>
    <p:extLst>
      <p:ext uri="{BB962C8B-B14F-4D97-AF65-F5344CB8AC3E}">
        <p14:creationId xmlns:p14="http://schemas.microsoft.com/office/powerpoint/2010/main" val="382261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DA5F249-DD5D-45DB-A28B-6EE3CD258372}"/>
              </a:ext>
            </a:extLst>
          </p:cNvPr>
          <p:cNvSpPr/>
          <p:nvPr/>
        </p:nvSpPr>
        <p:spPr>
          <a:xfrm>
            <a:off x="117987" y="98323"/>
            <a:ext cx="11926529" cy="66466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7F829F-0B3C-4E53-A09F-C6F6093D73F6}"/>
              </a:ext>
            </a:extLst>
          </p:cNvPr>
          <p:cNvSpPr/>
          <p:nvPr/>
        </p:nvSpPr>
        <p:spPr>
          <a:xfrm>
            <a:off x="117988" y="98323"/>
            <a:ext cx="1897626" cy="66466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19C9D8-0AB8-43C5-8CFF-1D9B6B8C9408}"/>
              </a:ext>
            </a:extLst>
          </p:cNvPr>
          <p:cNvSpPr/>
          <p:nvPr/>
        </p:nvSpPr>
        <p:spPr>
          <a:xfrm>
            <a:off x="117988" y="98323"/>
            <a:ext cx="1897626" cy="4227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BDF1D-606B-449F-ABF6-F5DFFF4CCEB6}"/>
              </a:ext>
            </a:extLst>
          </p:cNvPr>
          <p:cNvSpPr/>
          <p:nvPr/>
        </p:nvSpPr>
        <p:spPr>
          <a:xfrm>
            <a:off x="117988" y="609600"/>
            <a:ext cx="1897626" cy="4227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DASHBOARD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2A4405-E14B-42B8-9B46-215D84DAF867}"/>
              </a:ext>
            </a:extLst>
          </p:cNvPr>
          <p:cNvSpPr/>
          <p:nvPr/>
        </p:nvSpPr>
        <p:spPr>
          <a:xfrm>
            <a:off x="117986" y="1120877"/>
            <a:ext cx="1897626" cy="4227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POSTOS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B6E70-9004-47E0-A3AA-1F854B56E600}"/>
              </a:ext>
            </a:extLst>
          </p:cNvPr>
          <p:cNvSpPr/>
          <p:nvPr/>
        </p:nvSpPr>
        <p:spPr>
          <a:xfrm>
            <a:off x="117986" y="2654708"/>
            <a:ext cx="1897626" cy="4227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RELATÓRIOS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A2CED5-339C-4228-AB88-0CE2ED247E94}"/>
              </a:ext>
            </a:extLst>
          </p:cNvPr>
          <p:cNvSpPr/>
          <p:nvPr/>
        </p:nvSpPr>
        <p:spPr>
          <a:xfrm>
            <a:off x="117986" y="3165985"/>
            <a:ext cx="1897626" cy="4227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ACESSO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CAF3C3-2B76-4B77-87C9-0107EEC64D90}"/>
              </a:ext>
            </a:extLst>
          </p:cNvPr>
          <p:cNvSpPr/>
          <p:nvPr/>
        </p:nvSpPr>
        <p:spPr>
          <a:xfrm>
            <a:off x="117986" y="3677262"/>
            <a:ext cx="1897626" cy="4227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ORGANIZAÇÃO</a:t>
            </a:r>
          </a:p>
        </p:txBody>
      </p:sp>
      <p:pic>
        <p:nvPicPr>
          <p:cNvPr id="1026" name="Picture 2" descr="Resultado de imagem para automation design icon">
            <a:extLst>
              <a:ext uri="{FF2B5EF4-FFF2-40B4-BE49-F238E27FC236}">
                <a16:creationId xmlns:a16="http://schemas.microsoft.com/office/drawing/2014/main" id="{11646C6E-4E09-4AF6-9F6C-5F4DD32A9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47" y="142568"/>
            <a:ext cx="334296" cy="33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80B3C94-88E3-4D3F-AD38-E123780BD9CC}"/>
              </a:ext>
            </a:extLst>
          </p:cNvPr>
          <p:cNvSpPr/>
          <p:nvPr/>
        </p:nvSpPr>
        <p:spPr>
          <a:xfrm>
            <a:off x="117986" y="4188539"/>
            <a:ext cx="1897626" cy="4227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AJUDA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94E9B0-A152-41F8-B57E-1A657554B94B}"/>
              </a:ext>
            </a:extLst>
          </p:cNvPr>
          <p:cNvSpPr/>
          <p:nvPr/>
        </p:nvSpPr>
        <p:spPr>
          <a:xfrm>
            <a:off x="7370259" y="560110"/>
            <a:ext cx="2970654" cy="7721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INSERIR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F77D37-F659-45E5-A0E3-978F7DBE80EA}"/>
              </a:ext>
            </a:extLst>
          </p:cNvPr>
          <p:cNvSpPr/>
          <p:nvPr/>
        </p:nvSpPr>
        <p:spPr>
          <a:xfrm>
            <a:off x="2068706" y="1715726"/>
            <a:ext cx="9879454" cy="48577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56E68F-563B-4A2B-8762-4CD8061F60AC}"/>
              </a:ext>
            </a:extLst>
          </p:cNvPr>
          <p:cNvSpPr/>
          <p:nvPr/>
        </p:nvSpPr>
        <p:spPr>
          <a:xfrm>
            <a:off x="3293477" y="560110"/>
            <a:ext cx="2970654" cy="772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CONSULTAR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5165BD-6946-48D9-BC37-A1A2B7AC61B9}"/>
              </a:ext>
            </a:extLst>
          </p:cNvPr>
          <p:cNvSpPr/>
          <p:nvPr/>
        </p:nvSpPr>
        <p:spPr>
          <a:xfrm>
            <a:off x="6157285" y="2298454"/>
            <a:ext cx="1899920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1200" dirty="0" err="1"/>
              <a:t>Apertadeira</a:t>
            </a:r>
            <a:r>
              <a:rPr lang="pt-BR" sz="1200" dirty="0"/>
              <a:t> </a:t>
            </a:r>
            <a:r>
              <a:rPr lang="pt-BR" sz="1200" dirty="0" err="1"/>
              <a:t>Profinet</a:t>
            </a:r>
            <a:endParaRPr lang="pt-BR" sz="1200" dirty="0"/>
          </a:p>
          <a:p>
            <a:r>
              <a:rPr lang="pt-BR" sz="1200" dirty="0" err="1"/>
              <a:t>Apertadeira</a:t>
            </a:r>
            <a:r>
              <a:rPr lang="pt-BR" sz="1200" dirty="0"/>
              <a:t> Open </a:t>
            </a:r>
            <a:r>
              <a:rPr lang="pt-BR" sz="1200" dirty="0" err="1"/>
              <a:t>Protocol</a:t>
            </a:r>
            <a:endParaRPr lang="pt-BR" sz="1200" dirty="0"/>
          </a:p>
          <a:p>
            <a:r>
              <a:rPr lang="pt-BR" sz="1200" dirty="0"/>
              <a:t>IO</a:t>
            </a:r>
          </a:p>
          <a:p>
            <a:r>
              <a:rPr lang="pt-BR" sz="1200" dirty="0" err="1"/>
              <a:t>Torquimetro</a:t>
            </a:r>
            <a:endParaRPr lang="pt-BR" sz="1200" dirty="0"/>
          </a:p>
          <a:p>
            <a:r>
              <a:rPr lang="pt-BR" sz="1200" dirty="0"/>
              <a:t>PLC </a:t>
            </a:r>
            <a:r>
              <a:rPr lang="pt-BR" sz="1200" dirty="0" err="1"/>
              <a:t>PokaYoke</a:t>
            </a:r>
            <a:endParaRPr lang="pt-BR" sz="1200" dirty="0"/>
          </a:p>
          <a:p>
            <a:r>
              <a:rPr lang="pt-BR" sz="1200" dirty="0"/>
              <a:t>Remota IO</a:t>
            </a:r>
          </a:p>
          <a:p>
            <a:r>
              <a:rPr lang="pt-BR" sz="1200" dirty="0"/>
              <a:t>Switch</a:t>
            </a:r>
          </a:p>
          <a:p>
            <a:r>
              <a:rPr lang="pt-BR" sz="1200" dirty="0"/>
              <a:t>Roteador</a:t>
            </a:r>
          </a:p>
          <a:p>
            <a:r>
              <a:rPr lang="pt-BR" sz="1200" dirty="0"/>
              <a:t>PLC AGV </a:t>
            </a:r>
            <a:r>
              <a:rPr lang="pt-BR" sz="1200" dirty="0" err="1"/>
              <a:t>Controller</a:t>
            </a:r>
            <a:endParaRPr lang="pt-BR" sz="1200" dirty="0"/>
          </a:p>
          <a:p>
            <a:r>
              <a:rPr lang="pt-BR" sz="1200" dirty="0"/>
              <a:t>PLC AGV</a:t>
            </a:r>
          </a:p>
          <a:p>
            <a:r>
              <a:rPr lang="pt-BR" sz="1200" dirty="0"/>
              <a:t>Bridge</a:t>
            </a:r>
          </a:p>
          <a:p>
            <a:r>
              <a:rPr lang="pt-BR" sz="1200" dirty="0"/>
              <a:t>RFID </a:t>
            </a:r>
            <a:r>
              <a:rPr lang="pt-BR" sz="1200" dirty="0" err="1"/>
              <a:t>Controller</a:t>
            </a:r>
            <a:endParaRPr lang="pt-BR" sz="1200" dirty="0"/>
          </a:p>
          <a:p>
            <a:r>
              <a:rPr lang="pt-BR" sz="1200" dirty="0"/>
              <a:t>IO LINK</a:t>
            </a:r>
          </a:p>
          <a:p>
            <a:r>
              <a:rPr lang="pt-BR" sz="1200" dirty="0" err="1"/>
              <a:t>Biometric</a:t>
            </a:r>
            <a:r>
              <a:rPr lang="pt-BR" sz="1200" dirty="0"/>
              <a:t> Reader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5D64DC-DB00-471D-BB2A-B1F7C7FD316D}"/>
              </a:ext>
            </a:extLst>
          </p:cNvPr>
          <p:cNvSpPr/>
          <p:nvPr/>
        </p:nvSpPr>
        <p:spPr>
          <a:xfrm>
            <a:off x="6157285" y="1866488"/>
            <a:ext cx="1899920" cy="3536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GERAL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A64539D-9E07-4FD4-AED4-FCA143F075D8}"/>
              </a:ext>
            </a:extLst>
          </p:cNvPr>
          <p:cNvSpPr/>
          <p:nvPr/>
        </p:nvSpPr>
        <p:spPr>
          <a:xfrm rot="10800000">
            <a:off x="7792720" y="2014300"/>
            <a:ext cx="162560" cy="10815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46" name="Picture 6" descr="Imagem relacionada">
            <a:extLst>
              <a:ext uri="{FF2B5EF4-FFF2-40B4-BE49-F238E27FC236}">
                <a16:creationId xmlns:a16="http://schemas.microsoft.com/office/drawing/2014/main" id="{31CD8F14-A2F1-4E3A-B1DE-C8F1E8345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1226" y="5493699"/>
            <a:ext cx="891290" cy="89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A35A6B3-690B-491C-B808-41290A3A9A77}"/>
              </a:ext>
            </a:extLst>
          </p:cNvPr>
          <p:cNvSpPr/>
          <p:nvPr/>
        </p:nvSpPr>
        <p:spPr>
          <a:xfrm>
            <a:off x="117986" y="2143431"/>
            <a:ext cx="1897626" cy="4227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IPS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9D4C15-E14A-4DBA-8BC9-0B3B28B3E79A}"/>
              </a:ext>
            </a:extLst>
          </p:cNvPr>
          <p:cNvSpPr/>
          <p:nvPr/>
        </p:nvSpPr>
        <p:spPr>
          <a:xfrm>
            <a:off x="117986" y="1632151"/>
            <a:ext cx="1897626" cy="422787"/>
          </a:xfrm>
          <a:prstGeom prst="rect">
            <a:avLst/>
          </a:prstGeom>
          <a:solidFill>
            <a:srgbClr val="D01D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EQUIPAMENTOS</a:t>
            </a:r>
          </a:p>
        </p:txBody>
      </p:sp>
    </p:spTree>
    <p:extLst>
      <p:ext uri="{BB962C8B-B14F-4D97-AF65-F5344CB8AC3E}">
        <p14:creationId xmlns:p14="http://schemas.microsoft.com/office/powerpoint/2010/main" val="348498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5885A8-21FA-4011-BE25-3FB0FE866829}"/>
              </a:ext>
            </a:extLst>
          </p:cNvPr>
          <p:cNvSpPr/>
          <p:nvPr/>
        </p:nvSpPr>
        <p:spPr>
          <a:xfrm>
            <a:off x="117987" y="98323"/>
            <a:ext cx="11926529" cy="66466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7F829F-0B3C-4E53-A09F-C6F6093D73F6}"/>
              </a:ext>
            </a:extLst>
          </p:cNvPr>
          <p:cNvSpPr/>
          <p:nvPr/>
        </p:nvSpPr>
        <p:spPr>
          <a:xfrm>
            <a:off x="117988" y="98323"/>
            <a:ext cx="1897626" cy="66466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19C9D8-0AB8-43C5-8CFF-1D9B6B8C9408}"/>
              </a:ext>
            </a:extLst>
          </p:cNvPr>
          <p:cNvSpPr/>
          <p:nvPr/>
        </p:nvSpPr>
        <p:spPr>
          <a:xfrm>
            <a:off x="117988" y="98323"/>
            <a:ext cx="1897626" cy="4227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BDF1D-606B-449F-ABF6-F5DFFF4CCEB6}"/>
              </a:ext>
            </a:extLst>
          </p:cNvPr>
          <p:cNvSpPr/>
          <p:nvPr/>
        </p:nvSpPr>
        <p:spPr>
          <a:xfrm>
            <a:off x="117988" y="609600"/>
            <a:ext cx="1897626" cy="4227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DASHBOARD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2A4405-E14B-42B8-9B46-215D84DAF867}"/>
              </a:ext>
            </a:extLst>
          </p:cNvPr>
          <p:cNvSpPr/>
          <p:nvPr/>
        </p:nvSpPr>
        <p:spPr>
          <a:xfrm>
            <a:off x="117986" y="1120877"/>
            <a:ext cx="1897626" cy="4227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POSTOS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B6E70-9004-47E0-A3AA-1F854B56E600}"/>
              </a:ext>
            </a:extLst>
          </p:cNvPr>
          <p:cNvSpPr/>
          <p:nvPr/>
        </p:nvSpPr>
        <p:spPr>
          <a:xfrm>
            <a:off x="117986" y="2654708"/>
            <a:ext cx="1897626" cy="4227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ysClr val="windowText" lastClr="000000"/>
                </a:solidFill>
              </a:rPr>
              <a:t>RELATÓRIOS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A2CED5-339C-4228-AB88-0CE2ED247E94}"/>
              </a:ext>
            </a:extLst>
          </p:cNvPr>
          <p:cNvSpPr/>
          <p:nvPr/>
        </p:nvSpPr>
        <p:spPr>
          <a:xfrm>
            <a:off x="117986" y="3165985"/>
            <a:ext cx="1897626" cy="4227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ACESSO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CAF3C3-2B76-4B77-87C9-0107EEC64D90}"/>
              </a:ext>
            </a:extLst>
          </p:cNvPr>
          <p:cNvSpPr/>
          <p:nvPr/>
        </p:nvSpPr>
        <p:spPr>
          <a:xfrm>
            <a:off x="117986" y="3677262"/>
            <a:ext cx="1897626" cy="4227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ORGANIZAÇÃO</a:t>
            </a:r>
          </a:p>
        </p:txBody>
      </p:sp>
      <p:pic>
        <p:nvPicPr>
          <p:cNvPr id="1026" name="Picture 2" descr="Resultado de imagem para automation design icon">
            <a:extLst>
              <a:ext uri="{FF2B5EF4-FFF2-40B4-BE49-F238E27FC236}">
                <a16:creationId xmlns:a16="http://schemas.microsoft.com/office/drawing/2014/main" id="{11646C6E-4E09-4AF6-9F6C-5F4DD32A9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47" y="142568"/>
            <a:ext cx="334296" cy="33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80B3C94-88E3-4D3F-AD38-E123780BD9CC}"/>
              </a:ext>
            </a:extLst>
          </p:cNvPr>
          <p:cNvSpPr/>
          <p:nvPr/>
        </p:nvSpPr>
        <p:spPr>
          <a:xfrm>
            <a:off x="117986" y="4188539"/>
            <a:ext cx="1897626" cy="4227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AJUDA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4501F4-F658-496A-A57E-D229CABFA362}"/>
              </a:ext>
            </a:extLst>
          </p:cNvPr>
          <p:cNvSpPr/>
          <p:nvPr/>
        </p:nvSpPr>
        <p:spPr>
          <a:xfrm>
            <a:off x="2160146" y="609599"/>
            <a:ext cx="1897626" cy="4227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GERAL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44C300-9A68-4A90-9B26-08ED129D1403}"/>
              </a:ext>
            </a:extLst>
          </p:cNvPr>
          <p:cNvSpPr/>
          <p:nvPr/>
        </p:nvSpPr>
        <p:spPr>
          <a:xfrm>
            <a:off x="4111360" y="609598"/>
            <a:ext cx="1897626" cy="4227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DE4057-9B07-4A4C-AC0A-73930576383C}"/>
              </a:ext>
            </a:extLst>
          </p:cNvPr>
          <p:cNvSpPr/>
          <p:nvPr/>
        </p:nvSpPr>
        <p:spPr>
          <a:xfrm>
            <a:off x="6062574" y="609597"/>
            <a:ext cx="1897626" cy="4227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D3199A-AB86-48AF-8D8D-B0B935318E23}"/>
              </a:ext>
            </a:extLst>
          </p:cNvPr>
          <p:cNvSpPr/>
          <p:nvPr/>
        </p:nvSpPr>
        <p:spPr>
          <a:xfrm>
            <a:off x="8013788" y="609596"/>
            <a:ext cx="1897626" cy="4227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14AA3-B180-4E81-A8CB-2D6D2FE367E2}"/>
              </a:ext>
            </a:extLst>
          </p:cNvPr>
          <p:cNvSpPr/>
          <p:nvPr/>
        </p:nvSpPr>
        <p:spPr>
          <a:xfrm>
            <a:off x="9965002" y="609595"/>
            <a:ext cx="1897626" cy="4227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50251C-3C1E-4A16-B007-5062CA8814AC}"/>
              </a:ext>
            </a:extLst>
          </p:cNvPr>
          <p:cNvSpPr/>
          <p:nvPr/>
        </p:nvSpPr>
        <p:spPr>
          <a:xfrm>
            <a:off x="117986" y="2143431"/>
            <a:ext cx="1897626" cy="422787"/>
          </a:xfrm>
          <a:prstGeom prst="rect">
            <a:avLst/>
          </a:prstGeom>
          <a:solidFill>
            <a:srgbClr val="D01D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IPS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8A59A5-616B-48D0-9414-4A8869EE1648}"/>
              </a:ext>
            </a:extLst>
          </p:cNvPr>
          <p:cNvSpPr/>
          <p:nvPr/>
        </p:nvSpPr>
        <p:spPr>
          <a:xfrm>
            <a:off x="117986" y="1632151"/>
            <a:ext cx="1897626" cy="4227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EQUIPAMENTOS</a:t>
            </a:r>
          </a:p>
        </p:txBody>
      </p:sp>
    </p:spTree>
    <p:extLst>
      <p:ext uri="{BB962C8B-B14F-4D97-AF65-F5344CB8AC3E}">
        <p14:creationId xmlns:p14="http://schemas.microsoft.com/office/powerpoint/2010/main" val="107027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EF8F375-7247-4A38-9085-153663C22A9B}"/>
              </a:ext>
            </a:extLst>
          </p:cNvPr>
          <p:cNvSpPr/>
          <p:nvPr/>
        </p:nvSpPr>
        <p:spPr>
          <a:xfrm>
            <a:off x="117987" y="98323"/>
            <a:ext cx="11926529" cy="66466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383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222</Words>
  <Application>Microsoft Office PowerPoint</Application>
  <PresentationFormat>Widescreen</PresentationFormat>
  <Paragraphs>108</Paragraphs>
  <Slides>6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Peres de Freitas, Hugo</dc:creator>
  <cp:lastModifiedBy>Peres de Freitas, Hugo</cp:lastModifiedBy>
  <cp:revision>19</cp:revision>
  <dcterms:created xsi:type="dcterms:W3CDTF">2018-12-06T16:13:01Z</dcterms:created>
  <dcterms:modified xsi:type="dcterms:W3CDTF">2018-12-07T18:12:27Z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f2ec83-e677-438d-afb7-4c7c0dbc872b_Enabled">
    <vt:lpwstr>True</vt:lpwstr>
  </property>
  <property fmtid="{D5CDD505-2E9C-101B-9397-08002B2CF9AE}" pid="3" name="MSIP_Label_a7f2ec83-e677-438d-afb7-4c7c0dbc872b_SiteId">
    <vt:lpwstr>3bc062e4-ac9d-4c17-b4dd-3aad637ff1ac</vt:lpwstr>
  </property>
  <property fmtid="{D5CDD505-2E9C-101B-9397-08002B2CF9AE}" pid="4" name="MSIP_Label_a7f2ec83-e677-438d-afb7-4c7c0dbc872b_Owner">
    <vt:lpwstr>hugo.freitas@scania.com</vt:lpwstr>
  </property>
  <property fmtid="{D5CDD505-2E9C-101B-9397-08002B2CF9AE}" pid="5" name="MSIP_Label_a7f2ec83-e677-438d-afb7-4c7c0dbc872b_SetDate">
    <vt:lpwstr>2018-12-06T16:38:46.3115841Z</vt:lpwstr>
  </property>
  <property fmtid="{D5CDD505-2E9C-101B-9397-08002B2CF9AE}" pid="6" name="MSIP_Label_a7f2ec83-e677-438d-afb7-4c7c0dbc872b_Name">
    <vt:lpwstr>Internal</vt:lpwstr>
  </property>
  <property fmtid="{D5CDD505-2E9C-101B-9397-08002B2CF9AE}" pid="7" name="MSIP_Label_a7f2ec83-e677-438d-afb7-4c7c0dbc872b_Application">
    <vt:lpwstr>Microsoft Azure Information Protection</vt:lpwstr>
  </property>
  <property fmtid="{D5CDD505-2E9C-101B-9397-08002B2CF9AE}" pid="8" name="MSIP_Label_a7f2ec83-e677-438d-afb7-4c7c0dbc872b_Extended_MSFT_Method">
    <vt:lpwstr>Automatic</vt:lpwstr>
  </property>
  <property fmtid="{D5CDD505-2E9C-101B-9397-08002B2CF9AE}" pid="9" name="Sensitivity">
    <vt:lpwstr>Internal</vt:lpwstr>
  </property>
</Properties>
</file>