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E41C-BDA1-41B8-B5FD-067B5AFDAB6D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7CD4A-C749-42FA-8917-1A2C80D42E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0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t/contain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ickjanetakis.com/blog/setting-up-docker-for-windows-and-wsl-to-work-flawless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6761" y="4723433"/>
            <a:ext cx="6400800" cy="1947333"/>
          </a:xfrm>
        </p:spPr>
        <p:txBody>
          <a:bodyPr/>
          <a:lstStyle/>
          <a:p>
            <a:r>
              <a:rPr lang="it-IT" dirty="0" err="1" smtClean="0"/>
              <a:t>Autore:Nicola</a:t>
            </a:r>
            <a:r>
              <a:rPr lang="it-IT" dirty="0" smtClean="0"/>
              <a:t> Bernabè 192582</a:t>
            </a:r>
          </a:p>
        </p:txBody>
      </p:sp>
    </p:spTree>
    <p:extLst>
      <p:ext uri="{BB962C8B-B14F-4D97-AF65-F5344CB8AC3E}">
        <p14:creationId xmlns:p14="http://schemas.microsoft.com/office/powerpoint/2010/main" val="2276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420429"/>
            <a:ext cx="8534400" cy="1507067"/>
          </a:xfrm>
        </p:spPr>
        <p:txBody>
          <a:bodyPr/>
          <a:lstStyle/>
          <a:p>
            <a:r>
              <a:rPr lang="it-IT" dirty="0" smtClean="0"/>
              <a:t>Come eseguire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4212" y="254072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Usando il terminale all' esterno alle seguenti cartelle :client e server, devo </a:t>
            </a:r>
            <a:r>
              <a:rPr lang="it-IT" dirty="0" smtClean="0"/>
              <a:t>digitare le seguenti linee </a:t>
            </a:r>
            <a:r>
              <a:rPr lang="it-IT" dirty="0"/>
              <a:t>di </a:t>
            </a:r>
            <a:r>
              <a:rPr lang="it-IT" dirty="0" smtClean="0"/>
              <a:t>codice:</a:t>
            </a:r>
            <a:endParaRPr lang="it-IT" dirty="0"/>
          </a:p>
          <a:p>
            <a:r>
              <a:rPr lang="it-IT" dirty="0" err="1"/>
              <a:t>docker</a:t>
            </a:r>
            <a:r>
              <a:rPr lang="it-IT" dirty="0"/>
              <a:t>-compose </a:t>
            </a:r>
            <a:r>
              <a:rPr lang="it-IT" dirty="0" err="1"/>
              <a:t>build</a:t>
            </a:r>
            <a:endParaRPr lang="it-IT" dirty="0"/>
          </a:p>
          <a:p>
            <a:r>
              <a:rPr lang="it-IT" dirty="0" err="1"/>
              <a:t>docker</a:t>
            </a:r>
            <a:r>
              <a:rPr lang="it-IT" dirty="0"/>
              <a:t>-compose up</a:t>
            </a:r>
          </a:p>
          <a:p>
            <a:pPr marL="0" indent="0">
              <a:buNone/>
            </a:pPr>
            <a:r>
              <a:rPr lang="it-IT" dirty="0"/>
              <a:t>In caso di problemi usare anche il codice :</a:t>
            </a:r>
          </a:p>
          <a:p>
            <a:r>
              <a:rPr lang="it-IT" dirty="0" err="1"/>
              <a:t>docker</a:t>
            </a:r>
            <a:r>
              <a:rPr lang="it-IT" dirty="0"/>
              <a:t>-compose </a:t>
            </a:r>
            <a:r>
              <a:rPr lang="it-IT" dirty="0" err="1"/>
              <a:t>restart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Quest' ultimo codice serve per riavviare i 2 contenitori. 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/>
              <a:t>è stato usato </a:t>
            </a:r>
            <a:r>
              <a:rPr lang="it-IT" dirty="0" err="1"/>
              <a:t>perchè</a:t>
            </a:r>
            <a:r>
              <a:rPr lang="it-IT" dirty="0"/>
              <a:t> è più comodo usare un </a:t>
            </a:r>
            <a:r>
              <a:rPr lang="it-IT" dirty="0" smtClean="0"/>
              <a:t>solo un </a:t>
            </a:r>
            <a:r>
              <a:rPr lang="it-IT" dirty="0"/>
              <a:t>terminale e anche per isolare questi processi dall' esterno.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7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5112" y="334432"/>
            <a:ext cx="8534400" cy="1507067"/>
          </a:xfrm>
        </p:spPr>
        <p:txBody>
          <a:bodyPr/>
          <a:lstStyle/>
          <a:p>
            <a:r>
              <a:rPr lang="it-IT" dirty="0" smtClean="0"/>
              <a:t>Obiettivi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5112" y="2895600"/>
            <a:ext cx="8534400" cy="3615267"/>
          </a:xfrm>
        </p:spPr>
        <p:txBody>
          <a:bodyPr/>
          <a:lstStyle/>
          <a:p>
            <a:r>
              <a:rPr lang="it-IT" dirty="0" smtClean="0"/>
              <a:t>Creare un’ architettura client server</a:t>
            </a:r>
          </a:p>
          <a:p>
            <a:r>
              <a:rPr lang="it-IT" dirty="0"/>
              <a:t>Usare dei semplici comandi per inviare dati al server-&gt;</a:t>
            </a:r>
            <a:r>
              <a:rPr lang="it-IT" dirty="0" smtClean="0"/>
              <a:t>HTML</a:t>
            </a:r>
          </a:p>
          <a:p>
            <a:r>
              <a:rPr lang="it-IT" dirty="0" smtClean="0"/>
              <a:t>Calcolare la latenza</a:t>
            </a:r>
          </a:p>
          <a:p>
            <a:r>
              <a:rPr lang="it-IT" dirty="0" smtClean="0"/>
              <a:t>Stimare il </a:t>
            </a:r>
            <a:r>
              <a:rPr lang="it-IT" dirty="0" err="1" smtClean="0"/>
              <a:t>throughput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3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9709" y="385595"/>
            <a:ext cx="8534400" cy="1507067"/>
          </a:xfrm>
        </p:spPr>
        <p:txBody>
          <a:bodyPr/>
          <a:lstStyle/>
          <a:p>
            <a:r>
              <a:rPr lang="it-IT" dirty="0" err="1" smtClean="0"/>
              <a:t>FastApi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9709" y="189266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Vantaggi</a:t>
            </a:r>
          </a:p>
          <a:p>
            <a:r>
              <a:rPr lang="it-IT" dirty="0" smtClean="0"/>
              <a:t>Facile da usare</a:t>
            </a:r>
          </a:p>
          <a:p>
            <a:r>
              <a:rPr lang="it-IT" dirty="0" smtClean="0"/>
              <a:t>Alte prestazioni(</a:t>
            </a:r>
            <a:r>
              <a:rPr lang="it-IT" dirty="0"/>
              <a:t>alla pari di </a:t>
            </a:r>
            <a:r>
              <a:rPr lang="it-IT" b="1" dirty="0" err="1"/>
              <a:t>NodeJS</a:t>
            </a:r>
            <a:r>
              <a:rPr lang="it-IT" dirty="0"/>
              <a:t> e </a:t>
            </a:r>
            <a:r>
              <a:rPr lang="it-IT" b="1" dirty="0" smtClean="0"/>
              <a:t>Go)</a:t>
            </a:r>
          </a:p>
          <a:p>
            <a:r>
              <a:rPr lang="it-IT" dirty="0" err="1" smtClean="0"/>
              <a:t>Breve:minime</a:t>
            </a:r>
            <a:r>
              <a:rPr lang="it-IT" dirty="0" smtClean="0"/>
              <a:t> duplicazioni di codice</a:t>
            </a:r>
          </a:p>
          <a:p>
            <a:r>
              <a:rPr lang="it-IT" dirty="0"/>
              <a:t>Meno </a:t>
            </a:r>
            <a:r>
              <a:rPr lang="it-IT" dirty="0" smtClean="0"/>
              <a:t>bug: fino al 40% in meno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Questo </a:t>
            </a:r>
            <a:r>
              <a:rPr lang="it-IT" dirty="0" err="1" smtClean="0"/>
              <a:t>framework</a:t>
            </a:r>
            <a:r>
              <a:rPr lang="it-IT" dirty="0" smtClean="0"/>
              <a:t> è stato usato per il collegamento </a:t>
            </a:r>
            <a:r>
              <a:rPr lang="it-IT" dirty="0" err="1" smtClean="0"/>
              <a:t>client-server</a:t>
            </a:r>
            <a:r>
              <a:rPr lang="it-IT" dirty="0" smtClean="0"/>
              <a:t>-pagina HTML.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9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204090"/>
            <a:ext cx="8534400" cy="1507067"/>
          </a:xfrm>
        </p:spPr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466474"/>
            <a:ext cx="8534400" cy="3615267"/>
          </a:xfrm>
        </p:spPr>
        <p:txBody>
          <a:bodyPr/>
          <a:lstStyle/>
          <a:p>
            <a:r>
              <a:rPr lang="it-IT" dirty="0" err="1"/>
              <a:t>Docker</a:t>
            </a:r>
            <a:r>
              <a:rPr lang="it-IT" dirty="0"/>
              <a:t> è una piattaforma software che permette di creare, testare e distribuire applicazioni con la massima </a:t>
            </a:r>
            <a:r>
              <a:rPr lang="it-IT" dirty="0" smtClean="0"/>
              <a:t>rapidità. Esso raccoglie </a:t>
            </a:r>
            <a:r>
              <a:rPr lang="it-IT" dirty="0"/>
              <a:t>il software in unità </a:t>
            </a:r>
            <a:r>
              <a:rPr lang="it-IT" dirty="0" smtClean="0"/>
              <a:t>standardizzate chiamate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container</a:t>
            </a:r>
            <a:r>
              <a:rPr lang="it-IT" dirty="0"/>
              <a:t> che offrono tutto il necessario per la loro corretta esecuzione, incluse librerie, strumenti di sistema, codice e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5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16385"/>
            <a:ext cx="8534400" cy="1507067"/>
          </a:xfrm>
        </p:spPr>
        <p:txBody>
          <a:bodyPr/>
          <a:lstStyle/>
          <a:p>
            <a:r>
              <a:rPr lang="it-IT" dirty="0" smtClean="0"/>
              <a:t>Come è stato usato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823452"/>
            <a:ext cx="8534400" cy="8680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Ho</a:t>
            </a:r>
            <a:r>
              <a:rPr lang="it-IT" dirty="0"/>
              <a:t> </a:t>
            </a:r>
            <a:r>
              <a:rPr lang="it-IT" dirty="0" smtClean="0"/>
              <a:t>creato 2 contenitori ,il primo contiene il client , mentre l’ altro il server e si mandano messaggi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68020" y="3837950"/>
            <a:ext cx="3469777" cy="202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                                  server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483723" y="3809999"/>
            <a:ext cx="3469777" cy="202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client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4153989" y="4198575"/>
            <a:ext cx="3427911" cy="195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4153990" y="5319016"/>
            <a:ext cx="3329733" cy="1498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714875" y="3829243"/>
            <a:ext cx="27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Messaggi mandati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714874" y="4833194"/>
            <a:ext cx="27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Messaggi mandati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2389" y="3936274"/>
            <a:ext cx="297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server_docker.py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index.html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23767" y="4013909"/>
            <a:ext cx="254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</a:t>
            </a:r>
            <a:r>
              <a:rPr lang="it-IT" dirty="0" smtClean="0"/>
              <a:t>lient_docker.py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582082"/>
            <a:ext cx="8534400" cy="1507067"/>
          </a:xfrm>
        </p:spPr>
        <p:txBody>
          <a:bodyPr/>
          <a:lstStyle/>
          <a:p>
            <a:r>
              <a:rPr lang="it-IT" dirty="0" smtClean="0"/>
              <a:t>Come usare la pagina HTML(1/2)</a:t>
            </a:r>
            <a:endParaRPr lang="it-IT" dirty="0"/>
          </a:p>
        </p:txBody>
      </p:sp>
      <p:pic>
        <p:nvPicPr>
          <p:cNvPr id="15" name="Segnaposto contenut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2" y="1873982"/>
            <a:ext cx="7426986" cy="1421668"/>
          </a:xfrm>
        </p:spPr>
      </p:pic>
      <p:cxnSp>
        <p:nvCxnSpPr>
          <p:cNvPr id="7" name="Connettore 2 6"/>
          <p:cNvCxnSpPr/>
          <p:nvPr/>
        </p:nvCxnSpPr>
        <p:spPr>
          <a:xfrm flipV="1">
            <a:off x="7267238" y="1893214"/>
            <a:ext cx="2153694" cy="10160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380831" y="2584816"/>
            <a:ext cx="963254" cy="2176768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4924794" y="2878197"/>
            <a:ext cx="884736" cy="142875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6864" y="3295650"/>
            <a:ext cx="46536" cy="10668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38124" y="4587550"/>
            <a:ext cx="390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Bottone Post serve per inviare i 3</a:t>
            </a:r>
          </a:p>
          <a:p>
            <a:r>
              <a:rPr lang="it-IT" dirty="0" smtClean="0"/>
              <a:t>Campi modificabili al server, poi si disattiva fino al risultato , in questo modo l’ utente è costretto ad aspettare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867275" y="4476750"/>
            <a:ext cx="2513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 messaggio </a:t>
            </a:r>
            <a:r>
              <a:rPr lang="it-IT" smtClean="0"/>
              <a:t>è trattato </a:t>
            </a:r>
            <a:r>
              <a:rPr lang="it-IT" dirty="0" smtClean="0"/>
              <a:t>in questo caso come un pacchetto, ci metterò una stringa di n caratteri e ognuno sarà un byte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420100" y="4667250"/>
            <a:ext cx="246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Serve per calcolare il tempo usato per il </a:t>
            </a:r>
            <a:r>
              <a:rPr lang="it-IT" dirty="0" err="1" smtClean="0"/>
              <a:t>throughput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335913" y="1335615"/>
            <a:ext cx="2590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sceglie un numero da mandare dal server al client, usato per calcolare la latenza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47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84212" y="563032"/>
            <a:ext cx="8534400" cy="1507067"/>
          </a:xfrm>
        </p:spPr>
        <p:txBody>
          <a:bodyPr/>
          <a:lstStyle/>
          <a:p>
            <a:r>
              <a:rPr lang="it-IT" dirty="0" smtClean="0"/>
              <a:t>Come usare la pagina HTML(2/2)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972425" y="1952625"/>
            <a:ext cx="331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Dopo  che il server ha fatto tutti i calcoli, aggiorna la pagina html nei campi {{variabile}} in questo modo è possibile visionare i risultati.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" y="1557182"/>
            <a:ext cx="7865636" cy="4875702"/>
          </a:xfrm>
        </p:spPr>
      </p:pic>
    </p:spTree>
    <p:extLst>
      <p:ext uri="{BB962C8B-B14F-4D97-AF65-F5344CB8AC3E}">
        <p14:creationId xmlns:p14="http://schemas.microsoft.com/office/powerpoint/2010/main" val="9066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24907"/>
            <a:ext cx="8534400" cy="1507067"/>
          </a:xfrm>
        </p:spPr>
        <p:txBody>
          <a:bodyPr/>
          <a:lstStyle/>
          <a:p>
            <a:r>
              <a:rPr lang="it-IT" dirty="0" smtClean="0"/>
              <a:t>Scelte 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831974"/>
            <a:ext cx="8534400" cy="3615267"/>
          </a:xfrm>
        </p:spPr>
        <p:txBody>
          <a:bodyPr>
            <a:normAutofit/>
          </a:bodyPr>
          <a:lstStyle/>
          <a:p>
            <a:r>
              <a:rPr lang="it-IT" dirty="0" smtClean="0"/>
              <a:t>Ho deciso di usare </a:t>
            </a:r>
            <a:r>
              <a:rPr lang="it-IT" dirty="0" err="1" smtClean="0"/>
              <a:t>FastApi</a:t>
            </a:r>
            <a:r>
              <a:rPr lang="it-IT" dirty="0" smtClean="0"/>
              <a:t> </a:t>
            </a:r>
            <a:r>
              <a:rPr lang="it-IT" dirty="0" smtClean="0"/>
              <a:t>perché è intuitivo e più semplice da usare in confronto ad altre librerie e poi è compatibile con la </a:t>
            </a:r>
            <a:r>
              <a:rPr lang="it-IT" dirty="0" err="1" smtClean="0"/>
              <a:t>Websocket</a:t>
            </a:r>
            <a:r>
              <a:rPr lang="it-IT" dirty="0" smtClean="0"/>
              <a:t> per il collegamento server-client.</a:t>
            </a:r>
          </a:p>
          <a:p>
            <a:r>
              <a:rPr lang="it-IT" dirty="0" smtClean="0"/>
              <a:t>Nel lato client è stato meno laborioso </a:t>
            </a:r>
            <a:r>
              <a:rPr lang="it-IT" dirty="0" smtClean="0"/>
              <a:t>,infatti </a:t>
            </a:r>
            <a:r>
              <a:rPr lang="it-IT" dirty="0" smtClean="0"/>
              <a:t>ho usato la </a:t>
            </a:r>
            <a:r>
              <a:rPr lang="it-IT" dirty="0" err="1" smtClean="0"/>
              <a:t>Websocket</a:t>
            </a:r>
            <a:r>
              <a:rPr lang="it-IT" dirty="0" smtClean="0"/>
              <a:t> per il collegamento </a:t>
            </a:r>
            <a:r>
              <a:rPr lang="it-IT" dirty="0" err="1" smtClean="0"/>
              <a:t>client-server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Docker</a:t>
            </a:r>
            <a:r>
              <a:rPr lang="it-IT" dirty="0" smtClean="0"/>
              <a:t> è stato usato per organizzare il client e il server in contenitori separati.</a:t>
            </a:r>
          </a:p>
          <a:p>
            <a:r>
              <a:rPr lang="it-IT" dirty="0" smtClean="0"/>
              <a:t>Ho usato il linguaggio di programmazione </a:t>
            </a:r>
            <a:r>
              <a:rPr lang="it-IT" dirty="0" err="1" smtClean="0"/>
              <a:t>python</a:t>
            </a:r>
            <a:r>
              <a:rPr lang="it-IT" dirty="0" smtClean="0"/>
              <a:t> perché ci sono tutte le librerie che mi servivano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5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1" y="481389"/>
            <a:ext cx="10706599" cy="1507067"/>
          </a:xfrm>
        </p:spPr>
        <p:txBody>
          <a:bodyPr/>
          <a:lstStyle/>
          <a:p>
            <a:r>
              <a:rPr lang="it-IT" dirty="0" smtClean="0"/>
              <a:t>Cosa scaricare per eseguire il progetto con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84211" y="234913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Le librerie da scaricare sono:</a:t>
            </a:r>
          </a:p>
          <a:p>
            <a:r>
              <a:rPr lang="it-IT" dirty="0" err="1" smtClean="0"/>
              <a:t>Docker</a:t>
            </a:r>
            <a:r>
              <a:rPr lang="it-IT" dirty="0" smtClean="0"/>
              <a:t> 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docker</a:t>
            </a:r>
            <a:endParaRPr lang="it-IT" dirty="0"/>
          </a:p>
          <a:p>
            <a:r>
              <a:rPr lang="it-IT" dirty="0" err="1" smtClean="0"/>
              <a:t>Docker</a:t>
            </a:r>
            <a:r>
              <a:rPr lang="it-IT" dirty="0" smtClean="0"/>
              <a:t>-compose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 smtClean="0"/>
              <a:t>docker</a:t>
            </a:r>
            <a:r>
              <a:rPr lang="it-IT" dirty="0" smtClean="0"/>
              <a:t>-compose</a:t>
            </a:r>
          </a:p>
          <a:p>
            <a:r>
              <a:rPr lang="it-IT" dirty="0" err="1" smtClean="0"/>
              <a:t>FastApi</a:t>
            </a:r>
            <a:r>
              <a:rPr lang="it-IT" dirty="0" smtClean="0"/>
              <a:t> 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 smtClean="0"/>
              <a:t>fastapi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Nel caso si usasse </a:t>
            </a:r>
            <a:r>
              <a:rPr lang="it-IT" dirty="0" err="1" smtClean="0"/>
              <a:t>windows</a:t>
            </a:r>
            <a:r>
              <a:rPr lang="it-IT" dirty="0" smtClean="0"/>
              <a:t> </a:t>
            </a:r>
            <a:r>
              <a:rPr lang="it-IT" dirty="0" smtClean="0"/>
              <a:t>bisogna andare nel sito ufficiale di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smtClean="0"/>
              <a:t>, </a:t>
            </a:r>
            <a:r>
              <a:rPr lang="it-IT" dirty="0" smtClean="0"/>
              <a:t>scaricarlo ed installarlo; poi se ci fosse un errore che </a:t>
            </a:r>
            <a:r>
              <a:rPr lang="it-IT" dirty="0" smtClean="0"/>
              <a:t>riguardasse </a:t>
            </a:r>
            <a:r>
              <a:rPr lang="it-IT" dirty="0" err="1" smtClean="0"/>
              <a:t>wsl</a:t>
            </a:r>
            <a:r>
              <a:rPr lang="it-IT" dirty="0" smtClean="0"/>
              <a:t> allora </a:t>
            </a:r>
            <a:r>
              <a:rPr lang="it-IT" dirty="0" smtClean="0"/>
              <a:t>bisognerebbe seguire </a:t>
            </a:r>
            <a:r>
              <a:rPr lang="it-IT" dirty="0" smtClean="0"/>
              <a:t>la seguente </a:t>
            </a:r>
            <a:r>
              <a:rPr lang="it-IT" dirty="0"/>
              <a:t>guida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nickjanetakis.com/blog/setting-up-docker-for-windows-and-wsl-to-work-flawlessly</a:t>
            </a:r>
            <a:r>
              <a:rPr lang="it-IT" dirty="0" smtClean="0"/>
              <a:t>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179114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406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Sezione</vt:lpstr>
      <vt:lpstr>Progetto Client-server</vt:lpstr>
      <vt:lpstr>Obiettivi del progetto</vt:lpstr>
      <vt:lpstr>FastApi </vt:lpstr>
      <vt:lpstr>Docker</vt:lpstr>
      <vt:lpstr>Come è stato usato Docker</vt:lpstr>
      <vt:lpstr>Come usare la pagina HTML(1/2)</vt:lpstr>
      <vt:lpstr>Come usare la pagina HTML(2/2)</vt:lpstr>
      <vt:lpstr>Scelte progettazione</vt:lpstr>
      <vt:lpstr>Cosa scaricare per eseguire il progetto con Docker</vt:lpstr>
      <vt:lpstr>Come eseguire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Client-server</dc:title>
  <dc:creator>Windows User</dc:creator>
  <cp:lastModifiedBy>Windows User</cp:lastModifiedBy>
  <cp:revision>17</cp:revision>
  <dcterms:created xsi:type="dcterms:W3CDTF">2021-09-20T08:32:05Z</dcterms:created>
  <dcterms:modified xsi:type="dcterms:W3CDTF">2021-10-29T15:33:37Z</dcterms:modified>
</cp:coreProperties>
</file>