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F396-2056-4AF8-8874-98982B4AC483}" type="datetimeFigureOut">
              <a:rPr lang="it-IT" smtClean="0"/>
              <a:t>04/01/2024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16E7-07B6-4A54-BFA7-5E4FFD6F42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491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F396-2056-4AF8-8874-98982B4AC483}" type="datetimeFigureOut">
              <a:rPr lang="it-IT" smtClean="0"/>
              <a:t>04/01/2024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16E7-07B6-4A54-BFA7-5E4FFD6F42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306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F396-2056-4AF8-8874-98982B4AC483}" type="datetimeFigureOut">
              <a:rPr lang="it-IT" smtClean="0"/>
              <a:t>04/01/2024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16E7-07B6-4A54-BFA7-5E4FFD6F42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690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F396-2056-4AF8-8874-98982B4AC483}" type="datetimeFigureOut">
              <a:rPr lang="it-IT" smtClean="0"/>
              <a:t>04/01/2024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16E7-07B6-4A54-BFA7-5E4FFD6F42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336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F396-2056-4AF8-8874-98982B4AC483}" type="datetimeFigureOut">
              <a:rPr lang="it-IT" smtClean="0"/>
              <a:t>04/01/2024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16E7-07B6-4A54-BFA7-5E4FFD6F42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554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F396-2056-4AF8-8874-98982B4AC483}" type="datetimeFigureOut">
              <a:rPr lang="it-IT" smtClean="0"/>
              <a:t>04/01/2024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16E7-07B6-4A54-BFA7-5E4FFD6F42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3125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F396-2056-4AF8-8874-98982B4AC483}" type="datetimeFigureOut">
              <a:rPr lang="it-IT" smtClean="0"/>
              <a:t>04/01/2024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16E7-07B6-4A54-BFA7-5E4FFD6F42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291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F396-2056-4AF8-8874-98982B4AC483}" type="datetimeFigureOut">
              <a:rPr lang="it-IT" smtClean="0"/>
              <a:t>04/01/2024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16E7-07B6-4A54-BFA7-5E4FFD6F42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28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F396-2056-4AF8-8874-98982B4AC483}" type="datetimeFigureOut">
              <a:rPr lang="it-IT" smtClean="0"/>
              <a:t>04/01/2024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16E7-07B6-4A54-BFA7-5E4FFD6F42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331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F396-2056-4AF8-8874-98982B4AC483}" type="datetimeFigureOut">
              <a:rPr lang="it-IT" smtClean="0"/>
              <a:t>04/01/2024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16E7-07B6-4A54-BFA7-5E4FFD6F42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013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F396-2056-4AF8-8874-98982B4AC483}" type="datetimeFigureOut">
              <a:rPr lang="it-IT" smtClean="0"/>
              <a:t>04/01/2024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16E7-07B6-4A54-BFA7-5E4FFD6F42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922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9F396-2056-4AF8-8874-98982B4AC483}" type="datetimeFigureOut">
              <a:rPr lang="it-IT" smtClean="0"/>
              <a:t>04/01/2024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616E7-07B6-4A54-BFA7-5E4FFD6F42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728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069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5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29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71612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Galiero</dc:creator>
  <cp:lastModifiedBy>Galiero</cp:lastModifiedBy>
  <cp:revision>2</cp:revision>
  <dcterms:created xsi:type="dcterms:W3CDTF">2024-01-04T18:35:09Z</dcterms:created>
  <dcterms:modified xsi:type="dcterms:W3CDTF">2024-01-04T18:57:05Z</dcterms:modified>
</cp:coreProperties>
</file>