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86" y="-2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3CCD95-E5E5-40DA-B8E1-E127BB65F83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BDBAA6B-ECB4-487A-BB26-D7064EA08C52}">
      <dgm:prSet phldrT="[Testo]"/>
      <dgm:spPr>
        <a:solidFill>
          <a:schemeClr val="tx1"/>
        </a:solidFill>
      </dgm:spPr>
      <dgm:t>
        <a:bodyPr/>
        <a:lstStyle/>
        <a:p>
          <a:r>
            <a:rPr lang="it-IT" dirty="0"/>
            <a:t>Input</a:t>
          </a:r>
        </a:p>
        <a:p>
          <a:r>
            <a:rPr lang="it-IT" dirty="0"/>
            <a:t>elenco </a:t>
          </a:r>
          <a:r>
            <a:rPr lang="it-IT" dirty="0" err="1"/>
            <a:t>immagini,precisione,variabii</a:t>
          </a:r>
          <a:r>
            <a:rPr lang="it-IT" dirty="0"/>
            <a:t> per le funzioni</a:t>
          </a:r>
        </a:p>
      </dgm:t>
    </dgm:pt>
    <dgm:pt modelId="{D6762221-2E25-4EED-980E-AE8FCE3065B1}" type="parTrans" cxnId="{D6ACC04B-0920-4BD5-B778-6B447B29C643}">
      <dgm:prSet/>
      <dgm:spPr/>
      <dgm:t>
        <a:bodyPr/>
        <a:lstStyle/>
        <a:p>
          <a:endParaRPr lang="it-IT"/>
        </a:p>
      </dgm:t>
    </dgm:pt>
    <dgm:pt modelId="{0079673B-5C79-4110-9A30-B02287A444A5}" type="sibTrans" cxnId="{D6ACC04B-0920-4BD5-B778-6B447B29C643}">
      <dgm:prSet/>
      <dgm:spPr/>
      <dgm:t>
        <a:bodyPr/>
        <a:lstStyle/>
        <a:p>
          <a:endParaRPr lang="it-IT"/>
        </a:p>
      </dgm:t>
    </dgm:pt>
    <dgm:pt modelId="{72FA3D8C-E2ED-48A0-B33B-5F09BFE33BC8}">
      <dgm:prSet phldrT="[Testo]"/>
      <dgm:spPr>
        <a:solidFill>
          <a:schemeClr val="tx1"/>
        </a:solidFill>
      </dgm:spPr>
      <dgm:t>
        <a:bodyPr/>
        <a:lstStyle/>
        <a:p>
          <a:r>
            <a:rPr lang="it-IT" dirty="0" err="1"/>
            <a:t>gui</a:t>
          </a:r>
          <a:endParaRPr lang="it-IT" dirty="0"/>
        </a:p>
      </dgm:t>
    </dgm:pt>
    <dgm:pt modelId="{38CF7DBF-31D2-44D8-9821-FA2CAC54A500}" type="parTrans" cxnId="{DE3330A6-3D1C-4783-B8D0-2C23CA2EE030}">
      <dgm:prSet/>
      <dgm:spPr/>
      <dgm:t>
        <a:bodyPr/>
        <a:lstStyle/>
        <a:p>
          <a:endParaRPr lang="it-IT"/>
        </a:p>
      </dgm:t>
    </dgm:pt>
    <dgm:pt modelId="{BDAA8D14-6BFE-4FB0-A12B-91BC498D4909}" type="sibTrans" cxnId="{DE3330A6-3D1C-4783-B8D0-2C23CA2EE030}">
      <dgm:prSet/>
      <dgm:spPr/>
      <dgm:t>
        <a:bodyPr/>
        <a:lstStyle/>
        <a:p>
          <a:endParaRPr lang="it-IT"/>
        </a:p>
      </dgm:t>
    </dgm:pt>
    <dgm:pt modelId="{B8208983-7475-459C-8E69-D59B62CFA34E}">
      <dgm:prSet phldrT="[Testo]"/>
      <dgm:spPr>
        <a:solidFill>
          <a:schemeClr val="tx1"/>
        </a:solidFill>
      </dgm:spPr>
      <dgm:t>
        <a:bodyPr/>
        <a:lstStyle/>
        <a:p>
          <a:r>
            <a:rPr lang="it-IT" dirty="0"/>
            <a:t>Lista immagini simili</a:t>
          </a:r>
        </a:p>
        <a:p>
          <a:r>
            <a:rPr lang="it-IT" dirty="0"/>
            <a:t>Blocco note aggiornato(lista di variabili , </a:t>
          </a:r>
          <a:r>
            <a:rPr lang="it-IT" dirty="0" err="1"/>
            <a:t>precisione,nome</a:t>
          </a:r>
          <a:r>
            <a:rPr lang="it-IT" dirty="0"/>
            <a:t> lista immagini con punteggio)</a:t>
          </a:r>
        </a:p>
      </dgm:t>
    </dgm:pt>
    <dgm:pt modelId="{5D3F21AD-4211-4AAE-A2E4-8DE15FB2BB35}" type="parTrans" cxnId="{023597C1-020C-4D49-A9CC-B621BA2B7640}">
      <dgm:prSet/>
      <dgm:spPr/>
      <dgm:t>
        <a:bodyPr/>
        <a:lstStyle/>
        <a:p>
          <a:endParaRPr lang="it-IT"/>
        </a:p>
      </dgm:t>
    </dgm:pt>
    <dgm:pt modelId="{2CDE8F0F-B6EC-4813-B1F3-3C09EB1FC545}" type="sibTrans" cxnId="{023597C1-020C-4D49-A9CC-B621BA2B7640}">
      <dgm:prSet/>
      <dgm:spPr/>
      <dgm:t>
        <a:bodyPr/>
        <a:lstStyle/>
        <a:p>
          <a:endParaRPr lang="it-IT"/>
        </a:p>
      </dgm:t>
    </dgm:pt>
    <dgm:pt modelId="{F6A458A5-4E8A-4A9D-88FA-9AEC78D2D9D3}" type="pres">
      <dgm:prSet presAssocID="{633CCD95-E5E5-40DA-B8E1-E127BB65F833}" presName="Name0" presStyleCnt="0">
        <dgm:presLayoutVars>
          <dgm:dir/>
          <dgm:resizeHandles val="exact"/>
        </dgm:presLayoutVars>
      </dgm:prSet>
      <dgm:spPr/>
    </dgm:pt>
    <dgm:pt modelId="{A6D34B48-F758-4123-B731-DDE8D158DDAB}" type="pres">
      <dgm:prSet presAssocID="{3BDBAA6B-ECB4-487A-BB26-D7064EA08C5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95EC8E9-E10C-46B9-8DAE-6262CA96ADEF}" type="pres">
      <dgm:prSet presAssocID="{0079673B-5C79-4110-9A30-B02287A444A5}" presName="sibTrans" presStyleLbl="sibTrans2D1" presStyleIdx="0" presStyleCnt="2"/>
      <dgm:spPr/>
      <dgm:t>
        <a:bodyPr/>
        <a:lstStyle/>
        <a:p>
          <a:endParaRPr lang="it-IT"/>
        </a:p>
      </dgm:t>
    </dgm:pt>
    <dgm:pt modelId="{91DC3E85-12C4-452D-A2FB-A346863ECFB1}" type="pres">
      <dgm:prSet presAssocID="{0079673B-5C79-4110-9A30-B02287A444A5}" presName="connectorText" presStyleLbl="sibTrans2D1" presStyleIdx="0" presStyleCnt="2"/>
      <dgm:spPr/>
      <dgm:t>
        <a:bodyPr/>
        <a:lstStyle/>
        <a:p>
          <a:endParaRPr lang="it-IT"/>
        </a:p>
      </dgm:t>
    </dgm:pt>
    <dgm:pt modelId="{07CCE1FA-8EC4-4BB3-BBEC-BE9BDB3AE852}" type="pres">
      <dgm:prSet presAssocID="{72FA3D8C-E2ED-48A0-B33B-5F09BFE33BC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967812B-0D71-4CB3-A69C-C04413CC5AE6}" type="pres">
      <dgm:prSet presAssocID="{BDAA8D14-6BFE-4FB0-A12B-91BC498D4909}" presName="sibTrans" presStyleLbl="sibTrans2D1" presStyleIdx="1" presStyleCnt="2"/>
      <dgm:spPr/>
      <dgm:t>
        <a:bodyPr/>
        <a:lstStyle/>
        <a:p>
          <a:endParaRPr lang="it-IT"/>
        </a:p>
      </dgm:t>
    </dgm:pt>
    <dgm:pt modelId="{C36BEA5C-DDC7-42D2-B7E0-D106903F8477}" type="pres">
      <dgm:prSet presAssocID="{BDAA8D14-6BFE-4FB0-A12B-91BC498D4909}" presName="connectorText" presStyleLbl="sibTrans2D1" presStyleIdx="1" presStyleCnt="2"/>
      <dgm:spPr/>
      <dgm:t>
        <a:bodyPr/>
        <a:lstStyle/>
        <a:p>
          <a:endParaRPr lang="it-IT"/>
        </a:p>
      </dgm:t>
    </dgm:pt>
    <dgm:pt modelId="{D37C68C1-745B-4902-85F3-254A7F7D71A4}" type="pres">
      <dgm:prSet presAssocID="{B8208983-7475-459C-8E69-D59B62CFA34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0AA98F7-E628-4448-9855-8C071786E224}" type="presOf" srcId="{B8208983-7475-459C-8E69-D59B62CFA34E}" destId="{D37C68C1-745B-4902-85F3-254A7F7D71A4}" srcOrd="0" destOrd="0" presId="urn:microsoft.com/office/officeart/2005/8/layout/process1"/>
    <dgm:cxn modelId="{20811A24-8738-4019-8FA3-686455737BFC}" type="presOf" srcId="{3BDBAA6B-ECB4-487A-BB26-D7064EA08C52}" destId="{A6D34B48-F758-4123-B731-DDE8D158DDAB}" srcOrd="0" destOrd="0" presId="urn:microsoft.com/office/officeart/2005/8/layout/process1"/>
    <dgm:cxn modelId="{D562E181-CAD3-4CBD-B283-69D7F6C5CD20}" type="presOf" srcId="{633CCD95-E5E5-40DA-B8E1-E127BB65F833}" destId="{F6A458A5-4E8A-4A9D-88FA-9AEC78D2D9D3}" srcOrd="0" destOrd="0" presId="urn:microsoft.com/office/officeart/2005/8/layout/process1"/>
    <dgm:cxn modelId="{0E5CBF58-8AA4-4B4F-BB57-BDA404C84219}" type="presOf" srcId="{0079673B-5C79-4110-9A30-B02287A444A5}" destId="{895EC8E9-E10C-46B9-8DAE-6262CA96ADEF}" srcOrd="0" destOrd="0" presId="urn:microsoft.com/office/officeart/2005/8/layout/process1"/>
    <dgm:cxn modelId="{C69419B8-EB36-49A6-B252-84CF0447ED95}" type="presOf" srcId="{BDAA8D14-6BFE-4FB0-A12B-91BC498D4909}" destId="{C36BEA5C-DDC7-42D2-B7E0-D106903F8477}" srcOrd="1" destOrd="0" presId="urn:microsoft.com/office/officeart/2005/8/layout/process1"/>
    <dgm:cxn modelId="{A5EA4EB5-819A-4D6B-B579-A85203FBCA09}" type="presOf" srcId="{0079673B-5C79-4110-9A30-B02287A444A5}" destId="{91DC3E85-12C4-452D-A2FB-A346863ECFB1}" srcOrd="1" destOrd="0" presId="urn:microsoft.com/office/officeart/2005/8/layout/process1"/>
    <dgm:cxn modelId="{D6ACC04B-0920-4BD5-B778-6B447B29C643}" srcId="{633CCD95-E5E5-40DA-B8E1-E127BB65F833}" destId="{3BDBAA6B-ECB4-487A-BB26-D7064EA08C52}" srcOrd="0" destOrd="0" parTransId="{D6762221-2E25-4EED-980E-AE8FCE3065B1}" sibTransId="{0079673B-5C79-4110-9A30-B02287A444A5}"/>
    <dgm:cxn modelId="{DE3330A6-3D1C-4783-B8D0-2C23CA2EE030}" srcId="{633CCD95-E5E5-40DA-B8E1-E127BB65F833}" destId="{72FA3D8C-E2ED-48A0-B33B-5F09BFE33BC8}" srcOrd="1" destOrd="0" parTransId="{38CF7DBF-31D2-44D8-9821-FA2CAC54A500}" sibTransId="{BDAA8D14-6BFE-4FB0-A12B-91BC498D4909}"/>
    <dgm:cxn modelId="{92735FCF-63AC-4FD0-B6C6-7DEF854B1634}" type="presOf" srcId="{BDAA8D14-6BFE-4FB0-A12B-91BC498D4909}" destId="{2967812B-0D71-4CB3-A69C-C04413CC5AE6}" srcOrd="0" destOrd="0" presId="urn:microsoft.com/office/officeart/2005/8/layout/process1"/>
    <dgm:cxn modelId="{023597C1-020C-4D49-A9CC-B621BA2B7640}" srcId="{633CCD95-E5E5-40DA-B8E1-E127BB65F833}" destId="{B8208983-7475-459C-8E69-D59B62CFA34E}" srcOrd="2" destOrd="0" parTransId="{5D3F21AD-4211-4AAE-A2E4-8DE15FB2BB35}" sibTransId="{2CDE8F0F-B6EC-4813-B1F3-3C09EB1FC545}"/>
    <dgm:cxn modelId="{BE2F079F-89FA-4F81-9E46-9BE43866C024}" type="presOf" srcId="{72FA3D8C-E2ED-48A0-B33B-5F09BFE33BC8}" destId="{07CCE1FA-8EC4-4BB3-BBEC-BE9BDB3AE852}" srcOrd="0" destOrd="0" presId="urn:microsoft.com/office/officeart/2005/8/layout/process1"/>
    <dgm:cxn modelId="{0B1673EC-E23C-4941-BA97-6AEDE384C30A}" type="presParOf" srcId="{F6A458A5-4E8A-4A9D-88FA-9AEC78D2D9D3}" destId="{A6D34B48-F758-4123-B731-DDE8D158DDAB}" srcOrd="0" destOrd="0" presId="urn:microsoft.com/office/officeart/2005/8/layout/process1"/>
    <dgm:cxn modelId="{EDB7121B-82FA-421F-ADA9-E9056819E69D}" type="presParOf" srcId="{F6A458A5-4E8A-4A9D-88FA-9AEC78D2D9D3}" destId="{895EC8E9-E10C-46B9-8DAE-6262CA96ADEF}" srcOrd="1" destOrd="0" presId="urn:microsoft.com/office/officeart/2005/8/layout/process1"/>
    <dgm:cxn modelId="{F4DFDC62-6FB2-4B3E-AB66-91DE10EE5B17}" type="presParOf" srcId="{895EC8E9-E10C-46B9-8DAE-6262CA96ADEF}" destId="{91DC3E85-12C4-452D-A2FB-A346863ECFB1}" srcOrd="0" destOrd="0" presId="urn:microsoft.com/office/officeart/2005/8/layout/process1"/>
    <dgm:cxn modelId="{474AF17E-56B8-4AB2-A031-4A81C8DCD2AE}" type="presParOf" srcId="{F6A458A5-4E8A-4A9D-88FA-9AEC78D2D9D3}" destId="{07CCE1FA-8EC4-4BB3-BBEC-BE9BDB3AE852}" srcOrd="2" destOrd="0" presId="urn:microsoft.com/office/officeart/2005/8/layout/process1"/>
    <dgm:cxn modelId="{F916B77C-A9C9-4ECA-B366-5B62B78F4A0F}" type="presParOf" srcId="{F6A458A5-4E8A-4A9D-88FA-9AEC78D2D9D3}" destId="{2967812B-0D71-4CB3-A69C-C04413CC5AE6}" srcOrd="3" destOrd="0" presId="urn:microsoft.com/office/officeart/2005/8/layout/process1"/>
    <dgm:cxn modelId="{0B2EDA26-D7D4-4559-9CDE-51647EA1585E}" type="presParOf" srcId="{2967812B-0D71-4CB3-A69C-C04413CC5AE6}" destId="{C36BEA5C-DDC7-42D2-B7E0-D106903F8477}" srcOrd="0" destOrd="0" presId="urn:microsoft.com/office/officeart/2005/8/layout/process1"/>
    <dgm:cxn modelId="{50F89801-04C3-45E5-A7D7-07C50E76B573}" type="presParOf" srcId="{F6A458A5-4E8A-4A9D-88FA-9AEC78D2D9D3}" destId="{D37C68C1-745B-4902-85F3-254A7F7D71A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3CCD95-E5E5-40DA-B8E1-E127BB65F83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BDBAA6B-ECB4-487A-BB26-D7064EA08C52}">
      <dgm:prSet phldrT="[Testo]"/>
      <dgm:spPr>
        <a:solidFill>
          <a:schemeClr val="tx1"/>
        </a:solidFill>
      </dgm:spPr>
      <dgm:t>
        <a:bodyPr/>
        <a:lstStyle/>
        <a:p>
          <a:r>
            <a:rPr lang="it-IT" dirty="0"/>
            <a:t>Input</a:t>
          </a:r>
        </a:p>
        <a:p>
          <a:r>
            <a:rPr lang="it-IT" dirty="0"/>
            <a:t>Immagine input originale</a:t>
          </a:r>
        </a:p>
      </dgm:t>
    </dgm:pt>
    <dgm:pt modelId="{D6762221-2E25-4EED-980E-AE8FCE3065B1}" type="parTrans" cxnId="{D6ACC04B-0920-4BD5-B778-6B447B29C643}">
      <dgm:prSet/>
      <dgm:spPr/>
      <dgm:t>
        <a:bodyPr/>
        <a:lstStyle/>
        <a:p>
          <a:endParaRPr lang="it-IT"/>
        </a:p>
      </dgm:t>
    </dgm:pt>
    <dgm:pt modelId="{0079673B-5C79-4110-9A30-B02287A444A5}" type="sibTrans" cxnId="{D6ACC04B-0920-4BD5-B778-6B447B29C643}">
      <dgm:prSet/>
      <dgm:spPr/>
      <dgm:t>
        <a:bodyPr/>
        <a:lstStyle/>
        <a:p>
          <a:endParaRPr lang="it-IT"/>
        </a:p>
      </dgm:t>
    </dgm:pt>
    <dgm:pt modelId="{72FA3D8C-E2ED-48A0-B33B-5F09BFE33BC8}">
      <dgm:prSet phldrT="[Testo]"/>
      <dgm:spPr>
        <a:solidFill>
          <a:schemeClr val="tx1"/>
        </a:solidFill>
      </dgm:spPr>
      <dgm:t>
        <a:bodyPr/>
        <a:lstStyle/>
        <a:p>
          <a:r>
            <a:rPr lang="it-IT" dirty="0"/>
            <a:t>Similitudini istogrammi-&gt;con punteggio</a:t>
          </a:r>
        </a:p>
        <a:p>
          <a:r>
            <a:rPr lang="it-IT" dirty="0"/>
            <a:t>Istogrammi dei 3 colori, </a:t>
          </a:r>
          <a:r>
            <a:rPr lang="it-IT" dirty="0" err="1"/>
            <a:t>bianco,nero,luminosità,brillantezza,tinta,saturazione</a:t>
          </a:r>
          <a:r>
            <a:rPr lang="it-IT" dirty="0"/>
            <a:t>(</a:t>
          </a:r>
          <a:r>
            <a:rPr lang="it-IT" dirty="0" err="1"/>
            <a:t>rgb,hsb</a:t>
          </a:r>
          <a:r>
            <a:rPr lang="it-IT" dirty="0"/>
            <a:t>),usare media e </a:t>
          </a:r>
          <a:r>
            <a:rPr lang="it-IT" dirty="0" err="1"/>
            <a:t>varianza,differenza</a:t>
          </a:r>
          <a:r>
            <a:rPr lang="it-IT" dirty="0"/>
            <a:t> tra immagini(anche </a:t>
          </a:r>
          <a:r>
            <a:rPr lang="it-IT" dirty="0" err="1"/>
            <a:t>xor</a:t>
          </a:r>
          <a:r>
            <a:rPr lang="it-IT" dirty="0"/>
            <a:t> si </a:t>
          </a:r>
          <a:r>
            <a:rPr lang="it-IT" dirty="0" err="1"/>
            <a:t>puo</a:t>
          </a:r>
          <a:r>
            <a:rPr lang="it-IT" dirty="0"/>
            <a:t> usare)</a:t>
          </a:r>
        </a:p>
      </dgm:t>
    </dgm:pt>
    <dgm:pt modelId="{38CF7DBF-31D2-44D8-9821-FA2CAC54A500}" type="parTrans" cxnId="{DE3330A6-3D1C-4783-B8D0-2C23CA2EE030}">
      <dgm:prSet/>
      <dgm:spPr/>
      <dgm:t>
        <a:bodyPr/>
        <a:lstStyle/>
        <a:p>
          <a:endParaRPr lang="it-IT"/>
        </a:p>
      </dgm:t>
    </dgm:pt>
    <dgm:pt modelId="{BDAA8D14-6BFE-4FB0-A12B-91BC498D4909}" type="sibTrans" cxnId="{DE3330A6-3D1C-4783-B8D0-2C23CA2EE030}">
      <dgm:prSet/>
      <dgm:spPr/>
      <dgm:t>
        <a:bodyPr/>
        <a:lstStyle/>
        <a:p>
          <a:endParaRPr lang="it-IT"/>
        </a:p>
      </dgm:t>
    </dgm:pt>
    <dgm:pt modelId="{B8208983-7475-459C-8E69-D59B62CFA34E}">
      <dgm:prSet phldrT="[Testo]"/>
      <dgm:spPr>
        <a:solidFill>
          <a:schemeClr val="tx1"/>
        </a:solidFill>
      </dgm:spPr>
      <dgm:t>
        <a:bodyPr/>
        <a:lstStyle/>
        <a:p>
          <a:r>
            <a:rPr lang="it-IT" dirty="0"/>
            <a:t>Output</a:t>
          </a:r>
        </a:p>
        <a:p>
          <a:r>
            <a:rPr lang="it-IT" dirty="0"/>
            <a:t>Immagini simili</a:t>
          </a:r>
        </a:p>
      </dgm:t>
    </dgm:pt>
    <dgm:pt modelId="{5D3F21AD-4211-4AAE-A2E4-8DE15FB2BB35}" type="parTrans" cxnId="{023597C1-020C-4D49-A9CC-B621BA2B7640}">
      <dgm:prSet/>
      <dgm:spPr/>
      <dgm:t>
        <a:bodyPr/>
        <a:lstStyle/>
        <a:p>
          <a:endParaRPr lang="it-IT"/>
        </a:p>
      </dgm:t>
    </dgm:pt>
    <dgm:pt modelId="{2CDE8F0F-B6EC-4813-B1F3-3C09EB1FC545}" type="sibTrans" cxnId="{023597C1-020C-4D49-A9CC-B621BA2B7640}">
      <dgm:prSet/>
      <dgm:spPr/>
      <dgm:t>
        <a:bodyPr/>
        <a:lstStyle/>
        <a:p>
          <a:endParaRPr lang="it-IT"/>
        </a:p>
      </dgm:t>
    </dgm:pt>
    <dgm:pt modelId="{F6A458A5-4E8A-4A9D-88FA-9AEC78D2D9D3}" type="pres">
      <dgm:prSet presAssocID="{633CCD95-E5E5-40DA-B8E1-E127BB65F833}" presName="Name0" presStyleCnt="0">
        <dgm:presLayoutVars>
          <dgm:dir/>
          <dgm:resizeHandles val="exact"/>
        </dgm:presLayoutVars>
      </dgm:prSet>
      <dgm:spPr/>
    </dgm:pt>
    <dgm:pt modelId="{A6D34B48-F758-4123-B731-DDE8D158DDAB}" type="pres">
      <dgm:prSet presAssocID="{3BDBAA6B-ECB4-487A-BB26-D7064EA08C5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95EC8E9-E10C-46B9-8DAE-6262CA96ADEF}" type="pres">
      <dgm:prSet presAssocID="{0079673B-5C79-4110-9A30-B02287A444A5}" presName="sibTrans" presStyleLbl="sibTrans2D1" presStyleIdx="0" presStyleCnt="2"/>
      <dgm:spPr/>
      <dgm:t>
        <a:bodyPr/>
        <a:lstStyle/>
        <a:p>
          <a:endParaRPr lang="it-IT"/>
        </a:p>
      </dgm:t>
    </dgm:pt>
    <dgm:pt modelId="{91DC3E85-12C4-452D-A2FB-A346863ECFB1}" type="pres">
      <dgm:prSet presAssocID="{0079673B-5C79-4110-9A30-B02287A444A5}" presName="connectorText" presStyleLbl="sibTrans2D1" presStyleIdx="0" presStyleCnt="2"/>
      <dgm:spPr/>
      <dgm:t>
        <a:bodyPr/>
        <a:lstStyle/>
        <a:p>
          <a:endParaRPr lang="it-IT"/>
        </a:p>
      </dgm:t>
    </dgm:pt>
    <dgm:pt modelId="{07CCE1FA-8EC4-4BB3-BBEC-BE9BDB3AE852}" type="pres">
      <dgm:prSet presAssocID="{72FA3D8C-E2ED-48A0-B33B-5F09BFE33BC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967812B-0D71-4CB3-A69C-C04413CC5AE6}" type="pres">
      <dgm:prSet presAssocID="{BDAA8D14-6BFE-4FB0-A12B-91BC498D4909}" presName="sibTrans" presStyleLbl="sibTrans2D1" presStyleIdx="1" presStyleCnt="2"/>
      <dgm:spPr/>
      <dgm:t>
        <a:bodyPr/>
        <a:lstStyle/>
        <a:p>
          <a:endParaRPr lang="it-IT"/>
        </a:p>
      </dgm:t>
    </dgm:pt>
    <dgm:pt modelId="{C36BEA5C-DDC7-42D2-B7E0-D106903F8477}" type="pres">
      <dgm:prSet presAssocID="{BDAA8D14-6BFE-4FB0-A12B-91BC498D4909}" presName="connectorText" presStyleLbl="sibTrans2D1" presStyleIdx="1" presStyleCnt="2"/>
      <dgm:spPr/>
      <dgm:t>
        <a:bodyPr/>
        <a:lstStyle/>
        <a:p>
          <a:endParaRPr lang="it-IT"/>
        </a:p>
      </dgm:t>
    </dgm:pt>
    <dgm:pt modelId="{D37C68C1-745B-4902-85F3-254A7F7D71A4}" type="pres">
      <dgm:prSet presAssocID="{B8208983-7475-459C-8E69-D59B62CFA34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0AA98F7-E628-4448-9855-8C071786E224}" type="presOf" srcId="{B8208983-7475-459C-8E69-D59B62CFA34E}" destId="{D37C68C1-745B-4902-85F3-254A7F7D71A4}" srcOrd="0" destOrd="0" presId="urn:microsoft.com/office/officeart/2005/8/layout/process1"/>
    <dgm:cxn modelId="{20811A24-8738-4019-8FA3-686455737BFC}" type="presOf" srcId="{3BDBAA6B-ECB4-487A-BB26-D7064EA08C52}" destId="{A6D34B48-F758-4123-B731-DDE8D158DDAB}" srcOrd="0" destOrd="0" presId="urn:microsoft.com/office/officeart/2005/8/layout/process1"/>
    <dgm:cxn modelId="{D562E181-CAD3-4CBD-B283-69D7F6C5CD20}" type="presOf" srcId="{633CCD95-E5E5-40DA-B8E1-E127BB65F833}" destId="{F6A458A5-4E8A-4A9D-88FA-9AEC78D2D9D3}" srcOrd="0" destOrd="0" presId="urn:microsoft.com/office/officeart/2005/8/layout/process1"/>
    <dgm:cxn modelId="{0E5CBF58-8AA4-4B4F-BB57-BDA404C84219}" type="presOf" srcId="{0079673B-5C79-4110-9A30-B02287A444A5}" destId="{895EC8E9-E10C-46B9-8DAE-6262CA96ADEF}" srcOrd="0" destOrd="0" presId="urn:microsoft.com/office/officeart/2005/8/layout/process1"/>
    <dgm:cxn modelId="{C69419B8-EB36-49A6-B252-84CF0447ED95}" type="presOf" srcId="{BDAA8D14-6BFE-4FB0-A12B-91BC498D4909}" destId="{C36BEA5C-DDC7-42D2-B7E0-D106903F8477}" srcOrd="1" destOrd="0" presId="urn:microsoft.com/office/officeart/2005/8/layout/process1"/>
    <dgm:cxn modelId="{A5EA4EB5-819A-4D6B-B579-A85203FBCA09}" type="presOf" srcId="{0079673B-5C79-4110-9A30-B02287A444A5}" destId="{91DC3E85-12C4-452D-A2FB-A346863ECFB1}" srcOrd="1" destOrd="0" presId="urn:microsoft.com/office/officeart/2005/8/layout/process1"/>
    <dgm:cxn modelId="{D6ACC04B-0920-4BD5-B778-6B447B29C643}" srcId="{633CCD95-E5E5-40DA-B8E1-E127BB65F833}" destId="{3BDBAA6B-ECB4-487A-BB26-D7064EA08C52}" srcOrd="0" destOrd="0" parTransId="{D6762221-2E25-4EED-980E-AE8FCE3065B1}" sibTransId="{0079673B-5C79-4110-9A30-B02287A444A5}"/>
    <dgm:cxn modelId="{DE3330A6-3D1C-4783-B8D0-2C23CA2EE030}" srcId="{633CCD95-E5E5-40DA-B8E1-E127BB65F833}" destId="{72FA3D8C-E2ED-48A0-B33B-5F09BFE33BC8}" srcOrd="1" destOrd="0" parTransId="{38CF7DBF-31D2-44D8-9821-FA2CAC54A500}" sibTransId="{BDAA8D14-6BFE-4FB0-A12B-91BC498D4909}"/>
    <dgm:cxn modelId="{92735FCF-63AC-4FD0-B6C6-7DEF854B1634}" type="presOf" srcId="{BDAA8D14-6BFE-4FB0-A12B-91BC498D4909}" destId="{2967812B-0D71-4CB3-A69C-C04413CC5AE6}" srcOrd="0" destOrd="0" presId="urn:microsoft.com/office/officeart/2005/8/layout/process1"/>
    <dgm:cxn modelId="{023597C1-020C-4D49-A9CC-B621BA2B7640}" srcId="{633CCD95-E5E5-40DA-B8E1-E127BB65F833}" destId="{B8208983-7475-459C-8E69-D59B62CFA34E}" srcOrd="2" destOrd="0" parTransId="{5D3F21AD-4211-4AAE-A2E4-8DE15FB2BB35}" sibTransId="{2CDE8F0F-B6EC-4813-B1F3-3C09EB1FC545}"/>
    <dgm:cxn modelId="{BE2F079F-89FA-4F81-9E46-9BE43866C024}" type="presOf" srcId="{72FA3D8C-E2ED-48A0-B33B-5F09BFE33BC8}" destId="{07CCE1FA-8EC4-4BB3-BBEC-BE9BDB3AE852}" srcOrd="0" destOrd="0" presId="urn:microsoft.com/office/officeart/2005/8/layout/process1"/>
    <dgm:cxn modelId="{0B1673EC-E23C-4941-BA97-6AEDE384C30A}" type="presParOf" srcId="{F6A458A5-4E8A-4A9D-88FA-9AEC78D2D9D3}" destId="{A6D34B48-F758-4123-B731-DDE8D158DDAB}" srcOrd="0" destOrd="0" presId="urn:microsoft.com/office/officeart/2005/8/layout/process1"/>
    <dgm:cxn modelId="{EDB7121B-82FA-421F-ADA9-E9056819E69D}" type="presParOf" srcId="{F6A458A5-4E8A-4A9D-88FA-9AEC78D2D9D3}" destId="{895EC8E9-E10C-46B9-8DAE-6262CA96ADEF}" srcOrd="1" destOrd="0" presId="urn:microsoft.com/office/officeart/2005/8/layout/process1"/>
    <dgm:cxn modelId="{F4DFDC62-6FB2-4B3E-AB66-91DE10EE5B17}" type="presParOf" srcId="{895EC8E9-E10C-46B9-8DAE-6262CA96ADEF}" destId="{91DC3E85-12C4-452D-A2FB-A346863ECFB1}" srcOrd="0" destOrd="0" presId="urn:microsoft.com/office/officeart/2005/8/layout/process1"/>
    <dgm:cxn modelId="{474AF17E-56B8-4AB2-A031-4A81C8DCD2AE}" type="presParOf" srcId="{F6A458A5-4E8A-4A9D-88FA-9AEC78D2D9D3}" destId="{07CCE1FA-8EC4-4BB3-BBEC-BE9BDB3AE852}" srcOrd="2" destOrd="0" presId="urn:microsoft.com/office/officeart/2005/8/layout/process1"/>
    <dgm:cxn modelId="{F916B77C-A9C9-4ECA-B366-5B62B78F4A0F}" type="presParOf" srcId="{F6A458A5-4E8A-4A9D-88FA-9AEC78D2D9D3}" destId="{2967812B-0D71-4CB3-A69C-C04413CC5AE6}" srcOrd="3" destOrd="0" presId="urn:microsoft.com/office/officeart/2005/8/layout/process1"/>
    <dgm:cxn modelId="{0B2EDA26-D7D4-4559-9CDE-51647EA1585E}" type="presParOf" srcId="{2967812B-0D71-4CB3-A69C-C04413CC5AE6}" destId="{C36BEA5C-DDC7-42D2-B7E0-D106903F8477}" srcOrd="0" destOrd="0" presId="urn:microsoft.com/office/officeart/2005/8/layout/process1"/>
    <dgm:cxn modelId="{50F89801-04C3-45E5-A7D7-07C50E76B573}" type="presParOf" srcId="{F6A458A5-4E8A-4A9D-88FA-9AEC78D2D9D3}" destId="{D37C68C1-745B-4902-85F3-254A7F7D71A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3CCD95-E5E5-40DA-B8E1-E127BB65F83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BDBAA6B-ECB4-487A-BB26-D7064EA08C52}">
      <dgm:prSet phldrT="[Testo]"/>
      <dgm:spPr>
        <a:solidFill>
          <a:schemeClr val="tx1"/>
        </a:solidFill>
      </dgm:spPr>
      <dgm:t>
        <a:bodyPr/>
        <a:lstStyle/>
        <a:p>
          <a:r>
            <a:rPr lang="it-IT" dirty="0"/>
            <a:t>Input</a:t>
          </a:r>
        </a:p>
        <a:p>
          <a:r>
            <a:rPr lang="it-IT" dirty="0"/>
            <a:t>Immagine </a:t>
          </a:r>
          <a:r>
            <a:rPr lang="it-IT" dirty="0" err="1"/>
            <a:t>input,immagini</a:t>
          </a:r>
          <a:r>
            <a:rPr lang="it-IT" dirty="0"/>
            <a:t> input con filtri(con maggiore contrasto(es filtro passa altro),</a:t>
          </a:r>
          <a:r>
            <a:rPr lang="it-IT" dirty="0" err="1"/>
            <a:t>piu</a:t>
          </a:r>
          <a:r>
            <a:rPr lang="it-IT" dirty="0"/>
            <a:t> </a:t>
          </a:r>
          <a:r>
            <a:rPr lang="it-IT" dirty="0" err="1"/>
            <a:t>saturazione,istogramma</a:t>
          </a:r>
          <a:r>
            <a:rPr lang="it-IT" dirty="0"/>
            <a:t> Equalizzazione, Bilanciamento del bianco</a:t>
          </a:r>
        </a:p>
      </dgm:t>
    </dgm:pt>
    <dgm:pt modelId="{D6762221-2E25-4EED-980E-AE8FCE3065B1}" type="parTrans" cxnId="{D6ACC04B-0920-4BD5-B778-6B447B29C643}">
      <dgm:prSet/>
      <dgm:spPr/>
      <dgm:t>
        <a:bodyPr/>
        <a:lstStyle/>
        <a:p>
          <a:endParaRPr lang="it-IT"/>
        </a:p>
      </dgm:t>
    </dgm:pt>
    <dgm:pt modelId="{0079673B-5C79-4110-9A30-B02287A444A5}" type="sibTrans" cxnId="{D6ACC04B-0920-4BD5-B778-6B447B29C643}">
      <dgm:prSet/>
      <dgm:spPr/>
      <dgm:t>
        <a:bodyPr/>
        <a:lstStyle/>
        <a:p>
          <a:endParaRPr lang="it-IT"/>
        </a:p>
      </dgm:t>
    </dgm:pt>
    <dgm:pt modelId="{72FA3D8C-E2ED-48A0-B33B-5F09BFE33BC8}">
      <dgm:prSet phldrT="[Testo]"/>
      <dgm:spPr>
        <a:solidFill>
          <a:schemeClr val="tx1"/>
        </a:solidFill>
      </dgm:spPr>
      <dgm:t>
        <a:bodyPr/>
        <a:lstStyle/>
        <a:p>
          <a:r>
            <a:rPr lang="it-IT" dirty="0"/>
            <a:t>Segmentazione(Top-down ,</a:t>
          </a:r>
        </a:p>
        <a:p>
          <a:r>
            <a:rPr lang="it-IT" dirty="0" err="1"/>
            <a:t>Bottom-up,vari</a:t>
          </a:r>
          <a:r>
            <a:rPr lang="it-IT" dirty="0"/>
            <a:t> parametri (slide 31), Segmentazione tramite clustering, </a:t>
          </a:r>
          <a:r>
            <a:rPr lang="it-IT" dirty="0" err="1"/>
            <a:t>Region</a:t>
          </a:r>
          <a:r>
            <a:rPr lang="it-IT" dirty="0"/>
            <a:t> </a:t>
          </a:r>
          <a:r>
            <a:rPr lang="it-IT" dirty="0" err="1"/>
            <a:t>growing</a:t>
          </a:r>
          <a:r>
            <a:rPr lang="it-IT" dirty="0"/>
            <a:t> , </a:t>
          </a:r>
          <a:r>
            <a:rPr lang="it-IT" dirty="0" err="1"/>
            <a:t>Sobel</a:t>
          </a:r>
          <a:r>
            <a:rPr lang="it-IT" dirty="0"/>
            <a:t> , Laplaciano di Gaussiana (</a:t>
          </a:r>
          <a:r>
            <a:rPr lang="it-IT" dirty="0" err="1"/>
            <a:t>LoG</a:t>
          </a:r>
          <a:r>
            <a:rPr lang="it-IT" dirty="0"/>
            <a:t>)</a:t>
          </a:r>
        </a:p>
      </dgm:t>
    </dgm:pt>
    <dgm:pt modelId="{38CF7DBF-31D2-44D8-9821-FA2CAC54A500}" type="parTrans" cxnId="{DE3330A6-3D1C-4783-B8D0-2C23CA2EE030}">
      <dgm:prSet/>
      <dgm:spPr/>
      <dgm:t>
        <a:bodyPr/>
        <a:lstStyle/>
        <a:p>
          <a:endParaRPr lang="it-IT"/>
        </a:p>
      </dgm:t>
    </dgm:pt>
    <dgm:pt modelId="{BDAA8D14-6BFE-4FB0-A12B-91BC498D4909}" type="sibTrans" cxnId="{DE3330A6-3D1C-4783-B8D0-2C23CA2EE030}">
      <dgm:prSet/>
      <dgm:spPr/>
      <dgm:t>
        <a:bodyPr/>
        <a:lstStyle/>
        <a:p>
          <a:endParaRPr lang="it-IT"/>
        </a:p>
      </dgm:t>
    </dgm:pt>
    <dgm:pt modelId="{B8208983-7475-459C-8E69-D59B62CFA34E}">
      <dgm:prSet phldrT="[Testo]"/>
      <dgm:spPr>
        <a:solidFill>
          <a:schemeClr val="tx1"/>
        </a:solidFill>
      </dgm:spPr>
      <dgm:t>
        <a:bodyPr/>
        <a:lstStyle/>
        <a:p>
          <a:r>
            <a:rPr lang="it-IT" dirty="0"/>
            <a:t>Output</a:t>
          </a:r>
        </a:p>
        <a:p>
          <a:r>
            <a:rPr lang="it-IT" dirty="0"/>
            <a:t>Immagini simili-&gt;contorni simili e numero regioni simili</a:t>
          </a:r>
        </a:p>
      </dgm:t>
    </dgm:pt>
    <dgm:pt modelId="{5D3F21AD-4211-4AAE-A2E4-8DE15FB2BB35}" type="parTrans" cxnId="{023597C1-020C-4D49-A9CC-B621BA2B7640}">
      <dgm:prSet/>
      <dgm:spPr/>
      <dgm:t>
        <a:bodyPr/>
        <a:lstStyle/>
        <a:p>
          <a:endParaRPr lang="it-IT"/>
        </a:p>
      </dgm:t>
    </dgm:pt>
    <dgm:pt modelId="{2CDE8F0F-B6EC-4813-B1F3-3C09EB1FC545}" type="sibTrans" cxnId="{023597C1-020C-4D49-A9CC-B621BA2B7640}">
      <dgm:prSet/>
      <dgm:spPr/>
      <dgm:t>
        <a:bodyPr/>
        <a:lstStyle/>
        <a:p>
          <a:endParaRPr lang="it-IT"/>
        </a:p>
      </dgm:t>
    </dgm:pt>
    <dgm:pt modelId="{F6A458A5-4E8A-4A9D-88FA-9AEC78D2D9D3}" type="pres">
      <dgm:prSet presAssocID="{633CCD95-E5E5-40DA-B8E1-E127BB65F833}" presName="Name0" presStyleCnt="0">
        <dgm:presLayoutVars>
          <dgm:dir/>
          <dgm:resizeHandles val="exact"/>
        </dgm:presLayoutVars>
      </dgm:prSet>
      <dgm:spPr/>
    </dgm:pt>
    <dgm:pt modelId="{A6D34B48-F758-4123-B731-DDE8D158DDAB}" type="pres">
      <dgm:prSet presAssocID="{3BDBAA6B-ECB4-487A-BB26-D7064EA08C5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95EC8E9-E10C-46B9-8DAE-6262CA96ADEF}" type="pres">
      <dgm:prSet presAssocID="{0079673B-5C79-4110-9A30-B02287A444A5}" presName="sibTrans" presStyleLbl="sibTrans2D1" presStyleIdx="0" presStyleCnt="2"/>
      <dgm:spPr/>
      <dgm:t>
        <a:bodyPr/>
        <a:lstStyle/>
        <a:p>
          <a:endParaRPr lang="it-IT"/>
        </a:p>
      </dgm:t>
    </dgm:pt>
    <dgm:pt modelId="{91DC3E85-12C4-452D-A2FB-A346863ECFB1}" type="pres">
      <dgm:prSet presAssocID="{0079673B-5C79-4110-9A30-B02287A444A5}" presName="connectorText" presStyleLbl="sibTrans2D1" presStyleIdx="0" presStyleCnt="2"/>
      <dgm:spPr/>
      <dgm:t>
        <a:bodyPr/>
        <a:lstStyle/>
        <a:p>
          <a:endParaRPr lang="it-IT"/>
        </a:p>
      </dgm:t>
    </dgm:pt>
    <dgm:pt modelId="{07CCE1FA-8EC4-4BB3-BBEC-BE9BDB3AE852}" type="pres">
      <dgm:prSet presAssocID="{72FA3D8C-E2ED-48A0-B33B-5F09BFE33BC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967812B-0D71-4CB3-A69C-C04413CC5AE6}" type="pres">
      <dgm:prSet presAssocID="{BDAA8D14-6BFE-4FB0-A12B-91BC498D4909}" presName="sibTrans" presStyleLbl="sibTrans2D1" presStyleIdx="1" presStyleCnt="2"/>
      <dgm:spPr/>
      <dgm:t>
        <a:bodyPr/>
        <a:lstStyle/>
        <a:p>
          <a:endParaRPr lang="it-IT"/>
        </a:p>
      </dgm:t>
    </dgm:pt>
    <dgm:pt modelId="{C36BEA5C-DDC7-42D2-B7E0-D106903F8477}" type="pres">
      <dgm:prSet presAssocID="{BDAA8D14-6BFE-4FB0-A12B-91BC498D4909}" presName="connectorText" presStyleLbl="sibTrans2D1" presStyleIdx="1" presStyleCnt="2"/>
      <dgm:spPr/>
      <dgm:t>
        <a:bodyPr/>
        <a:lstStyle/>
        <a:p>
          <a:endParaRPr lang="it-IT"/>
        </a:p>
      </dgm:t>
    </dgm:pt>
    <dgm:pt modelId="{D37C68C1-745B-4902-85F3-254A7F7D71A4}" type="pres">
      <dgm:prSet presAssocID="{B8208983-7475-459C-8E69-D59B62CFA34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0AA98F7-E628-4448-9855-8C071786E224}" type="presOf" srcId="{B8208983-7475-459C-8E69-D59B62CFA34E}" destId="{D37C68C1-745B-4902-85F3-254A7F7D71A4}" srcOrd="0" destOrd="0" presId="urn:microsoft.com/office/officeart/2005/8/layout/process1"/>
    <dgm:cxn modelId="{20811A24-8738-4019-8FA3-686455737BFC}" type="presOf" srcId="{3BDBAA6B-ECB4-487A-BB26-D7064EA08C52}" destId="{A6D34B48-F758-4123-B731-DDE8D158DDAB}" srcOrd="0" destOrd="0" presId="urn:microsoft.com/office/officeart/2005/8/layout/process1"/>
    <dgm:cxn modelId="{D562E181-CAD3-4CBD-B283-69D7F6C5CD20}" type="presOf" srcId="{633CCD95-E5E5-40DA-B8E1-E127BB65F833}" destId="{F6A458A5-4E8A-4A9D-88FA-9AEC78D2D9D3}" srcOrd="0" destOrd="0" presId="urn:microsoft.com/office/officeart/2005/8/layout/process1"/>
    <dgm:cxn modelId="{0E5CBF58-8AA4-4B4F-BB57-BDA404C84219}" type="presOf" srcId="{0079673B-5C79-4110-9A30-B02287A444A5}" destId="{895EC8E9-E10C-46B9-8DAE-6262CA96ADEF}" srcOrd="0" destOrd="0" presId="urn:microsoft.com/office/officeart/2005/8/layout/process1"/>
    <dgm:cxn modelId="{C69419B8-EB36-49A6-B252-84CF0447ED95}" type="presOf" srcId="{BDAA8D14-6BFE-4FB0-A12B-91BC498D4909}" destId="{C36BEA5C-DDC7-42D2-B7E0-D106903F8477}" srcOrd="1" destOrd="0" presId="urn:microsoft.com/office/officeart/2005/8/layout/process1"/>
    <dgm:cxn modelId="{A5EA4EB5-819A-4D6B-B579-A85203FBCA09}" type="presOf" srcId="{0079673B-5C79-4110-9A30-B02287A444A5}" destId="{91DC3E85-12C4-452D-A2FB-A346863ECFB1}" srcOrd="1" destOrd="0" presId="urn:microsoft.com/office/officeart/2005/8/layout/process1"/>
    <dgm:cxn modelId="{D6ACC04B-0920-4BD5-B778-6B447B29C643}" srcId="{633CCD95-E5E5-40DA-B8E1-E127BB65F833}" destId="{3BDBAA6B-ECB4-487A-BB26-D7064EA08C52}" srcOrd="0" destOrd="0" parTransId="{D6762221-2E25-4EED-980E-AE8FCE3065B1}" sibTransId="{0079673B-5C79-4110-9A30-B02287A444A5}"/>
    <dgm:cxn modelId="{DE3330A6-3D1C-4783-B8D0-2C23CA2EE030}" srcId="{633CCD95-E5E5-40DA-B8E1-E127BB65F833}" destId="{72FA3D8C-E2ED-48A0-B33B-5F09BFE33BC8}" srcOrd="1" destOrd="0" parTransId="{38CF7DBF-31D2-44D8-9821-FA2CAC54A500}" sibTransId="{BDAA8D14-6BFE-4FB0-A12B-91BC498D4909}"/>
    <dgm:cxn modelId="{92735FCF-63AC-4FD0-B6C6-7DEF854B1634}" type="presOf" srcId="{BDAA8D14-6BFE-4FB0-A12B-91BC498D4909}" destId="{2967812B-0D71-4CB3-A69C-C04413CC5AE6}" srcOrd="0" destOrd="0" presId="urn:microsoft.com/office/officeart/2005/8/layout/process1"/>
    <dgm:cxn modelId="{023597C1-020C-4D49-A9CC-B621BA2B7640}" srcId="{633CCD95-E5E5-40DA-B8E1-E127BB65F833}" destId="{B8208983-7475-459C-8E69-D59B62CFA34E}" srcOrd="2" destOrd="0" parTransId="{5D3F21AD-4211-4AAE-A2E4-8DE15FB2BB35}" sibTransId="{2CDE8F0F-B6EC-4813-B1F3-3C09EB1FC545}"/>
    <dgm:cxn modelId="{BE2F079F-89FA-4F81-9E46-9BE43866C024}" type="presOf" srcId="{72FA3D8C-E2ED-48A0-B33B-5F09BFE33BC8}" destId="{07CCE1FA-8EC4-4BB3-BBEC-BE9BDB3AE852}" srcOrd="0" destOrd="0" presId="urn:microsoft.com/office/officeart/2005/8/layout/process1"/>
    <dgm:cxn modelId="{0B1673EC-E23C-4941-BA97-6AEDE384C30A}" type="presParOf" srcId="{F6A458A5-4E8A-4A9D-88FA-9AEC78D2D9D3}" destId="{A6D34B48-F758-4123-B731-DDE8D158DDAB}" srcOrd="0" destOrd="0" presId="urn:microsoft.com/office/officeart/2005/8/layout/process1"/>
    <dgm:cxn modelId="{EDB7121B-82FA-421F-ADA9-E9056819E69D}" type="presParOf" srcId="{F6A458A5-4E8A-4A9D-88FA-9AEC78D2D9D3}" destId="{895EC8E9-E10C-46B9-8DAE-6262CA96ADEF}" srcOrd="1" destOrd="0" presId="urn:microsoft.com/office/officeart/2005/8/layout/process1"/>
    <dgm:cxn modelId="{F4DFDC62-6FB2-4B3E-AB66-91DE10EE5B17}" type="presParOf" srcId="{895EC8E9-E10C-46B9-8DAE-6262CA96ADEF}" destId="{91DC3E85-12C4-452D-A2FB-A346863ECFB1}" srcOrd="0" destOrd="0" presId="urn:microsoft.com/office/officeart/2005/8/layout/process1"/>
    <dgm:cxn modelId="{474AF17E-56B8-4AB2-A031-4A81C8DCD2AE}" type="presParOf" srcId="{F6A458A5-4E8A-4A9D-88FA-9AEC78D2D9D3}" destId="{07CCE1FA-8EC4-4BB3-BBEC-BE9BDB3AE852}" srcOrd="2" destOrd="0" presId="urn:microsoft.com/office/officeart/2005/8/layout/process1"/>
    <dgm:cxn modelId="{F916B77C-A9C9-4ECA-B366-5B62B78F4A0F}" type="presParOf" srcId="{F6A458A5-4E8A-4A9D-88FA-9AEC78D2D9D3}" destId="{2967812B-0D71-4CB3-A69C-C04413CC5AE6}" srcOrd="3" destOrd="0" presId="urn:microsoft.com/office/officeart/2005/8/layout/process1"/>
    <dgm:cxn modelId="{0B2EDA26-D7D4-4559-9CDE-51647EA1585E}" type="presParOf" srcId="{2967812B-0D71-4CB3-A69C-C04413CC5AE6}" destId="{C36BEA5C-DDC7-42D2-B7E0-D106903F8477}" srcOrd="0" destOrd="0" presId="urn:microsoft.com/office/officeart/2005/8/layout/process1"/>
    <dgm:cxn modelId="{50F89801-04C3-45E5-A7D7-07C50E76B573}" type="presParOf" srcId="{F6A458A5-4E8A-4A9D-88FA-9AEC78D2D9D3}" destId="{D37C68C1-745B-4902-85F3-254A7F7D71A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3CCD95-E5E5-40DA-B8E1-E127BB65F83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BDBAA6B-ECB4-487A-BB26-D7064EA08C52}">
      <dgm:prSet phldrT="[Testo]"/>
      <dgm:spPr>
        <a:solidFill>
          <a:schemeClr val="tx1"/>
        </a:solidFill>
      </dgm:spPr>
      <dgm:t>
        <a:bodyPr/>
        <a:lstStyle/>
        <a:p>
          <a:r>
            <a:rPr lang="it-IT" dirty="0"/>
            <a:t>Input</a:t>
          </a:r>
        </a:p>
        <a:p>
          <a:r>
            <a:rPr lang="it-IT" dirty="0"/>
            <a:t>Immagine input</a:t>
          </a:r>
        </a:p>
      </dgm:t>
    </dgm:pt>
    <dgm:pt modelId="{D6762221-2E25-4EED-980E-AE8FCE3065B1}" type="parTrans" cxnId="{D6ACC04B-0920-4BD5-B778-6B447B29C643}">
      <dgm:prSet/>
      <dgm:spPr/>
      <dgm:t>
        <a:bodyPr/>
        <a:lstStyle/>
        <a:p>
          <a:endParaRPr lang="it-IT"/>
        </a:p>
      </dgm:t>
    </dgm:pt>
    <dgm:pt modelId="{0079673B-5C79-4110-9A30-B02287A444A5}" type="sibTrans" cxnId="{D6ACC04B-0920-4BD5-B778-6B447B29C643}">
      <dgm:prSet/>
      <dgm:spPr/>
      <dgm:t>
        <a:bodyPr/>
        <a:lstStyle/>
        <a:p>
          <a:endParaRPr lang="it-IT"/>
        </a:p>
      </dgm:t>
    </dgm:pt>
    <dgm:pt modelId="{72FA3D8C-E2ED-48A0-B33B-5F09BFE33BC8}">
      <dgm:prSet phldrT="[Testo]"/>
      <dgm:spPr>
        <a:solidFill>
          <a:schemeClr val="tx1"/>
        </a:solidFill>
      </dgm:spPr>
      <dgm:t>
        <a:bodyPr/>
        <a:lstStyle/>
        <a:p>
          <a:r>
            <a:rPr lang="it-IT" dirty="0"/>
            <a:t>Intelligenza artificiale capisce quali oggetti ci sono e il loro numero</a:t>
          </a:r>
        </a:p>
      </dgm:t>
    </dgm:pt>
    <dgm:pt modelId="{38CF7DBF-31D2-44D8-9821-FA2CAC54A500}" type="parTrans" cxnId="{DE3330A6-3D1C-4783-B8D0-2C23CA2EE030}">
      <dgm:prSet/>
      <dgm:spPr/>
      <dgm:t>
        <a:bodyPr/>
        <a:lstStyle/>
        <a:p>
          <a:endParaRPr lang="it-IT"/>
        </a:p>
      </dgm:t>
    </dgm:pt>
    <dgm:pt modelId="{BDAA8D14-6BFE-4FB0-A12B-91BC498D4909}" type="sibTrans" cxnId="{DE3330A6-3D1C-4783-B8D0-2C23CA2EE030}">
      <dgm:prSet/>
      <dgm:spPr/>
      <dgm:t>
        <a:bodyPr/>
        <a:lstStyle/>
        <a:p>
          <a:endParaRPr lang="it-IT"/>
        </a:p>
      </dgm:t>
    </dgm:pt>
    <dgm:pt modelId="{B8208983-7475-459C-8E69-D59B62CFA34E}">
      <dgm:prSet phldrT="[Testo]"/>
      <dgm:spPr>
        <a:solidFill>
          <a:schemeClr val="tx1"/>
        </a:solidFill>
      </dgm:spPr>
      <dgm:t>
        <a:bodyPr/>
        <a:lstStyle/>
        <a:p>
          <a:r>
            <a:rPr lang="it-IT" dirty="0"/>
            <a:t>Output</a:t>
          </a:r>
        </a:p>
        <a:p>
          <a:r>
            <a:rPr lang="it-IT" dirty="0"/>
            <a:t>Immagini simili-&gt;oggetti uguali e di numero simile</a:t>
          </a:r>
        </a:p>
      </dgm:t>
    </dgm:pt>
    <dgm:pt modelId="{5D3F21AD-4211-4AAE-A2E4-8DE15FB2BB35}" type="parTrans" cxnId="{023597C1-020C-4D49-A9CC-B621BA2B7640}">
      <dgm:prSet/>
      <dgm:spPr/>
      <dgm:t>
        <a:bodyPr/>
        <a:lstStyle/>
        <a:p>
          <a:endParaRPr lang="it-IT"/>
        </a:p>
      </dgm:t>
    </dgm:pt>
    <dgm:pt modelId="{2CDE8F0F-B6EC-4813-B1F3-3C09EB1FC545}" type="sibTrans" cxnId="{023597C1-020C-4D49-A9CC-B621BA2B7640}">
      <dgm:prSet/>
      <dgm:spPr/>
      <dgm:t>
        <a:bodyPr/>
        <a:lstStyle/>
        <a:p>
          <a:endParaRPr lang="it-IT"/>
        </a:p>
      </dgm:t>
    </dgm:pt>
    <dgm:pt modelId="{F6A458A5-4E8A-4A9D-88FA-9AEC78D2D9D3}" type="pres">
      <dgm:prSet presAssocID="{633CCD95-E5E5-40DA-B8E1-E127BB65F833}" presName="Name0" presStyleCnt="0">
        <dgm:presLayoutVars>
          <dgm:dir/>
          <dgm:resizeHandles val="exact"/>
        </dgm:presLayoutVars>
      </dgm:prSet>
      <dgm:spPr/>
    </dgm:pt>
    <dgm:pt modelId="{A6D34B48-F758-4123-B731-DDE8D158DDAB}" type="pres">
      <dgm:prSet presAssocID="{3BDBAA6B-ECB4-487A-BB26-D7064EA08C5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95EC8E9-E10C-46B9-8DAE-6262CA96ADEF}" type="pres">
      <dgm:prSet presAssocID="{0079673B-5C79-4110-9A30-B02287A444A5}" presName="sibTrans" presStyleLbl="sibTrans2D1" presStyleIdx="0" presStyleCnt="2"/>
      <dgm:spPr/>
      <dgm:t>
        <a:bodyPr/>
        <a:lstStyle/>
        <a:p>
          <a:endParaRPr lang="it-IT"/>
        </a:p>
      </dgm:t>
    </dgm:pt>
    <dgm:pt modelId="{91DC3E85-12C4-452D-A2FB-A346863ECFB1}" type="pres">
      <dgm:prSet presAssocID="{0079673B-5C79-4110-9A30-B02287A444A5}" presName="connectorText" presStyleLbl="sibTrans2D1" presStyleIdx="0" presStyleCnt="2"/>
      <dgm:spPr/>
      <dgm:t>
        <a:bodyPr/>
        <a:lstStyle/>
        <a:p>
          <a:endParaRPr lang="it-IT"/>
        </a:p>
      </dgm:t>
    </dgm:pt>
    <dgm:pt modelId="{07CCE1FA-8EC4-4BB3-BBEC-BE9BDB3AE852}" type="pres">
      <dgm:prSet presAssocID="{72FA3D8C-E2ED-48A0-B33B-5F09BFE33BC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967812B-0D71-4CB3-A69C-C04413CC5AE6}" type="pres">
      <dgm:prSet presAssocID="{BDAA8D14-6BFE-4FB0-A12B-91BC498D4909}" presName="sibTrans" presStyleLbl="sibTrans2D1" presStyleIdx="1" presStyleCnt="2"/>
      <dgm:spPr/>
      <dgm:t>
        <a:bodyPr/>
        <a:lstStyle/>
        <a:p>
          <a:endParaRPr lang="it-IT"/>
        </a:p>
      </dgm:t>
    </dgm:pt>
    <dgm:pt modelId="{C36BEA5C-DDC7-42D2-B7E0-D106903F8477}" type="pres">
      <dgm:prSet presAssocID="{BDAA8D14-6BFE-4FB0-A12B-91BC498D4909}" presName="connectorText" presStyleLbl="sibTrans2D1" presStyleIdx="1" presStyleCnt="2"/>
      <dgm:spPr/>
      <dgm:t>
        <a:bodyPr/>
        <a:lstStyle/>
        <a:p>
          <a:endParaRPr lang="it-IT"/>
        </a:p>
      </dgm:t>
    </dgm:pt>
    <dgm:pt modelId="{D37C68C1-745B-4902-85F3-254A7F7D71A4}" type="pres">
      <dgm:prSet presAssocID="{B8208983-7475-459C-8E69-D59B62CFA34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0AA98F7-E628-4448-9855-8C071786E224}" type="presOf" srcId="{B8208983-7475-459C-8E69-D59B62CFA34E}" destId="{D37C68C1-745B-4902-85F3-254A7F7D71A4}" srcOrd="0" destOrd="0" presId="urn:microsoft.com/office/officeart/2005/8/layout/process1"/>
    <dgm:cxn modelId="{20811A24-8738-4019-8FA3-686455737BFC}" type="presOf" srcId="{3BDBAA6B-ECB4-487A-BB26-D7064EA08C52}" destId="{A6D34B48-F758-4123-B731-DDE8D158DDAB}" srcOrd="0" destOrd="0" presId="urn:microsoft.com/office/officeart/2005/8/layout/process1"/>
    <dgm:cxn modelId="{D562E181-CAD3-4CBD-B283-69D7F6C5CD20}" type="presOf" srcId="{633CCD95-E5E5-40DA-B8E1-E127BB65F833}" destId="{F6A458A5-4E8A-4A9D-88FA-9AEC78D2D9D3}" srcOrd="0" destOrd="0" presId="urn:microsoft.com/office/officeart/2005/8/layout/process1"/>
    <dgm:cxn modelId="{0E5CBF58-8AA4-4B4F-BB57-BDA404C84219}" type="presOf" srcId="{0079673B-5C79-4110-9A30-B02287A444A5}" destId="{895EC8E9-E10C-46B9-8DAE-6262CA96ADEF}" srcOrd="0" destOrd="0" presId="urn:microsoft.com/office/officeart/2005/8/layout/process1"/>
    <dgm:cxn modelId="{C69419B8-EB36-49A6-B252-84CF0447ED95}" type="presOf" srcId="{BDAA8D14-6BFE-4FB0-A12B-91BC498D4909}" destId="{C36BEA5C-DDC7-42D2-B7E0-D106903F8477}" srcOrd="1" destOrd="0" presId="urn:microsoft.com/office/officeart/2005/8/layout/process1"/>
    <dgm:cxn modelId="{A5EA4EB5-819A-4D6B-B579-A85203FBCA09}" type="presOf" srcId="{0079673B-5C79-4110-9A30-B02287A444A5}" destId="{91DC3E85-12C4-452D-A2FB-A346863ECFB1}" srcOrd="1" destOrd="0" presId="urn:microsoft.com/office/officeart/2005/8/layout/process1"/>
    <dgm:cxn modelId="{D6ACC04B-0920-4BD5-B778-6B447B29C643}" srcId="{633CCD95-E5E5-40DA-B8E1-E127BB65F833}" destId="{3BDBAA6B-ECB4-487A-BB26-D7064EA08C52}" srcOrd="0" destOrd="0" parTransId="{D6762221-2E25-4EED-980E-AE8FCE3065B1}" sibTransId="{0079673B-5C79-4110-9A30-B02287A444A5}"/>
    <dgm:cxn modelId="{DE3330A6-3D1C-4783-B8D0-2C23CA2EE030}" srcId="{633CCD95-E5E5-40DA-B8E1-E127BB65F833}" destId="{72FA3D8C-E2ED-48A0-B33B-5F09BFE33BC8}" srcOrd="1" destOrd="0" parTransId="{38CF7DBF-31D2-44D8-9821-FA2CAC54A500}" sibTransId="{BDAA8D14-6BFE-4FB0-A12B-91BC498D4909}"/>
    <dgm:cxn modelId="{92735FCF-63AC-4FD0-B6C6-7DEF854B1634}" type="presOf" srcId="{BDAA8D14-6BFE-4FB0-A12B-91BC498D4909}" destId="{2967812B-0D71-4CB3-A69C-C04413CC5AE6}" srcOrd="0" destOrd="0" presId="urn:microsoft.com/office/officeart/2005/8/layout/process1"/>
    <dgm:cxn modelId="{023597C1-020C-4D49-A9CC-B621BA2B7640}" srcId="{633CCD95-E5E5-40DA-B8E1-E127BB65F833}" destId="{B8208983-7475-459C-8E69-D59B62CFA34E}" srcOrd="2" destOrd="0" parTransId="{5D3F21AD-4211-4AAE-A2E4-8DE15FB2BB35}" sibTransId="{2CDE8F0F-B6EC-4813-B1F3-3C09EB1FC545}"/>
    <dgm:cxn modelId="{BE2F079F-89FA-4F81-9E46-9BE43866C024}" type="presOf" srcId="{72FA3D8C-E2ED-48A0-B33B-5F09BFE33BC8}" destId="{07CCE1FA-8EC4-4BB3-BBEC-BE9BDB3AE852}" srcOrd="0" destOrd="0" presId="urn:microsoft.com/office/officeart/2005/8/layout/process1"/>
    <dgm:cxn modelId="{0B1673EC-E23C-4941-BA97-6AEDE384C30A}" type="presParOf" srcId="{F6A458A5-4E8A-4A9D-88FA-9AEC78D2D9D3}" destId="{A6D34B48-F758-4123-B731-DDE8D158DDAB}" srcOrd="0" destOrd="0" presId="urn:microsoft.com/office/officeart/2005/8/layout/process1"/>
    <dgm:cxn modelId="{EDB7121B-82FA-421F-ADA9-E9056819E69D}" type="presParOf" srcId="{F6A458A5-4E8A-4A9D-88FA-9AEC78D2D9D3}" destId="{895EC8E9-E10C-46B9-8DAE-6262CA96ADEF}" srcOrd="1" destOrd="0" presId="urn:microsoft.com/office/officeart/2005/8/layout/process1"/>
    <dgm:cxn modelId="{F4DFDC62-6FB2-4B3E-AB66-91DE10EE5B17}" type="presParOf" srcId="{895EC8E9-E10C-46B9-8DAE-6262CA96ADEF}" destId="{91DC3E85-12C4-452D-A2FB-A346863ECFB1}" srcOrd="0" destOrd="0" presId="urn:microsoft.com/office/officeart/2005/8/layout/process1"/>
    <dgm:cxn modelId="{474AF17E-56B8-4AB2-A031-4A81C8DCD2AE}" type="presParOf" srcId="{F6A458A5-4E8A-4A9D-88FA-9AEC78D2D9D3}" destId="{07CCE1FA-8EC4-4BB3-BBEC-BE9BDB3AE852}" srcOrd="2" destOrd="0" presId="urn:microsoft.com/office/officeart/2005/8/layout/process1"/>
    <dgm:cxn modelId="{F916B77C-A9C9-4ECA-B366-5B62B78F4A0F}" type="presParOf" srcId="{F6A458A5-4E8A-4A9D-88FA-9AEC78D2D9D3}" destId="{2967812B-0D71-4CB3-A69C-C04413CC5AE6}" srcOrd="3" destOrd="0" presId="urn:microsoft.com/office/officeart/2005/8/layout/process1"/>
    <dgm:cxn modelId="{0B2EDA26-D7D4-4559-9CDE-51647EA1585E}" type="presParOf" srcId="{2967812B-0D71-4CB3-A69C-C04413CC5AE6}" destId="{C36BEA5C-DDC7-42D2-B7E0-D106903F8477}" srcOrd="0" destOrd="0" presId="urn:microsoft.com/office/officeart/2005/8/layout/process1"/>
    <dgm:cxn modelId="{50F89801-04C3-45E5-A7D7-07C50E76B573}" type="presParOf" srcId="{F6A458A5-4E8A-4A9D-88FA-9AEC78D2D9D3}" destId="{D37C68C1-745B-4902-85F3-254A7F7D71A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3CCD95-E5E5-40DA-B8E1-E127BB65F83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BDBAA6B-ECB4-487A-BB26-D7064EA08C52}">
      <dgm:prSet phldrT="[Testo]"/>
      <dgm:spPr>
        <a:solidFill>
          <a:schemeClr val="tx1"/>
        </a:solidFill>
      </dgm:spPr>
      <dgm:t>
        <a:bodyPr/>
        <a:lstStyle/>
        <a:p>
          <a:r>
            <a:rPr lang="it-IT" dirty="0"/>
            <a:t>Input</a:t>
          </a:r>
        </a:p>
        <a:p>
          <a:r>
            <a:rPr lang="it-IT" dirty="0"/>
            <a:t>Immagine input</a:t>
          </a:r>
        </a:p>
      </dgm:t>
    </dgm:pt>
    <dgm:pt modelId="{D6762221-2E25-4EED-980E-AE8FCE3065B1}" type="parTrans" cxnId="{D6ACC04B-0920-4BD5-B778-6B447B29C643}">
      <dgm:prSet/>
      <dgm:spPr/>
      <dgm:t>
        <a:bodyPr/>
        <a:lstStyle/>
        <a:p>
          <a:endParaRPr lang="it-IT"/>
        </a:p>
      </dgm:t>
    </dgm:pt>
    <dgm:pt modelId="{0079673B-5C79-4110-9A30-B02287A444A5}" type="sibTrans" cxnId="{D6ACC04B-0920-4BD5-B778-6B447B29C643}">
      <dgm:prSet/>
      <dgm:spPr/>
      <dgm:t>
        <a:bodyPr/>
        <a:lstStyle/>
        <a:p>
          <a:endParaRPr lang="it-IT"/>
        </a:p>
      </dgm:t>
    </dgm:pt>
    <dgm:pt modelId="{72FA3D8C-E2ED-48A0-B33B-5F09BFE33BC8}">
      <dgm:prSet phldrT="[Testo]"/>
      <dgm:spPr>
        <a:solidFill>
          <a:schemeClr val="tx1"/>
        </a:solidFill>
      </dgm:spPr>
      <dgm:t>
        <a:bodyPr/>
        <a:lstStyle/>
        <a:p>
          <a:r>
            <a:rPr lang="it-IT" dirty="0" err="1"/>
            <a:t>Textura</a:t>
          </a:r>
          <a:r>
            <a:rPr lang="it-IT" dirty="0"/>
            <a:t>(https://www.html.it/articoli/modificare-la-texture-di-unimmagine-con-photoshop/), https://stackoverflow.com/questions/6088372/how-to-match-texture-similarity-in-images</a:t>
          </a:r>
        </a:p>
      </dgm:t>
    </dgm:pt>
    <dgm:pt modelId="{38CF7DBF-31D2-44D8-9821-FA2CAC54A500}" type="parTrans" cxnId="{DE3330A6-3D1C-4783-B8D0-2C23CA2EE030}">
      <dgm:prSet/>
      <dgm:spPr/>
      <dgm:t>
        <a:bodyPr/>
        <a:lstStyle/>
        <a:p>
          <a:endParaRPr lang="it-IT"/>
        </a:p>
      </dgm:t>
    </dgm:pt>
    <dgm:pt modelId="{BDAA8D14-6BFE-4FB0-A12B-91BC498D4909}" type="sibTrans" cxnId="{DE3330A6-3D1C-4783-B8D0-2C23CA2EE030}">
      <dgm:prSet/>
      <dgm:spPr/>
      <dgm:t>
        <a:bodyPr/>
        <a:lstStyle/>
        <a:p>
          <a:endParaRPr lang="it-IT"/>
        </a:p>
      </dgm:t>
    </dgm:pt>
    <dgm:pt modelId="{B8208983-7475-459C-8E69-D59B62CFA34E}">
      <dgm:prSet phldrT="[Testo]"/>
      <dgm:spPr>
        <a:solidFill>
          <a:schemeClr val="tx1"/>
        </a:solidFill>
      </dgm:spPr>
      <dgm:t>
        <a:bodyPr/>
        <a:lstStyle/>
        <a:p>
          <a:r>
            <a:rPr lang="it-IT" dirty="0"/>
            <a:t>Output</a:t>
          </a:r>
        </a:p>
        <a:p>
          <a:r>
            <a:rPr lang="it-IT" dirty="0"/>
            <a:t>Immagini simili</a:t>
          </a:r>
        </a:p>
      </dgm:t>
    </dgm:pt>
    <dgm:pt modelId="{5D3F21AD-4211-4AAE-A2E4-8DE15FB2BB35}" type="parTrans" cxnId="{023597C1-020C-4D49-A9CC-B621BA2B7640}">
      <dgm:prSet/>
      <dgm:spPr/>
      <dgm:t>
        <a:bodyPr/>
        <a:lstStyle/>
        <a:p>
          <a:endParaRPr lang="it-IT"/>
        </a:p>
      </dgm:t>
    </dgm:pt>
    <dgm:pt modelId="{2CDE8F0F-B6EC-4813-B1F3-3C09EB1FC545}" type="sibTrans" cxnId="{023597C1-020C-4D49-A9CC-B621BA2B7640}">
      <dgm:prSet/>
      <dgm:spPr/>
      <dgm:t>
        <a:bodyPr/>
        <a:lstStyle/>
        <a:p>
          <a:endParaRPr lang="it-IT"/>
        </a:p>
      </dgm:t>
    </dgm:pt>
    <dgm:pt modelId="{F6A458A5-4E8A-4A9D-88FA-9AEC78D2D9D3}" type="pres">
      <dgm:prSet presAssocID="{633CCD95-E5E5-40DA-B8E1-E127BB65F833}" presName="Name0" presStyleCnt="0">
        <dgm:presLayoutVars>
          <dgm:dir/>
          <dgm:resizeHandles val="exact"/>
        </dgm:presLayoutVars>
      </dgm:prSet>
      <dgm:spPr/>
    </dgm:pt>
    <dgm:pt modelId="{A6D34B48-F758-4123-B731-DDE8D158DDAB}" type="pres">
      <dgm:prSet presAssocID="{3BDBAA6B-ECB4-487A-BB26-D7064EA08C5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95EC8E9-E10C-46B9-8DAE-6262CA96ADEF}" type="pres">
      <dgm:prSet presAssocID="{0079673B-5C79-4110-9A30-B02287A444A5}" presName="sibTrans" presStyleLbl="sibTrans2D1" presStyleIdx="0" presStyleCnt="2"/>
      <dgm:spPr/>
      <dgm:t>
        <a:bodyPr/>
        <a:lstStyle/>
        <a:p>
          <a:endParaRPr lang="it-IT"/>
        </a:p>
      </dgm:t>
    </dgm:pt>
    <dgm:pt modelId="{91DC3E85-12C4-452D-A2FB-A346863ECFB1}" type="pres">
      <dgm:prSet presAssocID="{0079673B-5C79-4110-9A30-B02287A444A5}" presName="connectorText" presStyleLbl="sibTrans2D1" presStyleIdx="0" presStyleCnt="2"/>
      <dgm:spPr/>
      <dgm:t>
        <a:bodyPr/>
        <a:lstStyle/>
        <a:p>
          <a:endParaRPr lang="it-IT"/>
        </a:p>
      </dgm:t>
    </dgm:pt>
    <dgm:pt modelId="{07CCE1FA-8EC4-4BB3-BBEC-BE9BDB3AE852}" type="pres">
      <dgm:prSet presAssocID="{72FA3D8C-E2ED-48A0-B33B-5F09BFE33BC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967812B-0D71-4CB3-A69C-C04413CC5AE6}" type="pres">
      <dgm:prSet presAssocID="{BDAA8D14-6BFE-4FB0-A12B-91BC498D4909}" presName="sibTrans" presStyleLbl="sibTrans2D1" presStyleIdx="1" presStyleCnt="2"/>
      <dgm:spPr/>
      <dgm:t>
        <a:bodyPr/>
        <a:lstStyle/>
        <a:p>
          <a:endParaRPr lang="it-IT"/>
        </a:p>
      </dgm:t>
    </dgm:pt>
    <dgm:pt modelId="{C36BEA5C-DDC7-42D2-B7E0-D106903F8477}" type="pres">
      <dgm:prSet presAssocID="{BDAA8D14-6BFE-4FB0-A12B-91BC498D4909}" presName="connectorText" presStyleLbl="sibTrans2D1" presStyleIdx="1" presStyleCnt="2"/>
      <dgm:spPr/>
      <dgm:t>
        <a:bodyPr/>
        <a:lstStyle/>
        <a:p>
          <a:endParaRPr lang="it-IT"/>
        </a:p>
      </dgm:t>
    </dgm:pt>
    <dgm:pt modelId="{D37C68C1-745B-4902-85F3-254A7F7D71A4}" type="pres">
      <dgm:prSet presAssocID="{B8208983-7475-459C-8E69-D59B62CFA34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0AA98F7-E628-4448-9855-8C071786E224}" type="presOf" srcId="{B8208983-7475-459C-8E69-D59B62CFA34E}" destId="{D37C68C1-745B-4902-85F3-254A7F7D71A4}" srcOrd="0" destOrd="0" presId="urn:microsoft.com/office/officeart/2005/8/layout/process1"/>
    <dgm:cxn modelId="{20811A24-8738-4019-8FA3-686455737BFC}" type="presOf" srcId="{3BDBAA6B-ECB4-487A-BB26-D7064EA08C52}" destId="{A6D34B48-F758-4123-B731-DDE8D158DDAB}" srcOrd="0" destOrd="0" presId="urn:microsoft.com/office/officeart/2005/8/layout/process1"/>
    <dgm:cxn modelId="{D562E181-CAD3-4CBD-B283-69D7F6C5CD20}" type="presOf" srcId="{633CCD95-E5E5-40DA-B8E1-E127BB65F833}" destId="{F6A458A5-4E8A-4A9D-88FA-9AEC78D2D9D3}" srcOrd="0" destOrd="0" presId="urn:microsoft.com/office/officeart/2005/8/layout/process1"/>
    <dgm:cxn modelId="{0E5CBF58-8AA4-4B4F-BB57-BDA404C84219}" type="presOf" srcId="{0079673B-5C79-4110-9A30-B02287A444A5}" destId="{895EC8E9-E10C-46B9-8DAE-6262CA96ADEF}" srcOrd="0" destOrd="0" presId="urn:microsoft.com/office/officeart/2005/8/layout/process1"/>
    <dgm:cxn modelId="{C69419B8-EB36-49A6-B252-84CF0447ED95}" type="presOf" srcId="{BDAA8D14-6BFE-4FB0-A12B-91BC498D4909}" destId="{C36BEA5C-DDC7-42D2-B7E0-D106903F8477}" srcOrd="1" destOrd="0" presId="urn:microsoft.com/office/officeart/2005/8/layout/process1"/>
    <dgm:cxn modelId="{A5EA4EB5-819A-4D6B-B579-A85203FBCA09}" type="presOf" srcId="{0079673B-5C79-4110-9A30-B02287A444A5}" destId="{91DC3E85-12C4-452D-A2FB-A346863ECFB1}" srcOrd="1" destOrd="0" presId="urn:microsoft.com/office/officeart/2005/8/layout/process1"/>
    <dgm:cxn modelId="{D6ACC04B-0920-4BD5-B778-6B447B29C643}" srcId="{633CCD95-E5E5-40DA-B8E1-E127BB65F833}" destId="{3BDBAA6B-ECB4-487A-BB26-D7064EA08C52}" srcOrd="0" destOrd="0" parTransId="{D6762221-2E25-4EED-980E-AE8FCE3065B1}" sibTransId="{0079673B-5C79-4110-9A30-B02287A444A5}"/>
    <dgm:cxn modelId="{DE3330A6-3D1C-4783-B8D0-2C23CA2EE030}" srcId="{633CCD95-E5E5-40DA-B8E1-E127BB65F833}" destId="{72FA3D8C-E2ED-48A0-B33B-5F09BFE33BC8}" srcOrd="1" destOrd="0" parTransId="{38CF7DBF-31D2-44D8-9821-FA2CAC54A500}" sibTransId="{BDAA8D14-6BFE-4FB0-A12B-91BC498D4909}"/>
    <dgm:cxn modelId="{92735FCF-63AC-4FD0-B6C6-7DEF854B1634}" type="presOf" srcId="{BDAA8D14-6BFE-4FB0-A12B-91BC498D4909}" destId="{2967812B-0D71-4CB3-A69C-C04413CC5AE6}" srcOrd="0" destOrd="0" presId="urn:microsoft.com/office/officeart/2005/8/layout/process1"/>
    <dgm:cxn modelId="{023597C1-020C-4D49-A9CC-B621BA2B7640}" srcId="{633CCD95-E5E5-40DA-B8E1-E127BB65F833}" destId="{B8208983-7475-459C-8E69-D59B62CFA34E}" srcOrd="2" destOrd="0" parTransId="{5D3F21AD-4211-4AAE-A2E4-8DE15FB2BB35}" sibTransId="{2CDE8F0F-B6EC-4813-B1F3-3C09EB1FC545}"/>
    <dgm:cxn modelId="{BE2F079F-89FA-4F81-9E46-9BE43866C024}" type="presOf" srcId="{72FA3D8C-E2ED-48A0-B33B-5F09BFE33BC8}" destId="{07CCE1FA-8EC4-4BB3-BBEC-BE9BDB3AE852}" srcOrd="0" destOrd="0" presId="urn:microsoft.com/office/officeart/2005/8/layout/process1"/>
    <dgm:cxn modelId="{0B1673EC-E23C-4941-BA97-6AEDE384C30A}" type="presParOf" srcId="{F6A458A5-4E8A-4A9D-88FA-9AEC78D2D9D3}" destId="{A6D34B48-F758-4123-B731-DDE8D158DDAB}" srcOrd="0" destOrd="0" presId="urn:microsoft.com/office/officeart/2005/8/layout/process1"/>
    <dgm:cxn modelId="{EDB7121B-82FA-421F-ADA9-E9056819E69D}" type="presParOf" srcId="{F6A458A5-4E8A-4A9D-88FA-9AEC78D2D9D3}" destId="{895EC8E9-E10C-46B9-8DAE-6262CA96ADEF}" srcOrd="1" destOrd="0" presId="urn:microsoft.com/office/officeart/2005/8/layout/process1"/>
    <dgm:cxn modelId="{F4DFDC62-6FB2-4B3E-AB66-91DE10EE5B17}" type="presParOf" srcId="{895EC8E9-E10C-46B9-8DAE-6262CA96ADEF}" destId="{91DC3E85-12C4-452D-A2FB-A346863ECFB1}" srcOrd="0" destOrd="0" presId="urn:microsoft.com/office/officeart/2005/8/layout/process1"/>
    <dgm:cxn modelId="{474AF17E-56B8-4AB2-A031-4A81C8DCD2AE}" type="presParOf" srcId="{F6A458A5-4E8A-4A9D-88FA-9AEC78D2D9D3}" destId="{07CCE1FA-8EC4-4BB3-BBEC-BE9BDB3AE852}" srcOrd="2" destOrd="0" presId="urn:microsoft.com/office/officeart/2005/8/layout/process1"/>
    <dgm:cxn modelId="{F916B77C-A9C9-4ECA-B366-5B62B78F4A0F}" type="presParOf" srcId="{F6A458A5-4E8A-4A9D-88FA-9AEC78D2D9D3}" destId="{2967812B-0D71-4CB3-A69C-C04413CC5AE6}" srcOrd="3" destOrd="0" presId="urn:microsoft.com/office/officeart/2005/8/layout/process1"/>
    <dgm:cxn modelId="{0B2EDA26-D7D4-4559-9CDE-51647EA1585E}" type="presParOf" srcId="{2967812B-0D71-4CB3-A69C-C04413CC5AE6}" destId="{C36BEA5C-DDC7-42D2-B7E0-D106903F8477}" srcOrd="0" destOrd="0" presId="urn:microsoft.com/office/officeart/2005/8/layout/process1"/>
    <dgm:cxn modelId="{50F89801-04C3-45E5-A7D7-07C50E76B573}" type="presParOf" srcId="{F6A458A5-4E8A-4A9D-88FA-9AEC78D2D9D3}" destId="{D37C68C1-745B-4902-85F3-254A7F7D71A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34B48-F758-4123-B731-DDE8D158DDAB}">
      <dsp:nvSpPr>
        <dsp:cNvPr id="0" name=""/>
        <dsp:cNvSpPr/>
      </dsp:nvSpPr>
      <dsp:spPr>
        <a:xfrm>
          <a:off x="7347" y="0"/>
          <a:ext cx="2196073" cy="470958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800" kern="1200" dirty="0"/>
            <a:t>Input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800" kern="1200" dirty="0"/>
            <a:t>elenco </a:t>
          </a:r>
          <a:r>
            <a:rPr lang="it-IT" sz="800" kern="1200" dirty="0" err="1"/>
            <a:t>immagini,precisione,variabii</a:t>
          </a:r>
          <a:r>
            <a:rPr lang="it-IT" sz="800" kern="1200" dirty="0"/>
            <a:t> per le funzioni</a:t>
          </a:r>
        </a:p>
      </dsp:txBody>
      <dsp:txXfrm>
        <a:off x="21141" y="13794"/>
        <a:ext cx="2168485" cy="443370"/>
      </dsp:txXfrm>
    </dsp:sp>
    <dsp:sp modelId="{895EC8E9-E10C-46B9-8DAE-6262CA96ADEF}">
      <dsp:nvSpPr>
        <dsp:cNvPr id="0" name=""/>
        <dsp:cNvSpPr/>
      </dsp:nvSpPr>
      <dsp:spPr>
        <a:xfrm>
          <a:off x="2423028" y="0"/>
          <a:ext cx="465567" cy="4709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700" kern="1200"/>
        </a:p>
      </dsp:txBody>
      <dsp:txXfrm>
        <a:off x="2423028" y="94192"/>
        <a:ext cx="325897" cy="282574"/>
      </dsp:txXfrm>
    </dsp:sp>
    <dsp:sp modelId="{07CCE1FA-8EC4-4BB3-BBEC-BE9BDB3AE852}">
      <dsp:nvSpPr>
        <dsp:cNvPr id="0" name=""/>
        <dsp:cNvSpPr/>
      </dsp:nvSpPr>
      <dsp:spPr>
        <a:xfrm>
          <a:off x="3081850" y="0"/>
          <a:ext cx="2196073" cy="470958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800" kern="1200" dirty="0" err="1"/>
            <a:t>gui</a:t>
          </a:r>
          <a:endParaRPr lang="it-IT" sz="800" kern="1200" dirty="0"/>
        </a:p>
      </dsp:txBody>
      <dsp:txXfrm>
        <a:off x="3095644" y="13794"/>
        <a:ext cx="2168485" cy="443370"/>
      </dsp:txXfrm>
    </dsp:sp>
    <dsp:sp modelId="{2967812B-0D71-4CB3-A69C-C04413CC5AE6}">
      <dsp:nvSpPr>
        <dsp:cNvPr id="0" name=""/>
        <dsp:cNvSpPr/>
      </dsp:nvSpPr>
      <dsp:spPr>
        <a:xfrm>
          <a:off x="5497531" y="0"/>
          <a:ext cx="465567" cy="4709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700" kern="1200"/>
        </a:p>
      </dsp:txBody>
      <dsp:txXfrm>
        <a:off x="5497531" y="94192"/>
        <a:ext cx="325897" cy="282574"/>
      </dsp:txXfrm>
    </dsp:sp>
    <dsp:sp modelId="{D37C68C1-745B-4902-85F3-254A7F7D71A4}">
      <dsp:nvSpPr>
        <dsp:cNvPr id="0" name=""/>
        <dsp:cNvSpPr/>
      </dsp:nvSpPr>
      <dsp:spPr>
        <a:xfrm>
          <a:off x="6156353" y="0"/>
          <a:ext cx="2196073" cy="470958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800" kern="1200" dirty="0"/>
            <a:t>Lista immagini simili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800" kern="1200" dirty="0"/>
            <a:t>Blocco note aggiornato(lista di variabili , </a:t>
          </a:r>
          <a:r>
            <a:rPr lang="it-IT" sz="800" kern="1200" dirty="0" err="1"/>
            <a:t>precisione,nome</a:t>
          </a:r>
          <a:r>
            <a:rPr lang="it-IT" sz="800" kern="1200" dirty="0"/>
            <a:t> lista immagini con punteggio)</a:t>
          </a:r>
        </a:p>
      </dsp:txBody>
      <dsp:txXfrm>
        <a:off x="6170147" y="13794"/>
        <a:ext cx="2168485" cy="4433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34B48-F758-4123-B731-DDE8D158DDAB}">
      <dsp:nvSpPr>
        <dsp:cNvPr id="0" name=""/>
        <dsp:cNvSpPr/>
      </dsp:nvSpPr>
      <dsp:spPr>
        <a:xfrm>
          <a:off x="7347" y="0"/>
          <a:ext cx="2196073" cy="470958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600" kern="1200" dirty="0"/>
            <a:t>Input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600" kern="1200" dirty="0"/>
            <a:t>Immagine input originale</a:t>
          </a:r>
        </a:p>
      </dsp:txBody>
      <dsp:txXfrm>
        <a:off x="21141" y="13794"/>
        <a:ext cx="2168485" cy="443370"/>
      </dsp:txXfrm>
    </dsp:sp>
    <dsp:sp modelId="{895EC8E9-E10C-46B9-8DAE-6262CA96ADEF}">
      <dsp:nvSpPr>
        <dsp:cNvPr id="0" name=""/>
        <dsp:cNvSpPr/>
      </dsp:nvSpPr>
      <dsp:spPr>
        <a:xfrm>
          <a:off x="2423028" y="0"/>
          <a:ext cx="465567" cy="4709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2423028" y="94192"/>
        <a:ext cx="325897" cy="282574"/>
      </dsp:txXfrm>
    </dsp:sp>
    <dsp:sp modelId="{07CCE1FA-8EC4-4BB3-BBEC-BE9BDB3AE852}">
      <dsp:nvSpPr>
        <dsp:cNvPr id="0" name=""/>
        <dsp:cNvSpPr/>
      </dsp:nvSpPr>
      <dsp:spPr>
        <a:xfrm>
          <a:off x="3081850" y="0"/>
          <a:ext cx="2196073" cy="470958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600" kern="1200" dirty="0"/>
            <a:t>Similitudini istogrammi-&gt;con punteggio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600" kern="1200" dirty="0"/>
            <a:t>Istogrammi dei 3 colori, </a:t>
          </a:r>
          <a:r>
            <a:rPr lang="it-IT" sz="600" kern="1200" dirty="0" err="1"/>
            <a:t>bianco,nero,luminosità,brillantezza,tinta,saturazione</a:t>
          </a:r>
          <a:r>
            <a:rPr lang="it-IT" sz="600" kern="1200" dirty="0"/>
            <a:t>(</a:t>
          </a:r>
          <a:r>
            <a:rPr lang="it-IT" sz="600" kern="1200" dirty="0" err="1"/>
            <a:t>rgb,hsb</a:t>
          </a:r>
          <a:r>
            <a:rPr lang="it-IT" sz="600" kern="1200" dirty="0"/>
            <a:t>),usare media e </a:t>
          </a:r>
          <a:r>
            <a:rPr lang="it-IT" sz="600" kern="1200" dirty="0" err="1"/>
            <a:t>varianza,differenza</a:t>
          </a:r>
          <a:r>
            <a:rPr lang="it-IT" sz="600" kern="1200" dirty="0"/>
            <a:t> tra immagini(anche </a:t>
          </a:r>
          <a:r>
            <a:rPr lang="it-IT" sz="600" kern="1200" dirty="0" err="1"/>
            <a:t>xor</a:t>
          </a:r>
          <a:r>
            <a:rPr lang="it-IT" sz="600" kern="1200" dirty="0"/>
            <a:t> si </a:t>
          </a:r>
          <a:r>
            <a:rPr lang="it-IT" sz="600" kern="1200" dirty="0" err="1"/>
            <a:t>puo</a:t>
          </a:r>
          <a:r>
            <a:rPr lang="it-IT" sz="600" kern="1200" dirty="0"/>
            <a:t> usare)</a:t>
          </a:r>
        </a:p>
      </dsp:txBody>
      <dsp:txXfrm>
        <a:off x="3095644" y="13794"/>
        <a:ext cx="2168485" cy="443370"/>
      </dsp:txXfrm>
    </dsp:sp>
    <dsp:sp modelId="{2967812B-0D71-4CB3-A69C-C04413CC5AE6}">
      <dsp:nvSpPr>
        <dsp:cNvPr id="0" name=""/>
        <dsp:cNvSpPr/>
      </dsp:nvSpPr>
      <dsp:spPr>
        <a:xfrm>
          <a:off x="5497531" y="0"/>
          <a:ext cx="465567" cy="4709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5497531" y="94192"/>
        <a:ext cx="325897" cy="282574"/>
      </dsp:txXfrm>
    </dsp:sp>
    <dsp:sp modelId="{D37C68C1-745B-4902-85F3-254A7F7D71A4}">
      <dsp:nvSpPr>
        <dsp:cNvPr id="0" name=""/>
        <dsp:cNvSpPr/>
      </dsp:nvSpPr>
      <dsp:spPr>
        <a:xfrm>
          <a:off x="6156353" y="0"/>
          <a:ext cx="2196073" cy="470958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600" kern="1200" dirty="0"/>
            <a:t>Output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600" kern="1200" dirty="0"/>
            <a:t>Immagini simili</a:t>
          </a:r>
        </a:p>
      </dsp:txBody>
      <dsp:txXfrm>
        <a:off x="6170147" y="13794"/>
        <a:ext cx="2168485" cy="4433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34B48-F758-4123-B731-DDE8D158DDAB}">
      <dsp:nvSpPr>
        <dsp:cNvPr id="0" name=""/>
        <dsp:cNvSpPr/>
      </dsp:nvSpPr>
      <dsp:spPr>
        <a:xfrm>
          <a:off x="7347" y="0"/>
          <a:ext cx="2196073" cy="470958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600" kern="1200" dirty="0"/>
            <a:t>Input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600" kern="1200" dirty="0"/>
            <a:t>Immagine </a:t>
          </a:r>
          <a:r>
            <a:rPr lang="it-IT" sz="600" kern="1200" dirty="0" err="1"/>
            <a:t>input,immagini</a:t>
          </a:r>
          <a:r>
            <a:rPr lang="it-IT" sz="600" kern="1200" dirty="0"/>
            <a:t> input con filtri(con maggiore contrasto(es filtro passa altro),</a:t>
          </a:r>
          <a:r>
            <a:rPr lang="it-IT" sz="600" kern="1200" dirty="0" err="1"/>
            <a:t>piu</a:t>
          </a:r>
          <a:r>
            <a:rPr lang="it-IT" sz="600" kern="1200" dirty="0"/>
            <a:t> </a:t>
          </a:r>
          <a:r>
            <a:rPr lang="it-IT" sz="600" kern="1200" dirty="0" err="1"/>
            <a:t>saturazione,istogramma</a:t>
          </a:r>
          <a:r>
            <a:rPr lang="it-IT" sz="600" kern="1200" dirty="0"/>
            <a:t> Equalizzazione, Bilanciamento del bianco</a:t>
          </a:r>
        </a:p>
      </dsp:txBody>
      <dsp:txXfrm>
        <a:off x="21141" y="13794"/>
        <a:ext cx="2168485" cy="443370"/>
      </dsp:txXfrm>
    </dsp:sp>
    <dsp:sp modelId="{895EC8E9-E10C-46B9-8DAE-6262CA96ADEF}">
      <dsp:nvSpPr>
        <dsp:cNvPr id="0" name=""/>
        <dsp:cNvSpPr/>
      </dsp:nvSpPr>
      <dsp:spPr>
        <a:xfrm>
          <a:off x="2423028" y="0"/>
          <a:ext cx="465567" cy="4709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2423028" y="94192"/>
        <a:ext cx="325897" cy="282574"/>
      </dsp:txXfrm>
    </dsp:sp>
    <dsp:sp modelId="{07CCE1FA-8EC4-4BB3-BBEC-BE9BDB3AE852}">
      <dsp:nvSpPr>
        <dsp:cNvPr id="0" name=""/>
        <dsp:cNvSpPr/>
      </dsp:nvSpPr>
      <dsp:spPr>
        <a:xfrm>
          <a:off x="3081850" y="0"/>
          <a:ext cx="2196073" cy="470958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600" kern="1200" dirty="0"/>
            <a:t>Segmentazione(Top-down ,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600" kern="1200" dirty="0" err="1"/>
            <a:t>Bottom-up,vari</a:t>
          </a:r>
          <a:r>
            <a:rPr lang="it-IT" sz="600" kern="1200" dirty="0"/>
            <a:t> parametri (slide 31), Segmentazione tramite clustering, </a:t>
          </a:r>
          <a:r>
            <a:rPr lang="it-IT" sz="600" kern="1200" dirty="0" err="1"/>
            <a:t>Region</a:t>
          </a:r>
          <a:r>
            <a:rPr lang="it-IT" sz="600" kern="1200" dirty="0"/>
            <a:t> </a:t>
          </a:r>
          <a:r>
            <a:rPr lang="it-IT" sz="600" kern="1200" dirty="0" err="1"/>
            <a:t>growing</a:t>
          </a:r>
          <a:r>
            <a:rPr lang="it-IT" sz="600" kern="1200" dirty="0"/>
            <a:t> , </a:t>
          </a:r>
          <a:r>
            <a:rPr lang="it-IT" sz="600" kern="1200" dirty="0" err="1"/>
            <a:t>Sobel</a:t>
          </a:r>
          <a:r>
            <a:rPr lang="it-IT" sz="600" kern="1200" dirty="0"/>
            <a:t> , Laplaciano di Gaussiana (</a:t>
          </a:r>
          <a:r>
            <a:rPr lang="it-IT" sz="600" kern="1200" dirty="0" err="1"/>
            <a:t>LoG</a:t>
          </a:r>
          <a:r>
            <a:rPr lang="it-IT" sz="600" kern="1200" dirty="0"/>
            <a:t>)</a:t>
          </a:r>
        </a:p>
      </dsp:txBody>
      <dsp:txXfrm>
        <a:off x="3095644" y="13794"/>
        <a:ext cx="2168485" cy="443370"/>
      </dsp:txXfrm>
    </dsp:sp>
    <dsp:sp modelId="{2967812B-0D71-4CB3-A69C-C04413CC5AE6}">
      <dsp:nvSpPr>
        <dsp:cNvPr id="0" name=""/>
        <dsp:cNvSpPr/>
      </dsp:nvSpPr>
      <dsp:spPr>
        <a:xfrm>
          <a:off x="5497531" y="0"/>
          <a:ext cx="465567" cy="4709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5497531" y="94192"/>
        <a:ext cx="325897" cy="282574"/>
      </dsp:txXfrm>
    </dsp:sp>
    <dsp:sp modelId="{D37C68C1-745B-4902-85F3-254A7F7D71A4}">
      <dsp:nvSpPr>
        <dsp:cNvPr id="0" name=""/>
        <dsp:cNvSpPr/>
      </dsp:nvSpPr>
      <dsp:spPr>
        <a:xfrm>
          <a:off x="6156353" y="0"/>
          <a:ext cx="2196073" cy="470958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600" kern="1200" dirty="0"/>
            <a:t>Output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600" kern="1200" dirty="0"/>
            <a:t>Immagini simili-&gt;contorni simili e numero regioni simili</a:t>
          </a:r>
        </a:p>
      </dsp:txBody>
      <dsp:txXfrm>
        <a:off x="6170147" y="13794"/>
        <a:ext cx="2168485" cy="4433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34B48-F758-4123-B731-DDE8D158DDAB}">
      <dsp:nvSpPr>
        <dsp:cNvPr id="0" name=""/>
        <dsp:cNvSpPr/>
      </dsp:nvSpPr>
      <dsp:spPr>
        <a:xfrm>
          <a:off x="7347" y="0"/>
          <a:ext cx="2196073" cy="470958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800" kern="1200" dirty="0"/>
            <a:t>Input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800" kern="1200" dirty="0"/>
            <a:t>Immagine input</a:t>
          </a:r>
        </a:p>
      </dsp:txBody>
      <dsp:txXfrm>
        <a:off x="21141" y="13794"/>
        <a:ext cx="2168485" cy="443370"/>
      </dsp:txXfrm>
    </dsp:sp>
    <dsp:sp modelId="{895EC8E9-E10C-46B9-8DAE-6262CA96ADEF}">
      <dsp:nvSpPr>
        <dsp:cNvPr id="0" name=""/>
        <dsp:cNvSpPr/>
      </dsp:nvSpPr>
      <dsp:spPr>
        <a:xfrm>
          <a:off x="2423028" y="0"/>
          <a:ext cx="465567" cy="4709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600" kern="1200"/>
        </a:p>
      </dsp:txBody>
      <dsp:txXfrm>
        <a:off x="2423028" y="94192"/>
        <a:ext cx="325897" cy="282574"/>
      </dsp:txXfrm>
    </dsp:sp>
    <dsp:sp modelId="{07CCE1FA-8EC4-4BB3-BBEC-BE9BDB3AE852}">
      <dsp:nvSpPr>
        <dsp:cNvPr id="0" name=""/>
        <dsp:cNvSpPr/>
      </dsp:nvSpPr>
      <dsp:spPr>
        <a:xfrm>
          <a:off x="3081850" y="0"/>
          <a:ext cx="2196073" cy="470958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800" kern="1200" dirty="0"/>
            <a:t>Intelligenza artificiale capisce quali oggetti ci sono e il loro numero</a:t>
          </a:r>
        </a:p>
      </dsp:txBody>
      <dsp:txXfrm>
        <a:off x="3095644" y="13794"/>
        <a:ext cx="2168485" cy="443370"/>
      </dsp:txXfrm>
    </dsp:sp>
    <dsp:sp modelId="{2967812B-0D71-4CB3-A69C-C04413CC5AE6}">
      <dsp:nvSpPr>
        <dsp:cNvPr id="0" name=""/>
        <dsp:cNvSpPr/>
      </dsp:nvSpPr>
      <dsp:spPr>
        <a:xfrm>
          <a:off x="5497531" y="0"/>
          <a:ext cx="465567" cy="4709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600" kern="1200"/>
        </a:p>
      </dsp:txBody>
      <dsp:txXfrm>
        <a:off x="5497531" y="94192"/>
        <a:ext cx="325897" cy="282574"/>
      </dsp:txXfrm>
    </dsp:sp>
    <dsp:sp modelId="{D37C68C1-745B-4902-85F3-254A7F7D71A4}">
      <dsp:nvSpPr>
        <dsp:cNvPr id="0" name=""/>
        <dsp:cNvSpPr/>
      </dsp:nvSpPr>
      <dsp:spPr>
        <a:xfrm>
          <a:off x="6156353" y="0"/>
          <a:ext cx="2196073" cy="470958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800" kern="1200" dirty="0"/>
            <a:t>Output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800" kern="1200" dirty="0"/>
            <a:t>Immagini simili-&gt;oggetti uguali e di numero simile</a:t>
          </a:r>
        </a:p>
      </dsp:txBody>
      <dsp:txXfrm>
        <a:off x="6170147" y="13794"/>
        <a:ext cx="2168485" cy="4433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34B48-F758-4123-B731-DDE8D158DDAB}">
      <dsp:nvSpPr>
        <dsp:cNvPr id="0" name=""/>
        <dsp:cNvSpPr/>
      </dsp:nvSpPr>
      <dsp:spPr>
        <a:xfrm>
          <a:off x="7347" y="0"/>
          <a:ext cx="2196073" cy="470958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600" kern="1200" dirty="0"/>
            <a:t>Input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600" kern="1200" dirty="0"/>
            <a:t>Immagine input</a:t>
          </a:r>
        </a:p>
      </dsp:txBody>
      <dsp:txXfrm>
        <a:off x="21141" y="13794"/>
        <a:ext cx="2168485" cy="443370"/>
      </dsp:txXfrm>
    </dsp:sp>
    <dsp:sp modelId="{895EC8E9-E10C-46B9-8DAE-6262CA96ADEF}">
      <dsp:nvSpPr>
        <dsp:cNvPr id="0" name=""/>
        <dsp:cNvSpPr/>
      </dsp:nvSpPr>
      <dsp:spPr>
        <a:xfrm>
          <a:off x="2423028" y="0"/>
          <a:ext cx="465567" cy="4709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2423028" y="94192"/>
        <a:ext cx="325897" cy="282574"/>
      </dsp:txXfrm>
    </dsp:sp>
    <dsp:sp modelId="{07CCE1FA-8EC4-4BB3-BBEC-BE9BDB3AE852}">
      <dsp:nvSpPr>
        <dsp:cNvPr id="0" name=""/>
        <dsp:cNvSpPr/>
      </dsp:nvSpPr>
      <dsp:spPr>
        <a:xfrm>
          <a:off x="3081850" y="0"/>
          <a:ext cx="2196073" cy="470958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600" kern="1200" dirty="0" err="1"/>
            <a:t>Textura</a:t>
          </a:r>
          <a:r>
            <a:rPr lang="it-IT" sz="600" kern="1200" dirty="0"/>
            <a:t>(https://www.html.it/articoli/modificare-la-texture-di-unimmagine-con-photoshop/), https://stackoverflow.com/questions/6088372/how-to-match-texture-similarity-in-images</a:t>
          </a:r>
        </a:p>
      </dsp:txBody>
      <dsp:txXfrm>
        <a:off x="3095644" y="13794"/>
        <a:ext cx="2168485" cy="443370"/>
      </dsp:txXfrm>
    </dsp:sp>
    <dsp:sp modelId="{2967812B-0D71-4CB3-A69C-C04413CC5AE6}">
      <dsp:nvSpPr>
        <dsp:cNvPr id="0" name=""/>
        <dsp:cNvSpPr/>
      </dsp:nvSpPr>
      <dsp:spPr>
        <a:xfrm>
          <a:off x="5497531" y="0"/>
          <a:ext cx="465567" cy="4709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5497531" y="94192"/>
        <a:ext cx="325897" cy="282574"/>
      </dsp:txXfrm>
    </dsp:sp>
    <dsp:sp modelId="{D37C68C1-745B-4902-85F3-254A7F7D71A4}">
      <dsp:nvSpPr>
        <dsp:cNvPr id="0" name=""/>
        <dsp:cNvSpPr/>
      </dsp:nvSpPr>
      <dsp:spPr>
        <a:xfrm>
          <a:off x="6156353" y="0"/>
          <a:ext cx="2196073" cy="470958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600" kern="1200" dirty="0"/>
            <a:t>Output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600" kern="1200" dirty="0"/>
            <a:t>Immagini simili</a:t>
          </a:r>
        </a:p>
      </dsp:txBody>
      <dsp:txXfrm>
        <a:off x="6170147" y="13794"/>
        <a:ext cx="2168485" cy="443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BF8C6F-BD0B-40BC-8EF1-2CFABDAB0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2DD3E69-C125-4572-92AD-B7EA2F86E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27389D-2D2F-44F4-9AAF-50F78D1C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A70B-7A58-43F7-A14A-6E4EBEA207FB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3EA4BB-17C9-40FE-A7A5-EDC2F0E28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597764-684A-44DD-B00C-1597BD00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EBB1-0DE7-49CA-A132-8261E0C011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471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6D7F32-2BDC-4551-917A-9A5E9F258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FDA0364-D883-4316-8B29-D7FDE86D1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E3EEEB-24F5-46C0-BB4D-0434F80ED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A70B-7A58-43F7-A14A-6E4EBEA207FB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965FC1-A767-4FCE-9A0E-65E96B49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6CCC80-96D1-4D44-AAFD-CE6816AF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EBB1-0DE7-49CA-A132-8261E0C011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95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74E5312-0D6D-497D-A473-31BAB87E4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7EDF9DE-72EB-43DC-92C2-9002540F9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128046-438D-43B7-B388-71EA7125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A70B-7A58-43F7-A14A-6E4EBEA207FB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3D70AF-AED2-4CCF-BB70-13CC4BD7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9B0600-A083-4FFE-A126-871F6F2E8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EBB1-0DE7-49CA-A132-8261E0C011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74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BC39EF-37A4-4317-A175-30C2B181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6F35E5-12C0-4640-91E3-509909ABD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C96038-1D91-4D4E-9E78-1B22A961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A70B-7A58-43F7-A14A-6E4EBEA207FB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46F72C-B531-416E-AC77-9D9ADBEB4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AB006C-C2C1-4DBD-9791-61453104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EBB1-0DE7-49CA-A132-8261E0C011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369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20ED51-A3EB-4596-9634-D9EF36599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F34EB3-37CA-467C-9C8F-B3BFD9D4C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2742B9-404D-4D10-A3A1-8C62050E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A70B-7A58-43F7-A14A-6E4EBEA207FB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5DC870-AC28-454D-A8FC-8759D87E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07A7A1-90DF-478F-9726-211B2324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EBB1-0DE7-49CA-A132-8261E0C011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248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DD927C-34DF-4E25-9F75-3B844019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097BAB-5872-4BA2-9C9E-E06E8C4A9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C76F49D-A7F1-4F28-A742-8359E9246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0DC7F58-9BF7-4461-9955-2238EE647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A70B-7A58-43F7-A14A-6E4EBEA207FB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771B794-0E33-41EC-836D-7A2E802B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324206-B17A-49D9-A4D1-E95DA3F4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EBB1-0DE7-49CA-A132-8261E0C011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557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4A18FB-E970-4104-9247-F5C29DA8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4510D5F-F220-4A8E-9DB6-58A5CB5B7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052177D-781D-4542-BC1C-DCD81F852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8D7537A-CBB0-4962-B144-0D17FD96A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8A70D19-FF56-438E-BEC2-27BBDCBDD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6260A7E-4E27-4938-AB9C-D1E40BF6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A70B-7A58-43F7-A14A-6E4EBEA207FB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AF3AA72-C5B0-49DC-95FE-CA2397CC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27650BD-FDB8-4702-82F5-594D38AA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EBB1-0DE7-49CA-A132-8261E0C011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226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6714D0-82BC-43CB-91B2-2A7481245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6E6D5EE-2BF9-45DC-9B22-ABC7A29B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A70B-7A58-43F7-A14A-6E4EBEA207FB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9E1630-8C6D-41B0-A553-71CC4213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BCA4907-E99D-496B-BE08-06ED9F03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EBB1-0DE7-49CA-A132-8261E0C011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995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2E827C3-58E4-4C6D-96EB-304193364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A70B-7A58-43F7-A14A-6E4EBEA207FB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F3F1A06-4C88-4DD5-B7CD-381A666D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38ED048-D2C3-4B12-AF61-29891AC3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EBB1-0DE7-49CA-A132-8261E0C011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693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CA4B7-755D-40DB-9223-7ED79DC40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838FCD-F1B9-4F06-9D2F-D51DDE0B4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99BBA8D-B037-4323-BF96-EEB43A94E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06EFC28-9E6A-45B4-BE3F-044B8059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A70B-7A58-43F7-A14A-6E4EBEA207FB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D7E368-2343-41D5-B10A-23310D65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2E7790-CCAF-4A48-A708-62C5409C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EBB1-0DE7-49CA-A132-8261E0C011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651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89B8AC-0B4B-4464-8609-510D6E24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CF362FA-FD21-416F-A7A7-F88EE4416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5DE84EA-93E7-4E07-ABD7-F00590C8B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EC282D0-8A34-4602-83A0-3E9EDB0BC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A70B-7A58-43F7-A14A-6E4EBEA207FB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96407D-2EB3-48E2-8B14-E0951CAC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2DCE309-F675-4D50-B386-5ECBE5A6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EBB1-0DE7-49CA-A132-8261E0C011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755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B6C1BFC-C4E9-4BD7-ADAE-A29BFCB51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4744F35-B20D-4D14-A019-70D00B59A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2B63BD-D4D8-403C-888A-BA9AEB6E5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FA70B-7A58-43F7-A14A-6E4EBEA207FB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89C655-3909-40ED-95F2-1AACE36A7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521BCA-DC02-4CBE-81C3-D3BA86137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AEBB1-0DE7-49CA-A132-8261E0C011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10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A89258-C8E9-41C0-9633-DDD9D9AF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Casa fa ciascuno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F58AB88F-30A1-448F-8285-DDFDDADCE9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0386603"/>
              </p:ext>
            </p:extLst>
          </p:nvPr>
        </p:nvGraphicFramePr>
        <p:xfrm>
          <a:off x="1238250" y="1714500"/>
          <a:ext cx="8359775" cy="470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EA91209A-EA26-4C32-9A04-DEFB0BBD12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176190"/>
              </p:ext>
            </p:extLst>
          </p:nvPr>
        </p:nvGraphicFramePr>
        <p:xfrm>
          <a:off x="1238250" y="2399560"/>
          <a:ext cx="8359775" cy="470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83157219-EFCB-4579-8469-EBA1B3C4F0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7015551"/>
              </p:ext>
            </p:extLst>
          </p:nvPr>
        </p:nvGraphicFramePr>
        <p:xfrm>
          <a:off x="1238249" y="3084620"/>
          <a:ext cx="8359775" cy="470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Diagramma 9">
            <a:extLst>
              <a:ext uri="{FF2B5EF4-FFF2-40B4-BE49-F238E27FC236}">
                <a16:creationId xmlns:a16="http://schemas.microsoft.com/office/drawing/2014/main" id="{62487D20-E5AB-4FB9-AE5B-EC7314D045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2211078"/>
              </p:ext>
            </p:extLst>
          </p:nvPr>
        </p:nvGraphicFramePr>
        <p:xfrm>
          <a:off x="1238248" y="3682028"/>
          <a:ext cx="8359775" cy="470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C8A4ECEC-4D3A-4112-8AAA-C5F7E6001E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1807101"/>
              </p:ext>
            </p:extLst>
          </p:nvPr>
        </p:nvGraphicFramePr>
        <p:xfrm>
          <a:off x="1238247" y="4267288"/>
          <a:ext cx="8359775" cy="470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33083571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144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Casa fa ciascuno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Casa fa ciascuno</dc:title>
  <dc:creator>nicola</dc:creator>
  <cp:lastModifiedBy>Nicola Bernabè</cp:lastModifiedBy>
  <cp:revision>11</cp:revision>
  <dcterms:created xsi:type="dcterms:W3CDTF">2020-11-08T09:17:41Z</dcterms:created>
  <dcterms:modified xsi:type="dcterms:W3CDTF">2023-03-21T10:52:52Z</dcterms:modified>
</cp:coreProperties>
</file>