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Hammersmith One"/>
      <p:regular r:id="rId19"/>
    </p:embeddedFont>
    <p:embeddedFont>
      <p:font typeface="Istok Web"/>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stokWeb-regular.fntdata"/><Relationship Id="rId22" Type="http://schemas.openxmlformats.org/officeDocument/2006/relationships/font" Target="fonts/IstokWeb-italic.fntdata"/><Relationship Id="rId21" Type="http://schemas.openxmlformats.org/officeDocument/2006/relationships/font" Target="fonts/IstokWeb-bold.fntdata"/><Relationship Id="rId24" Type="http://schemas.openxmlformats.org/officeDocument/2006/relationships/font" Target="fonts/Montserrat-regular.fntdata"/><Relationship Id="rId23" Type="http://schemas.openxmlformats.org/officeDocument/2006/relationships/font" Target="fonts/IstokWeb-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HammersmithOn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18b3bb6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18b3bb6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b18b3bb6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b18b3bb6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643c860f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643c860f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43c860fe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643c860f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65f33f4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65f33f4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65f33f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65f33f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61998f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61998f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1998f6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1998f6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b18b3bb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b18b3bb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b18b3bb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b18b3bb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270aaa26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270aaa26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b18b3bb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b18b3bb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270aaa26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270aaa26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c62514182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c62514182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4840500" y="-3766000"/>
            <a:ext cx="108300" cy="849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07675" y="0"/>
            <a:ext cx="108300" cy="467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4515450" y="85750"/>
            <a:ext cx="108300" cy="914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3115550" y="1254200"/>
            <a:ext cx="108300" cy="504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693900" y="469925"/>
            <a:ext cx="108300" cy="418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531825" y="4714300"/>
            <a:ext cx="612300" cy="4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998100" y="708125"/>
            <a:ext cx="4336200" cy="2936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998100" y="3953675"/>
            <a:ext cx="4336200" cy="53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p:nvPr/>
        </p:nvSpPr>
        <p:spPr>
          <a:xfrm>
            <a:off x="8428025" y="429200"/>
            <a:ext cx="108300" cy="471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15975" y="3817350"/>
            <a:ext cx="4977900" cy="78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8536325" y="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rot="5400000">
            <a:off x="4178250" y="423550"/>
            <a:ext cx="108300" cy="847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rot="5400000">
            <a:off x="4515750" y="-4090750"/>
            <a:ext cx="108300" cy="9148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hasCustomPrompt="1" type="title"/>
          </p:nvPr>
        </p:nvSpPr>
        <p:spPr>
          <a:xfrm>
            <a:off x="715975" y="1672325"/>
            <a:ext cx="7712100" cy="1387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 name="Google Shape;85;p11"/>
          <p:cNvSpPr txBox="1"/>
          <p:nvPr>
            <p:ph idx="1" type="body"/>
          </p:nvPr>
        </p:nvSpPr>
        <p:spPr>
          <a:xfrm>
            <a:off x="715975" y="3152225"/>
            <a:ext cx="7712100" cy="288300"/>
          </a:xfrm>
          <a:prstGeom prst="rect">
            <a:avLst/>
          </a:prstGeom>
        </p:spPr>
        <p:txBody>
          <a:bodyPr anchorCtr="0" anchor="ctr"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13"/>
          <p:cNvSpPr/>
          <p:nvPr/>
        </p:nvSpPr>
        <p:spPr>
          <a:xfrm rot="5400000">
            <a:off x="4516675" y="-3604100"/>
            <a:ext cx="108300" cy="918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8428075" y="0"/>
            <a:ext cx="721500" cy="93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idx="1" type="subTitle"/>
          </p:nvPr>
        </p:nvSpPr>
        <p:spPr>
          <a:xfrm>
            <a:off x="1845200" y="2199350"/>
            <a:ext cx="2539200" cy="402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2" type="subTitle"/>
          </p:nvPr>
        </p:nvSpPr>
        <p:spPr>
          <a:xfrm>
            <a:off x="5729075" y="2199350"/>
            <a:ext cx="2539200" cy="4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3"/>
          <p:cNvSpPr txBox="1"/>
          <p:nvPr>
            <p:ph idx="3" type="subTitle"/>
          </p:nvPr>
        </p:nvSpPr>
        <p:spPr>
          <a:xfrm>
            <a:off x="1845200" y="3901600"/>
            <a:ext cx="2539200" cy="4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3"/>
          <p:cNvSpPr txBox="1"/>
          <p:nvPr>
            <p:ph idx="4" type="subTitle"/>
          </p:nvPr>
        </p:nvSpPr>
        <p:spPr>
          <a:xfrm>
            <a:off x="5729075" y="3901600"/>
            <a:ext cx="2539200" cy="4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idx="5" type="subTitle"/>
          </p:nvPr>
        </p:nvSpPr>
        <p:spPr>
          <a:xfrm>
            <a:off x="1845200" y="1652600"/>
            <a:ext cx="2584800" cy="546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3"/>
          <p:cNvSpPr txBox="1"/>
          <p:nvPr>
            <p:ph idx="6" type="subTitle"/>
          </p:nvPr>
        </p:nvSpPr>
        <p:spPr>
          <a:xfrm>
            <a:off x="5729075" y="1652600"/>
            <a:ext cx="2584800" cy="546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3"/>
          <p:cNvSpPr txBox="1"/>
          <p:nvPr>
            <p:ph idx="7" type="subTitle"/>
          </p:nvPr>
        </p:nvSpPr>
        <p:spPr>
          <a:xfrm>
            <a:off x="1845200" y="3354950"/>
            <a:ext cx="2584800" cy="546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3"/>
          <p:cNvSpPr txBox="1"/>
          <p:nvPr>
            <p:ph idx="8" type="subTitle"/>
          </p:nvPr>
        </p:nvSpPr>
        <p:spPr>
          <a:xfrm>
            <a:off x="5729075" y="3354950"/>
            <a:ext cx="2584800" cy="546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13"/>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0" name="Shape 100"/>
        <p:cNvGrpSpPr/>
        <p:nvPr/>
      </p:nvGrpSpPr>
      <p:grpSpPr>
        <a:xfrm>
          <a:off x="0" y="0"/>
          <a:ext cx="0" cy="0"/>
          <a:chOff x="0" y="0"/>
          <a:chExt cx="0" cy="0"/>
        </a:xfrm>
      </p:grpSpPr>
      <p:sp>
        <p:nvSpPr>
          <p:cNvPr id="101" name="Google Shape;101;p14"/>
          <p:cNvSpPr/>
          <p:nvPr/>
        </p:nvSpPr>
        <p:spPr>
          <a:xfrm>
            <a:off x="0" y="4167625"/>
            <a:ext cx="710400" cy="100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5400000">
            <a:off x="4517850" y="-458525"/>
            <a:ext cx="108300" cy="9144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02100" y="985925"/>
            <a:ext cx="108300" cy="4190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ph type="title"/>
          </p:nvPr>
        </p:nvSpPr>
        <p:spPr>
          <a:xfrm>
            <a:off x="4133463" y="3083875"/>
            <a:ext cx="38370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2200"/>
            </a:lvl1pPr>
            <a:lvl2pPr lvl="1">
              <a:spcBef>
                <a:spcPts val="0"/>
              </a:spcBef>
              <a:spcAft>
                <a:spcPts val="0"/>
              </a:spcAft>
              <a:buSzPts val="2800"/>
              <a:buNone/>
              <a:defRPr>
                <a:latin typeface="Istok Web"/>
                <a:ea typeface="Istok Web"/>
                <a:cs typeface="Istok Web"/>
                <a:sym typeface="Istok Web"/>
              </a:defRPr>
            </a:lvl2pPr>
            <a:lvl3pPr lvl="2">
              <a:spcBef>
                <a:spcPts val="0"/>
              </a:spcBef>
              <a:spcAft>
                <a:spcPts val="0"/>
              </a:spcAft>
              <a:buSzPts val="2800"/>
              <a:buNone/>
              <a:defRPr>
                <a:latin typeface="Istok Web"/>
                <a:ea typeface="Istok Web"/>
                <a:cs typeface="Istok Web"/>
                <a:sym typeface="Istok Web"/>
              </a:defRPr>
            </a:lvl3pPr>
            <a:lvl4pPr lvl="3">
              <a:spcBef>
                <a:spcPts val="0"/>
              </a:spcBef>
              <a:spcAft>
                <a:spcPts val="0"/>
              </a:spcAft>
              <a:buSzPts val="2800"/>
              <a:buNone/>
              <a:defRPr>
                <a:latin typeface="Istok Web"/>
                <a:ea typeface="Istok Web"/>
                <a:cs typeface="Istok Web"/>
                <a:sym typeface="Istok Web"/>
              </a:defRPr>
            </a:lvl4pPr>
            <a:lvl5pPr lvl="4">
              <a:spcBef>
                <a:spcPts val="0"/>
              </a:spcBef>
              <a:spcAft>
                <a:spcPts val="0"/>
              </a:spcAft>
              <a:buSzPts val="2800"/>
              <a:buNone/>
              <a:defRPr>
                <a:latin typeface="Istok Web"/>
                <a:ea typeface="Istok Web"/>
                <a:cs typeface="Istok Web"/>
                <a:sym typeface="Istok Web"/>
              </a:defRPr>
            </a:lvl5pPr>
            <a:lvl6pPr lvl="5">
              <a:spcBef>
                <a:spcPts val="0"/>
              </a:spcBef>
              <a:spcAft>
                <a:spcPts val="0"/>
              </a:spcAft>
              <a:buSzPts val="2800"/>
              <a:buNone/>
              <a:defRPr>
                <a:latin typeface="Istok Web"/>
                <a:ea typeface="Istok Web"/>
                <a:cs typeface="Istok Web"/>
                <a:sym typeface="Istok Web"/>
              </a:defRPr>
            </a:lvl6pPr>
            <a:lvl7pPr lvl="6">
              <a:spcBef>
                <a:spcPts val="0"/>
              </a:spcBef>
              <a:spcAft>
                <a:spcPts val="0"/>
              </a:spcAft>
              <a:buSzPts val="2800"/>
              <a:buNone/>
              <a:defRPr>
                <a:latin typeface="Istok Web"/>
                <a:ea typeface="Istok Web"/>
                <a:cs typeface="Istok Web"/>
                <a:sym typeface="Istok Web"/>
              </a:defRPr>
            </a:lvl7pPr>
            <a:lvl8pPr lvl="7">
              <a:spcBef>
                <a:spcPts val="0"/>
              </a:spcBef>
              <a:spcAft>
                <a:spcPts val="0"/>
              </a:spcAft>
              <a:buSzPts val="2800"/>
              <a:buNone/>
              <a:defRPr>
                <a:latin typeface="Istok Web"/>
                <a:ea typeface="Istok Web"/>
                <a:cs typeface="Istok Web"/>
                <a:sym typeface="Istok Web"/>
              </a:defRPr>
            </a:lvl8pPr>
            <a:lvl9pPr lvl="8">
              <a:spcBef>
                <a:spcPts val="0"/>
              </a:spcBef>
              <a:spcAft>
                <a:spcPts val="0"/>
              </a:spcAft>
              <a:buSzPts val="2800"/>
              <a:buNone/>
              <a:defRPr>
                <a:latin typeface="Istok Web"/>
                <a:ea typeface="Istok Web"/>
                <a:cs typeface="Istok Web"/>
                <a:sym typeface="Istok Web"/>
              </a:defRPr>
            </a:lvl9pPr>
          </a:lstStyle>
          <a:p/>
        </p:txBody>
      </p:sp>
      <p:sp>
        <p:nvSpPr>
          <p:cNvPr id="105" name="Google Shape;105;p14"/>
          <p:cNvSpPr txBox="1"/>
          <p:nvPr>
            <p:ph idx="1" type="subTitle"/>
          </p:nvPr>
        </p:nvSpPr>
        <p:spPr>
          <a:xfrm>
            <a:off x="1329000" y="1583000"/>
            <a:ext cx="6641400" cy="1314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p:nvPr/>
        </p:nvSpPr>
        <p:spPr>
          <a:xfrm rot="5400000">
            <a:off x="4828200" y="-3310700"/>
            <a:ext cx="108300" cy="856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7" name="Shape 107"/>
        <p:cNvGrpSpPr/>
        <p:nvPr/>
      </p:nvGrpSpPr>
      <p:grpSpPr>
        <a:xfrm>
          <a:off x="0" y="0"/>
          <a:ext cx="0" cy="0"/>
          <a:chOff x="0" y="0"/>
          <a:chExt cx="0" cy="0"/>
        </a:xfrm>
      </p:grpSpPr>
      <p:sp>
        <p:nvSpPr>
          <p:cNvPr id="108" name="Google Shape;108;p15"/>
          <p:cNvSpPr/>
          <p:nvPr/>
        </p:nvSpPr>
        <p:spPr>
          <a:xfrm>
            <a:off x="2944200" y="4685400"/>
            <a:ext cx="6199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943700"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5992350" y="1560250"/>
            <a:ext cx="108300" cy="6199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ph type="title"/>
          </p:nvPr>
        </p:nvSpPr>
        <p:spPr>
          <a:xfrm>
            <a:off x="3558200" y="1853825"/>
            <a:ext cx="1859400" cy="711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800"/>
            </a:lvl1pPr>
            <a:lvl2pPr lvl="1" rtl="0">
              <a:spcBef>
                <a:spcPts val="0"/>
              </a:spcBef>
              <a:spcAft>
                <a:spcPts val="0"/>
              </a:spcAft>
              <a:buSzPts val="2800"/>
              <a:buNone/>
              <a:defRPr>
                <a:latin typeface="Istok Web"/>
                <a:ea typeface="Istok Web"/>
                <a:cs typeface="Istok Web"/>
                <a:sym typeface="Istok Web"/>
              </a:defRPr>
            </a:lvl2pPr>
            <a:lvl3pPr lvl="2" rtl="0">
              <a:spcBef>
                <a:spcPts val="0"/>
              </a:spcBef>
              <a:spcAft>
                <a:spcPts val="0"/>
              </a:spcAft>
              <a:buSzPts val="2800"/>
              <a:buNone/>
              <a:defRPr>
                <a:latin typeface="Istok Web"/>
                <a:ea typeface="Istok Web"/>
                <a:cs typeface="Istok Web"/>
                <a:sym typeface="Istok Web"/>
              </a:defRPr>
            </a:lvl3pPr>
            <a:lvl4pPr lvl="3" rtl="0">
              <a:spcBef>
                <a:spcPts val="0"/>
              </a:spcBef>
              <a:spcAft>
                <a:spcPts val="0"/>
              </a:spcAft>
              <a:buSzPts val="2800"/>
              <a:buNone/>
              <a:defRPr>
                <a:latin typeface="Istok Web"/>
                <a:ea typeface="Istok Web"/>
                <a:cs typeface="Istok Web"/>
                <a:sym typeface="Istok Web"/>
              </a:defRPr>
            </a:lvl4pPr>
            <a:lvl5pPr lvl="4" rtl="0">
              <a:spcBef>
                <a:spcPts val="0"/>
              </a:spcBef>
              <a:spcAft>
                <a:spcPts val="0"/>
              </a:spcAft>
              <a:buSzPts val="2800"/>
              <a:buNone/>
              <a:defRPr>
                <a:latin typeface="Istok Web"/>
                <a:ea typeface="Istok Web"/>
                <a:cs typeface="Istok Web"/>
                <a:sym typeface="Istok Web"/>
              </a:defRPr>
            </a:lvl5pPr>
            <a:lvl6pPr lvl="5" rtl="0">
              <a:spcBef>
                <a:spcPts val="0"/>
              </a:spcBef>
              <a:spcAft>
                <a:spcPts val="0"/>
              </a:spcAft>
              <a:buSzPts val="2800"/>
              <a:buNone/>
              <a:defRPr>
                <a:latin typeface="Istok Web"/>
                <a:ea typeface="Istok Web"/>
                <a:cs typeface="Istok Web"/>
                <a:sym typeface="Istok Web"/>
              </a:defRPr>
            </a:lvl6pPr>
            <a:lvl7pPr lvl="6" rtl="0">
              <a:spcBef>
                <a:spcPts val="0"/>
              </a:spcBef>
              <a:spcAft>
                <a:spcPts val="0"/>
              </a:spcAft>
              <a:buSzPts val="2800"/>
              <a:buNone/>
              <a:defRPr>
                <a:latin typeface="Istok Web"/>
                <a:ea typeface="Istok Web"/>
                <a:cs typeface="Istok Web"/>
                <a:sym typeface="Istok Web"/>
              </a:defRPr>
            </a:lvl7pPr>
            <a:lvl8pPr lvl="7" rtl="0">
              <a:spcBef>
                <a:spcPts val="0"/>
              </a:spcBef>
              <a:spcAft>
                <a:spcPts val="0"/>
              </a:spcAft>
              <a:buSzPts val="2800"/>
              <a:buNone/>
              <a:defRPr>
                <a:latin typeface="Istok Web"/>
                <a:ea typeface="Istok Web"/>
                <a:cs typeface="Istok Web"/>
                <a:sym typeface="Istok Web"/>
              </a:defRPr>
            </a:lvl8pPr>
            <a:lvl9pPr lvl="8" rtl="0">
              <a:spcBef>
                <a:spcPts val="0"/>
              </a:spcBef>
              <a:spcAft>
                <a:spcPts val="0"/>
              </a:spcAft>
              <a:buSzPts val="2800"/>
              <a:buNone/>
              <a:defRPr>
                <a:latin typeface="Istok Web"/>
                <a:ea typeface="Istok Web"/>
                <a:cs typeface="Istok Web"/>
                <a:sym typeface="Istok Web"/>
              </a:defRPr>
            </a:lvl9pPr>
          </a:lstStyle>
          <a:p/>
        </p:txBody>
      </p:sp>
      <p:sp>
        <p:nvSpPr>
          <p:cNvPr id="112" name="Google Shape;112;p15"/>
          <p:cNvSpPr txBox="1"/>
          <p:nvPr>
            <p:ph idx="1" type="subTitle"/>
          </p:nvPr>
        </p:nvSpPr>
        <p:spPr>
          <a:xfrm>
            <a:off x="3570400" y="2577775"/>
            <a:ext cx="4229400" cy="71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13" name="Shape 113"/>
        <p:cNvGrpSpPr/>
        <p:nvPr/>
      </p:nvGrpSpPr>
      <p:grpSpPr>
        <a:xfrm>
          <a:off x="0" y="0"/>
          <a:ext cx="0" cy="0"/>
          <a:chOff x="0" y="0"/>
          <a:chExt cx="0" cy="0"/>
        </a:xfrm>
      </p:grpSpPr>
      <p:sp>
        <p:nvSpPr>
          <p:cNvPr id="114" name="Google Shape;114;p16"/>
          <p:cNvSpPr txBox="1"/>
          <p:nvPr>
            <p:ph type="title"/>
          </p:nvPr>
        </p:nvSpPr>
        <p:spPr>
          <a:xfrm>
            <a:off x="2039125" y="1882350"/>
            <a:ext cx="3523800" cy="652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4800"/>
            </a:lvl1pPr>
            <a:lvl2pPr lvl="1" rtl="0">
              <a:spcBef>
                <a:spcPts val="0"/>
              </a:spcBef>
              <a:spcAft>
                <a:spcPts val="0"/>
              </a:spcAft>
              <a:buSzPts val="2800"/>
              <a:buNone/>
              <a:defRPr>
                <a:latin typeface="Istok Web"/>
                <a:ea typeface="Istok Web"/>
                <a:cs typeface="Istok Web"/>
                <a:sym typeface="Istok Web"/>
              </a:defRPr>
            </a:lvl2pPr>
            <a:lvl3pPr lvl="2" rtl="0">
              <a:spcBef>
                <a:spcPts val="0"/>
              </a:spcBef>
              <a:spcAft>
                <a:spcPts val="0"/>
              </a:spcAft>
              <a:buSzPts val="2800"/>
              <a:buNone/>
              <a:defRPr>
                <a:latin typeface="Istok Web"/>
                <a:ea typeface="Istok Web"/>
                <a:cs typeface="Istok Web"/>
                <a:sym typeface="Istok Web"/>
              </a:defRPr>
            </a:lvl3pPr>
            <a:lvl4pPr lvl="3" rtl="0">
              <a:spcBef>
                <a:spcPts val="0"/>
              </a:spcBef>
              <a:spcAft>
                <a:spcPts val="0"/>
              </a:spcAft>
              <a:buSzPts val="2800"/>
              <a:buNone/>
              <a:defRPr>
                <a:latin typeface="Istok Web"/>
                <a:ea typeface="Istok Web"/>
                <a:cs typeface="Istok Web"/>
                <a:sym typeface="Istok Web"/>
              </a:defRPr>
            </a:lvl4pPr>
            <a:lvl5pPr lvl="4" rtl="0">
              <a:spcBef>
                <a:spcPts val="0"/>
              </a:spcBef>
              <a:spcAft>
                <a:spcPts val="0"/>
              </a:spcAft>
              <a:buSzPts val="2800"/>
              <a:buNone/>
              <a:defRPr>
                <a:latin typeface="Istok Web"/>
                <a:ea typeface="Istok Web"/>
                <a:cs typeface="Istok Web"/>
                <a:sym typeface="Istok Web"/>
              </a:defRPr>
            </a:lvl5pPr>
            <a:lvl6pPr lvl="5" rtl="0">
              <a:spcBef>
                <a:spcPts val="0"/>
              </a:spcBef>
              <a:spcAft>
                <a:spcPts val="0"/>
              </a:spcAft>
              <a:buSzPts val="2800"/>
              <a:buNone/>
              <a:defRPr>
                <a:latin typeface="Istok Web"/>
                <a:ea typeface="Istok Web"/>
                <a:cs typeface="Istok Web"/>
                <a:sym typeface="Istok Web"/>
              </a:defRPr>
            </a:lvl6pPr>
            <a:lvl7pPr lvl="6" rtl="0">
              <a:spcBef>
                <a:spcPts val="0"/>
              </a:spcBef>
              <a:spcAft>
                <a:spcPts val="0"/>
              </a:spcAft>
              <a:buSzPts val="2800"/>
              <a:buNone/>
              <a:defRPr>
                <a:latin typeface="Istok Web"/>
                <a:ea typeface="Istok Web"/>
                <a:cs typeface="Istok Web"/>
                <a:sym typeface="Istok Web"/>
              </a:defRPr>
            </a:lvl7pPr>
            <a:lvl8pPr lvl="7" rtl="0">
              <a:spcBef>
                <a:spcPts val="0"/>
              </a:spcBef>
              <a:spcAft>
                <a:spcPts val="0"/>
              </a:spcAft>
              <a:buSzPts val="2800"/>
              <a:buNone/>
              <a:defRPr>
                <a:latin typeface="Istok Web"/>
                <a:ea typeface="Istok Web"/>
                <a:cs typeface="Istok Web"/>
                <a:sym typeface="Istok Web"/>
              </a:defRPr>
            </a:lvl8pPr>
            <a:lvl9pPr lvl="8" rtl="0">
              <a:spcBef>
                <a:spcPts val="0"/>
              </a:spcBef>
              <a:spcAft>
                <a:spcPts val="0"/>
              </a:spcAft>
              <a:buSzPts val="2800"/>
              <a:buNone/>
              <a:defRPr>
                <a:latin typeface="Istok Web"/>
                <a:ea typeface="Istok Web"/>
                <a:cs typeface="Istok Web"/>
                <a:sym typeface="Istok Web"/>
              </a:defRPr>
            </a:lvl9pPr>
          </a:lstStyle>
          <a:p/>
        </p:txBody>
      </p:sp>
      <p:sp>
        <p:nvSpPr>
          <p:cNvPr id="115" name="Google Shape;115;p16"/>
          <p:cNvSpPr txBox="1"/>
          <p:nvPr>
            <p:ph idx="1" type="subTitle"/>
          </p:nvPr>
        </p:nvSpPr>
        <p:spPr>
          <a:xfrm>
            <a:off x="1305700" y="2546825"/>
            <a:ext cx="4257300" cy="73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6"/>
          <p:cNvSpPr/>
          <p:nvPr/>
        </p:nvSpPr>
        <p:spPr>
          <a:xfrm flipH="1">
            <a:off x="-100" y="4685400"/>
            <a:ext cx="62004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6092000"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rot="5400000">
            <a:off x="3012625" y="1593400"/>
            <a:ext cx="108300" cy="61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19" name="Shape 119"/>
        <p:cNvGrpSpPr/>
        <p:nvPr/>
      </p:nvGrpSpPr>
      <p:grpSpPr>
        <a:xfrm>
          <a:off x="0" y="0"/>
          <a:ext cx="0" cy="0"/>
          <a:chOff x="0" y="0"/>
          <a:chExt cx="0" cy="0"/>
        </a:xfrm>
      </p:grpSpPr>
      <p:sp>
        <p:nvSpPr>
          <p:cNvPr id="120" name="Google Shape;120;p17"/>
          <p:cNvSpPr txBox="1"/>
          <p:nvPr>
            <p:ph type="title"/>
          </p:nvPr>
        </p:nvSpPr>
        <p:spPr>
          <a:xfrm>
            <a:off x="3666025" y="1859225"/>
            <a:ext cx="3595500" cy="68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800"/>
            </a:lvl1pPr>
            <a:lvl2pPr lvl="1" rtl="0">
              <a:spcBef>
                <a:spcPts val="0"/>
              </a:spcBef>
              <a:spcAft>
                <a:spcPts val="0"/>
              </a:spcAft>
              <a:buSzPts val="2800"/>
              <a:buNone/>
              <a:defRPr>
                <a:latin typeface="Istok Web"/>
                <a:ea typeface="Istok Web"/>
                <a:cs typeface="Istok Web"/>
                <a:sym typeface="Istok Web"/>
              </a:defRPr>
            </a:lvl2pPr>
            <a:lvl3pPr lvl="2" rtl="0">
              <a:spcBef>
                <a:spcPts val="0"/>
              </a:spcBef>
              <a:spcAft>
                <a:spcPts val="0"/>
              </a:spcAft>
              <a:buSzPts val="2800"/>
              <a:buNone/>
              <a:defRPr>
                <a:latin typeface="Istok Web"/>
                <a:ea typeface="Istok Web"/>
                <a:cs typeface="Istok Web"/>
                <a:sym typeface="Istok Web"/>
              </a:defRPr>
            </a:lvl3pPr>
            <a:lvl4pPr lvl="3" rtl="0">
              <a:spcBef>
                <a:spcPts val="0"/>
              </a:spcBef>
              <a:spcAft>
                <a:spcPts val="0"/>
              </a:spcAft>
              <a:buSzPts val="2800"/>
              <a:buNone/>
              <a:defRPr>
                <a:latin typeface="Istok Web"/>
                <a:ea typeface="Istok Web"/>
                <a:cs typeface="Istok Web"/>
                <a:sym typeface="Istok Web"/>
              </a:defRPr>
            </a:lvl4pPr>
            <a:lvl5pPr lvl="4" rtl="0">
              <a:spcBef>
                <a:spcPts val="0"/>
              </a:spcBef>
              <a:spcAft>
                <a:spcPts val="0"/>
              </a:spcAft>
              <a:buSzPts val="2800"/>
              <a:buNone/>
              <a:defRPr>
                <a:latin typeface="Istok Web"/>
                <a:ea typeface="Istok Web"/>
                <a:cs typeface="Istok Web"/>
                <a:sym typeface="Istok Web"/>
              </a:defRPr>
            </a:lvl5pPr>
            <a:lvl6pPr lvl="5" rtl="0">
              <a:spcBef>
                <a:spcPts val="0"/>
              </a:spcBef>
              <a:spcAft>
                <a:spcPts val="0"/>
              </a:spcAft>
              <a:buSzPts val="2800"/>
              <a:buNone/>
              <a:defRPr>
                <a:latin typeface="Istok Web"/>
                <a:ea typeface="Istok Web"/>
                <a:cs typeface="Istok Web"/>
                <a:sym typeface="Istok Web"/>
              </a:defRPr>
            </a:lvl6pPr>
            <a:lvl7pPr lvl="6" rtl="0">
              <a:spcBef>
                <a:spcPts val="0"/>
              </a:spcBef>
              <a:spcAft>
                <a:spcPts val="0"/>
              </a:spcAft>
              <a:buSzPts val="2800"/>
              <a:buNone/>
              <a:defRPr>
                <a:latin typeface="Istok Web"/>
                <a:ea typeface="Istok Web"/>
                <a:cs typeface="Istok Web"/>
                <a:sym typeface="Istok Web"/>
              </a:defRPr>
            </a:lvl7pPr>
            <a:lvl8pPr lvl="7" rtl="0">
              <a:spcBef>
                <a:spcPts val="0"/>
              </a:spcBef>
              <a:spcAft>
                <a:spcPts val="0"/>
              </a:spcAft>
              <a:buSzPts val="2800"/>
              <a:buNone/>
              <a:defRPr>
                <a:latin typeface="Istok Web"/>
                <a:ea typeface="Istok Web"/>
                <a:cs typeface="Istok Web"/>
                <a:sym typeface="Istok Web"/>
              </a:defRPr>
            </a:lvl8pPr>
            <a:lvl9pPr lvl="8" rtl="0">
              <a:spcBef>
                <a:spcPts val="0"/>
              </a:spcBef>
              <a:spcAft>
                <a:spcPts val="0"/>
              </a:spcAft>
              <a:buSzPts val="2800"/>
              <a:buNone/>
              <a:defRPr>
                <a:latin typeface="Istok Web"/>
                <a:ea typeface="Istok Web"/>
                <a:cs typeface="Istok Web"/>
                <a:sym typeface="Istok Web"/>
              </a:defRPr>
            </a:lvl9pPr>
          </a:lstStyle>
          <a:p/>
        </p:txBody>
      </p:sp>
      <p:sp>
        <p:nvSpPr>
          <p:cNvPr id="121" name="Google Shape;121;p17"/>
          <p:cNvSpPr txBox="1"/>
          <p:nvPr>
            <p:ph idx="1" type="subTitle"/>
          </p:nvPr>
        </p:nvSpPr>
        <p:spPr>
          <a:xfrm>
            <a:off x="3684575" y="2583575"/>
            <a:ext cx="4258500" cy="104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7"/>
          <p:cNvSpPr/>
          <p:nvPr/>
        </p:nvSpPr>
        <p:spPr>
          <a:xfrm>
            <a:off x="0" y="4685275"/>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076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rot="5400000">
            <a:off x="4522475" y="83800"/>
            <a:ext cx="108300" cy="9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25" name="Shape 125"/>
        <p:cNvGrpSpPr/>
        <p:nvPr/>
      </p:nvGrpSpPr>
      <p:grpSpPr>
        <a:xfrm>
          <a:off x="0" y="0"/>
          <a:ext cx="0" cy="0"/>
          <a:chOff x="0" y="0"/>
          <a:chExt cx="0" cy="0"/>
        </a:xfrm>
      </p:grpSpPr>
      <p:sp>
        <p:nvSpPr>
          <p:cNvPr id="126" name="Google Shape;126;p18"/>
          <p:cNvSpPr txBox="1"/>
          <p:nvPr>
            <p:ph type="title"/>
          </p:nvPr>
        </p:nvSpPr>
        <p:spPr>
          <a:xfrm>
            <a:off x="5227500" y="1603088"/>
            <a:ext cx="2476200" cy="45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200"/>
            </a:lvl1pPr>
            <a:lvl2pPr lvl="1" rtl="0">
              <a:spcBef>
                <a:spcPts val="0"/>
              </a:spcBef>
              <a:spcAft>
                <a:spcPts val="0"/>
              </a:spcAft>
              <a:buSzPts val="2800"/>
              <a:buNone/>
              <a:defRPr>
                <a:latin typeface="Istok Web"/>
                <a:ea typeface="Istok Web"/>
                <a:cs typeface="Istok Web"/>
                <a:sym typeface="Istok Web"/>
              </a:defRPr>
            </a:lvl2pPr>
            <a:lvl3pPr lvl="2" rtl="0">
              <a:spcBef>
                <a:spcPts val="0"/>
              </a:spcBef>
              <a:spcAft>
                <a:spcPts val="0"/>
              </a:spcAft>
              <a:buSzPts val="2800"/>
              <a:buNone/>
              <a:defRPr>
                <a:latin typeface="Istok Web"/>
                <a:ea typeface="Istok Web"/>
                <a:cs typeface="Istok Web"/>
                <a:sym typeface="Istok Web"/>
              </a:defRPr>
            </a:lvl3pPr>
            <a:lvl4pPr lvl="3" rtl="0">
              <a:spcBef>
                <a:spcPts val="0"/>
              </a:spcBef>
              <a:spcAft>
                <a:spcPts val="0"/>
              </a:spcAft>
              <a:buSzPts val="2800"/>
              <a:buNone/>
              <a:defRPr>
                <a:latin typeface="Istok Web"/>
                <a:ea typeface="Istok Web"/>
                <a:cs typeface="Istok Web"/>
                <a:sym typeface="Istok Web"/>
              </a:defRPr>
            </a:lvl4pPr>
            <a:lvl5pPr lvl="4" rtl="0">
              <a:spcBef>
                <a:spcPts val="0"/>
              </a:spcBef>
              <a:spcAft>
                <a:spcPts val="0"/>
              </a:spcAft>
              <a:buSzPts val="2800"/>
              <a:buNone/>
              <a:defRPr>
                <a:latin typeface="Istok Web"/>
                <a:ea typeface="Istok Web"/>
                <a:cs typeface="Istok Web"/>
                <a:sym typeface="Istok Web"/>
              </a:defRPr>
            </a:lvl5pPr>
            <a:lvl6pPr lvl="5" rtl="0">
              <a:spcBef>
                <a:spcPts val="0"/>
              </a:spcBef>
              <a:spcAft>
                <a:spcPts val="0"/>
              </a:spcAft>
              <a:buSzPts val="2800"/>
              <a:buNone/>
              <a:defRPr>
                <a:latin typeface="Istok Web"/>
                <a:ea typeface="Istok Web"/>
                <a:cs typeface="Istok Web"/>
                <a:sym typeface="Istok Web"/>
              </a:defRPr>
            </a:lvl6pPr>
            <a:lvl7pPr lvl="6" rtl="0">
              <a:spcBef>
                <a:spcPts val="0"/>
              </a:spcBef>
              <a:spcAft>
                <a:spcPts val="0"/>
              </a:spcAft>
              <a:buSzPts val="2800"/>
              <a:buNone/>
              <a:defRPr>
                <a:latin typeface="Istok Web"/>
                <a:ea typeface="Istok Web"/>
                <a:cs typeface="Istok Web"/>
                <a:sym typeface="Istok Web"/>
              </a:defRPr>
            </a:lvl7pPr>
            <a:lvl8pPr lvl="7" rtl="0">
              <a:spcBef>
                <a:spcPts val="0"/>
              </a:spcBef>
              <a:spcAft>
                <a:spcPts val="0"/>
              </a:spcAft>
              <a:buSzPts val="2800"/>
              <a:buNone/>
              <a:defRPr>
                <a:latin typeface="Istok Web"/>
                <a:ea typeface="Istok Web"/>
                <a:cs typeface="Istok Web"/>
                <a:sym typeface="Istok Web"/>
              </a:defRPr>
            </a:lvl8pPr>
            <a:lvl9pPr lvl="8" rtl="0">
              <a:spcBef>
                <a:spcPts val="0"/>
              </a:spcBef>
              <a:spcAft>
                <a:spcPts val="0"/>
              </a:spcAft>
              <a:buSzPts val="2800"/>
              <a:buNone/>
              <a:defRPr>
                <a:latin typeface="Istok Web"/>
                <a:ea typeface="Istok Web"/>
                <a:cs typeface="Istok Web"/>
                <a:sym typeface="Istok Web"/>
              </a:defRPr>
            </a:lvl9pPr>
          </a:lstStyle>
          <a:p/>
        </p:txBody>
      </p:sp>
      <p:sp>
        <p:nvSpPr>
          <p:cNvPr id="127" name="Google Shape;127;p18"/>
          <p:cNvSpPr txBox="1"/>
          <p:nvPr>
            <p:ph idx="1" type="subTitle"/>
          </p:nvPr>
        </p:nvSpPr>
        <p:spPr>
          <a:xfrm>
            <a:off x="5237850" y="2057613"/>
            <a:ext cx="3214500" cy="13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 name="Google Shape;128;p18"/>
          <p:cNvSpPr txBox="1"/>
          <p:nvPr>
            <p:ph idx="2"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8"/>
          <p:cNvSpPr/>
          <p:nvPr/>
        </p:nvSpPr>
        <p:spPr>
          <a:xfrm rot="10800000">
            <a:off x="-1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rot="-5400000">
            <a:off x="4517850" y="812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rot="10800000">
            <a:off x="607675" y="4610100"/>
            <a:ext cx="1083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rot="10800000">
            <a:off x="607675" y="4648500"/>
            <a:ext cx="108300" cy="49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33" name="Shape 133"/>
        <p:cNvGrpSpPr/>
        <p:nvPr/>
      </p:nvGrpSpPr>
      <p:grpSpPr>
        <a:xfrm>
          <a:off x="0" y="0"/>
          <a:ext cx="0" cy="0"/>
          <a:chOff x="0" y="0"/>
          <a:chExt cx="0" cy="0"/>
        </a:xfrm>
      </p:grpSpPr>
      <p:sp>
        <p:nvSpPr>
          <p:cNvPr id="134" name="Google Shape;134;p19"/>
          <p:cNvSpPr/>
          <p:nvPr/>
        </p:nvSpPr>
        <p:spPr>
          <a:xfrm>
            <a:off x="6076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0" y="4685275"/>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5400000">
            <a:off x="4517850" y="81400"/>
            <a:ext cx="108300" cy="915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idx="1" type="subTitle"/>
          </p:nvPr>
        </p:nvSpPr>
        <p:spPr>
          <a:xfrm>
            <a:off x="989100" y="2998875"/>
            <a:ext cx="1932300" cy="65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9"/>
          <p:cNvSpPr txBox="1"/>
          <p:nvPr>
            <p:ph idx="2" type="subTitle"/>
          </p:nvPr>
        </p:nvSpPr>
        <p:spPr>
          <a:xfrm>
            <a:off x="878399" y="2457550"/>
            <a:ext cx="2153700" cy="40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19"/>
          <p:cNvSpPr txBox="1"/>
          <p:nvPr>
            <p:ph idx="3" type="subTitle"/>
          </p:nvPr>
        </p:nvSpPr>
        <p:spPr>
          <a:xfrm>
            <a:off x="3605851" y="2998875"/>
            <a:ext cx="1932300" cy="65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9"/>
          <p:cNvSpPr txBox="1"/>
          <p:nvPr>
            <p:ph idx="4" type="subTitle"/>
          </p:nvPr>
        </p:nvSpPr>
        <p:spPr>
          <a:xfrm>
            <a:off x="3495150" y="2457550"/>
            <a:ext cx="2153700" cy="40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19"/>
          <p:cNvSpPr txBox="1"/>
          <p:nvPr>
            <p:ph idx="5" type="subTitle"/>
          </p:nvPr>
        </p:nvSpPr>
        <p:spPr>
          <a:xfrm>
            <a:off x="6222602" y="2998875"/>
            <a:ext cx="1932300" cy="65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9"/>
          <p:cNvSpPr txBox="1"/>
          <p:nvPr>
            <p:ph idx="6" type="subTitle"/>
          </p:nvPr>
        </p:nvSpPr>
        <p:spPr>
          <a:xfrm>
            <a:off x="6111901" y="2457550"/>
            <a:ext cx="2153700" cy="40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19"/>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44" name="Shape 144"/>
        <p:cNvGrpSpPr/>
        <p:nvPr/>
      </p:nvGrpSpPr>
      <p:grpSpPr>
        <a:xfrm>
          <a:off x="0" y="0"/>
          <a:ext cx="0" cy="0"/>
          <a:chOff x="0" y="0"/>
          <a:chExt cx="0" cy="0"/>
        </a:xfrm>
      </p:grpSpPr>
      <p:sp>
        <p:nvSpPr>
          <p:cNvPr id="145" name="Google Shape;145;p20"/>
          <p:cNvSpPr/>
          <p:nvPr/>
        </p:nvSpPr>
        <p:spPr>
          <a:xfrm flipH="1" rot="5400000">
            <a:off x="4516050" y="79450"/>
            <a:ext cx="108300" cy="916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0"/>
          <p:cNvGrpSpPr/>
          <p:nvPr/>
        </p:nvGrpSpPr>
        <p:grpSpPr>
          <a:xfrm flipH="1" rot="10800000">
            <a:off x="-6925" y="0"/>
            <a:ext cx="9157800" cy="5143500"/>
            <a:chOff x="-6900" y="0"/>
            <a:chExt cx="9157800" cy="5143500"/>
          </a:xfrm>
        </p:grpSpPr>
        <p:sp>
          <p:nvSpPr>
            <p:cNvPr id="147" name="Google Shape;147;p20"/>
            <p:cNvSpPr/>
            <p:nvPr/>
          </p:nvSpPr>
          <p:spPr>
            <a:xfrm flipH="1" rot="10800000">
              <a:off x="8536325" y="4203900"/>
              <a:ext cx="607800" cy="93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flipH="1" rot="5400000">
              <a:off x="4517850" y="-429225"/>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flipH="1" rot="10800000">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flipH="1" rot="10800000">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0"/>
          <p:cNvSpPr txBox="1"/>
          <p:nvPr>
            <p:ph idx="1" type="subTitle"/>
          </p:nvPr>
        </p:nvSpPr>
        <p:spPr>
          <a:xfrm>
            <a:off x="2508963" y="1867238"/>
            <a:ext cx="2196000" cy="63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20"/>
          <p:cNvSpPr txBox="1"/>
          <p:nvPr>
            <p:ph idx="2" type="subTitle"/>
          </p:nvPr>
        </p:nvSpPr>
        <p:spPr>
          <a:xfrm>
            <a:off x="2508971" y="1370800"/>
            <a:ext cx="1432500" cy="635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0"/>
          <p:cNvSpPr txBox="1"/>
          <p:nvPr>
            <p:ph idx="3" type="subTitle"/>
          </p:nvPr>
        </p:nvSpPr>
        <p:spPr>
          <a:xfrm>
            <a:off x="2508987" y="3578538"/>
            <a:ext cx="2196000" cy="63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0"/>
          <p:cNvSpPr txBox="1"/>
          <p:nvPr>
            <p:ph idx="4" type="subTitle"/>
          </p:nvPr>
        </p:nvSpPr>
        <p:spPr>
          <a:xfrm>
            <a:off x="2508995" y="3082100"/>
            <a:ext cx="1432500" cy="635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0"/>
          <p:cNvSpPr txBox="1"/>
          <p:nvPr>
            <p:ph idx="5" type="subTitle"/>
          </p:nvPr>
        </p:nvSpPr>
        <p:spPr>
          <a:xfrm>
            <a:off x="4211200" y="2762975"/>
            <a:ext cx="2196000" cy="63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20"/>
          <p:cNvSpPr txBox="1"/>
          <p:nvPr>
            <p:ph idx="6" type="subTitle"/>
          </p:nvPr>
        </p:nvSpPr>
        <p:spPr>
          <a:xfrm>
            <a:off x="4974638" y="2266525"/>
            <a:ext cx="1432500" cy="63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0"/>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a:off x="-30475" y="-18300"/>
            <a:ext cx="9198900" cy="5212200"/>
          </a:xfrm>
          <a:prstGeom prst="rect">
            <a:avLst/>
          </a:prstGeom>
          <a:gradFill>
            <a:gsLst>
              <a:gs pos="0">
                <a:schemeClr val="lt1"/>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88850" y="4066025"/>
            <a:ext cx="7803000" cy="112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
          <p:cNvGrpSpPr/>
          <p:nvPr/>
        </p:nvGrpSpPr>
        <p:grpSpPr>
          <a:xfrm>
            <a:off x="607675" y="4015500"/>
            <a:ext cx="7928650" cy="1128000"/>
            <a:chOff x="607675" y="4015500"/>
            <a:chExt cx="7928650" cy="1128000"/>
          </a:xfrm>
        </p:grpSpPr>
        <p:sp>
          <p:nvSpPr>
            <p:cNvPr id="23" name="Google Shape;23;p3"/>
            <p:cNvSpPr/>
            <p:nvPr/>
          </p:nvSpPr>
          <p:spPr>
            <a:xfrm rot="5400000">
              <a:off x="4518900" y="108150"/>
              <a:ext cx="108300" cy="792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07675" y="4015500"/>
              <a:ext cx="108300" cy="11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428025" y="4015500"/>
              <a:ext cx="108300" cy="11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4517850" y="470200"/>
              <a:ext cx="108300" cy="77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4516975" y="696700"/>
              <a:ext cx="108300" cy="77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4516975" y="923200"/>
              <a:ext cx="108300" cy="77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1499700" y="2361125"/>
            <a:ext cx="6144600" cy="705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3427350" y="971150"/>
            <a:ext cx="2289300" cy="13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117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1" name="Google Shape;31;p3"/>
          <p:cNvSpPr txBox="1"/>
          <p:nvPr>
            <p:ph idx="1" type="subTitle"/>
          </p:nvPr>
        </p:nvSpPr>
        <p:spPr>
          <a:xfrm>
            <a:off x="2135400" y="3066250"/>
            <a:ext cx="4873200" cy="546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158" name="Shape 158"/>
        <p:cNvGrpSpPr/>
        <p:nvPr/>
      </p:nvGrpSpPr>
      <p:grpSpPr>
        <a:xfrm>
          <a:off x="0" y="0"/>
          <a:ext cx="0" cy="0"/>
          <a:chOff x="0" y="0"/>
          <a:chExt cx="0" cy="0"/>
        </a:xfrm>
      </p:grpSpPr>
      <p:sp>
        <p:nvSpPr>
          <p:cNvPr id="159" name="Google Shape;159;p21"/>
          <p:cNvSpPr/>
          <p:nvPr/>
        </p:nvSpPr>
        <p:spPr>
          <a:xfrm>
            <a:off x="-6900" y="4612125"/>
            <a:ext cx="673800" cy="53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rot="-5400000">
            <a:off x="4517850" y="85600"/>
            <a:ext cx="108300" cy="914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076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ph idx="1" type="subTitle"/>
          </p:nvPr>
        </p:nvSpPr>
        <p:spPr>
          <a:xfrm>
            <a:off x="5021650" y="1567276"/>
            <a:ext cx="3100500" cy="486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100"/>
              <a:buNone/>
              <a:defRPr sz="2200">
                <a:solidFill>
                  <a:schemeClr val="dk1"/>
                </a:solidFill>
                <a:latin typeface="Hammersmith One"/>
                <a:ea typeface="Hammersmith One"/>
                <a:cs typeface="Hammersmith One"/>
                <a:sym typeface="Hammersmith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21"/>
          <p:cNvSpPr txBox="1"/>
          <p:nvPr>
            <p:ph idx="2" type="body"/>
          </p:nvPr>
        </p:nvSpPr>
        <p:spPr>
          <a:xfrm>
            <a:off x="4687000" y="2436275"/>
            <a:ext cx="3435300" cy="1223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chemeClr val="accent1"/>
              </a:buClr>
              <a:buSzPts val="1400"/>
              <a:buChar char="●"/>
              <a:defRPr sz="1600">
                <a:solidFill>
                  <a:schemeClr val="dk1"/>
                </a:solidFill>
              </a:defRPr>
            </a:lvl1pPr>
            <a:lvl2pPr indent="-317500" lvl="1" marL="914400" rtl="0">
              <a:spcBef>
                <a:spcPts val="0"/>
              </a:spcBef>
              <a:spcAft>
                <a:spcPts val="0"/>
              </a:spcAft>
              <a:buSzPts val="1400"/>
              <a:buFont typeface="Nunito"/>
              <a:buChar char="○"/>
              <a:defRPr/>
            </a:lvl2pPr>
            <a:lvl3pPr indent="-317500" lvl="2" marL="1371600" rtl="0">
              <a:spcBef>
                <a:spcPts val="0"/>
              </a:spcBef>
              <a:spcAft>
                <a:spcPts val="0"/>
              </a:spcAft>
              <a:buSzPts val="1400"/>
              <a:buFont typeface="Nunito"/>
              <a:buChar char="■"/>
              <a:defRPr/>
            </a:lvl3pPr>
            <a:lvl4pPr indent="-317500" lvl="3" marL="1828800" rtl="0">
              <a:spcBef>
                <a:spcPts val="0"/>
              </a:spcBef>
              <a:spcAft>
                <a:spcPts val="0"/>
              </a:spcAft>
              <a:buSzPts val="1400"/>
              <a:buFont typeface="Nunito"/>
              <a:buChar char="●"/>
              <a:defRPr/>
            </a:lvl4pPr>
            <a:lvl5pPr indent="-317500" lvl="4" marL="2286000" rtl="0">
              <a:spcBef>
                <a:spcPts val="0"/>
              </a:spcBef>
              <a:spcAft>
                <a:spcPts val="0"/>
              </a:spcAft>
              <a:buSzPts val="1400"/>
              <a:buFont typeface="Nunito"/>
              <a:buChar char="○"/>
              <a:defRPr/>
            </a:lvl5pPr>
            <a:lvl6pPr indent="-317500" lvl="5" marL="2743200" rtl="0">
              <a:spcBef>
                <a:spcPts val="0"/>
              </a:spcBef>
              <a:spcAft>
                <a:spcPts val="0"/>
              </a:spcAft>
              <a:buSzPts val="1400"/>
              <a:buFont typeface="Nunito"/>
              <a:buChar char="■"/>
              <a:defRPr/>
            </a:lvl6pPr>
            <a:lvl7pPr indent="-317500" lvl="6" marL="3200400" rtl="0">
              <a:spcBef>
                <a:spcPts val="0"/>
              </a:spcBef>
              <a:spcAft>
                <a:spcPts val="0"/>
              </a:spcAft>
              <a:buSzPts val="1400"/>
              <a:buFont typeface="Nunito"/>
              <a:buChar char="●"/>
              <a:defRPr/>
            </a:lvl7pPr>
            <a:lvl8pPr indent="-317500" lvl="7" marL="3657600" rtl="0">
              <a:spcBef>
                <a:spcPts val="0"/>
              </a:spcBef>
              <a:spcAft>
                <a:spcPts val="0"/>
              </a:spcAft>
              <a:buSzPts val="1400"/>
              <a:buFont typeface="Nunito"/>
              <a:buChar char="○"/>
              <a:defRPr/>
            </a:lvl8pPr>
            <a:lvl9pPr indent="-317500" lvl="8" marL="4114800" rtl="0">
              <a:spcBef>
                <a:spcPts val="0"/>
              </a:spcBef>
              <a:spcAft>
                <a:spcPts val="0"/>
              </a:spcAft>
              <a:buSzPts val="1400"/>
              <a:buFont typeface="Nunito"/>
              <a:buChar char="■"/>
              <a:defRPr/>
            </a:lvl9pPr>
          </a:lstStyle>
          <a:p/>
        </p:txBody>
      </p:sp>
      <p:sp>
        <p:nvSpPr>
          <p:cNvPr id="164" name="Google Shape;164;p21"/>
          <p:cNvSpPr txBox="1"/>
          <p:nvPr>
            <p:ph type="title"/>
          </p:nvPr>
        </p:nvSpPr>
        <p:spPr>
          <a:xfrm>
            <a:off x="1105000" y="1567275"/>
            <a:ext cx="3435300" cy="2092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5" name="Shape 165"/>
        <p:cNvGrpSpPr/>
        <p:nvPr/>
      </p:nvGrpSpPr>
      <p:grpSpPr>
        <a:xfrm>
          <a:off x="0" y="0"/>
          <a:ext cx="0" cy="0"/>
          <a:chOff x="0" y="0"/>
          <a:chExt cx="0" cy="0"/>
        </a:xfrm>
      </p:grpSpPr>
      <p:sp>
        <p:nvSpPr>
          <p:cNvPr id="166" name="Google Shape;166;p22"/>
          <p:cNvSpPr/>
          <p:nvPr/>
        </p:nvSpPr>
        <p:spPr>
          <a:xfrm flipH="1">
            <a:off x="-125" y="0"/>
            <a:ext cx="607800" cy="92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flipH="1" rot="-5400000">
            <a:off x="4492325" y="-36043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flipH="1" rot="5400000">
            <a:off x="4517850" y="81850"/>
            <a:ext cx="108300" cy="915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flipH="1">
            <a:off x="607675" y="0"/>
            <a:ext cx="1083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ph idx="1" type="subTitle"/>
          </p:nvPr>
        </p:nvSpPr>
        <p:spPr>
          <a:xfrm>
            <a:off x="529800" y="3125775"/>
            <a:ext cx="2021100" cy="59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22"/>
          <p:cNvSpPr txBox="1"/>
          <p:nvPr>
            <p:ph idx="2" type="subTitle"/>
          </p:nvPr>
        </p:nvSpPr>
        <p:spPr>
          <a:xfrm>
            <a:off x="768750" y="2590650"/>
            <a:ext cx="1543200" cy="3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22"/>
          <p:cNvSpPr txBox="1"/>
          <p:nvPr>
            <p:ph idx="3" type="subTitle"/>
          </p:nvPr>
        </p:nvSpPr>
        <p:spPr>
          <a:xfrm>
            <a:off x="2550908" y="3125775"/>
            <a:ext cx="2021100" cy="59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22"/>
          <p:cNvSpPr txBox="1"/>
          <p:nvPr>
            <p:ph idx="4" type="subTitle"/>
          </p:nvPr>
        </p:nvSpPr>
        <p:spPr>
          <a:xfrm>
            <a:off x="2789850" y="2590650"/>
            <a:ext cx="1543200" cy="3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 name="Google Shape;174;p22"/>
          <p:cNvSpPr txBox="1"/>
          <p:nvPr>
            <p:ph idx="5" type="subTitle"/>
          </p:nvPr>
        </p:nvSpPr>
        <p:spPr>
          <a:xfrm>
            <a:off x="4571992" y="3125775"/>
            <a:ext cx="2021100" cy="59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5" name="Google Shape;175;p22"/>
          <p:cNvSpPr txBox="1"/>
          <p:nvPr>
            <p:ph idx="6" type="subTitle"/>
          </p:nvPr>
        </p:nvSpPr>
        <p:spPr>
          <a:xfrm>
            <a:off x="4810950" y="2590650"/>
            <a:ext cx="1543200" cy="3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22"/>
          <p:cNvSpPr txBox="1"/>
          <p:nvPr>
            <p:ph idx="7" type="subTitle"/>
          </p:nvPr>
        </p:nvSpPr>
        <p:spPr>
          <a:xfrm>
            <a:off x="6593100" y="3125775"/>
            <a:ext cx="2021100" cy="59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22"/>
          <p:cNvSpPr txBox="1"/>
          <p:nvPr>
            <p:ph idx="8" type="subTitle"/>
          </p:nvPr>
        </p:nvSpPr>
        <p:spPr>
          <a:xfrm>
            <a:off x="6832050" y="2590650"/>
            <a:ext cx="1543200" cy="3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2"/>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79" name="Shape 179"/>
        <p:cNvGrpSpPr/>
        <p:nvPr/>
      </p:nvGrpSpPr>
      <p:grpSpPr>
        <a:xfrm>
          <a:off x="0" y="0"/>
          <a:ext cx="0" cy="0"/>
          <a:chOff x="0" y="0"/>
          <a:chExt cx="0" cy="0"/>
        </a:xfrm>
      </p:grpSpPr>
      <p:sp>
        <p:nvSpPr>
          <p:cNvPr id="180" name="Google Shape;180;p23"/>
          <p:cNvSpPr/>
          <p:nvPr/>
        </p:nvSpPr>
        <p:spPr>
          <a:xfrm rot="10800000">
            <a:off x="-1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rot="10800000">
            <a:off x="607675" y="4642200"/>
            <a:ext cx="108300" cy="50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3"/>
          <p:cNvGrpSpPr/>
          <p:nvPr/>
        </p:nvGrpSpPr>
        <p:grpSpPr>
          <a:xfrm rot="10800000">
            <a:off x="-13112" y="934875"/>
            <a:ext cx="9165813" cy="3779425"/>
            <a:chOff x="10600" y="436050"/>
            <a:chExt cx="9165813" cy="3779425"/>
          </a:xfrm>
        </p:grpSpPr>
        <p:sp>
          <p:nvSpPr>
            <p:cNvPr id="183" name="Google Shape;183;p23"/>
            <p:cNvSpPr/>
            <p:nvPr/>
          </p:nvSpPr>
          <p:spPr>
            <a:xfrm flipH="1" rot="5400000">
              <a:off x="4543363" y="-417575"/>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flipH="1" rot="5400000">
              <a:off x="4537150" y="-4090500"/>
              <a:ext cx="108300" cy="916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3"/>
          <p:cNvSpPr/>
          <p:nvPr/>
        </p:nvSpPr>
        <p:spPr>
          <a:xfrm>
            <a:off x="8532775" y="0"/>
            <a:ext cx="607800" cy="93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8424475" y="0"/>
            <a:ext cx="1083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subTitle"/>
          </p:nvPr>
        </p:nvSpPr>
        <p:spPr>
          <a:xfrm>
            <a:off x="633025" y="3350775"/>
            <a:ext cx="1822500" cy="60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23"/>
          <p:cNvSpPr txBox="1"/>
          <p:nvPr>
            <p:ph idx="2" type="subTitle"/>
          </p:nvPr>
        </p:nvSpPr>
        <p:spPr>
          <a:xfrm>
            <a:off x="772675" y="2805119"/>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23"/>
          <p:cNvSpPr txBox="1"/>
          <p:nvPr>
            <p:ph idx="3" type="subTitle"/>
          </p:nvPr>
        </p:nvSpPr>
        <p:spPr>
          <a:xfrm>
            <a:off x="2654100" y="3350775"/>
            <a:ext cx="1822500" cy="60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23"/>
          <p:cNvSpPr txBox="1"/>
          <p:nvPr>
            <p:ph idx="4" type="subTitle"/>
          </p:nvPr>
        </p:nvSpPr>
        <p:spPr>
          <a:xfrm>
            <a:off x="2793746" y="2805119"/>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3"/>
          <p:cNvSpPr txBox="1"/>
          <p:nvPr>
            <p:ph idx="5" type="subTitle"/>
          </p:nvPr>
        </p:nvSpPr>
        <p:spPr>
          <a:xfrm>
            <a:off x="4675176" y="3350775"/>
            <a:ext cx="1822500" cy="60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23"/>
          <p:cNvSpPr txBox="1"/>
          <p:nvPr>
            <p:ph idx="6" type="subTitle"/>
          </p:nvPr>
        </p:nvSpPr>
        <p:spPr>
          <a:xfrm>
            <a:off x="4814829" y="2805119"/>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23"/>
          <p:cNvSpPr txBox="1"/>
          <p:nvPr>
            <p:ph idx="7" type="subTitle"/>
          </p:nvPr>
        </p:nvSpPr>
        <p:spPr>
          <a:xfrm>
            <a:off x="6688525" y="3350775"/>
            <a:ext cx="1822500" cy="60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p23"/>
          <p:cNvSpPr txBox="1"/>
          <p:nvPr>
            <p:ph idx="8" type="subTitle"/>
          </p:nvPr>
        </p:nvSpPr>
        <p:spPr>
          <a:xfrm>
            <a:off x="6828163" y="2805119"/>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3"/>
          <p:cNvSpPr txBox="1"/>
          <p:nvPr>
            <p:ph hasCustomPrompt="1" type="title"/>
          </p:nvPr>
        </p:nvSpPr>
        <p:spPr>
          <a:xfrm>
            <a:off x="744325" y="1354675"/>
            <a:ext cx="1599900" cy="118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6" name="Google Shape;196;p23"/>
          <p:cNvSpPr txBox="1"/>
          <p:nvPr>
            <p:ph hasCustomPrompt="1" idx="9" type="title"/>
          </p:nvPr>
        </p:nvSpPr>
        <p:spPr>
          <a:xfrm>
            <a:off x="2765396" y="1354675"/>
            <a:ext cx="1599900" cy="118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7" name="Google Shape;197;p23"/>
          <p:cNvSpPr txBox="1"/>
          <p:nvPr>
            <p:ph hasCustomPrompt="1" idx="13" type="title"/>
          </p:nvPr>
        </p:nvSpPr>
        <p:spPr>
          <a:xfrm>
            <a:off x="4786479" y="1354675"/>
            <a:ext cx="1599900" cy="118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8" name="Google Shape;198;p23"/>
          <p:cNvSpPr txBox="1"/>
          <p:nvPr>
            <p:ph hasCustomPrompt="1" idx="14" type="title"/>
          </p:nvPr>
        </p:nvSpPr>
        <p:spPr>
          <a:xfrm>
            <a:off x="6799813" y="1354675"/>
            <a:ext cx="1599900" cy="118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23"/>
          <p:cNvSpPr txBox="1"/>
          <p:nvPr>
            <p:ph idx="15"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6">
    <p:spTree>
      <p:nvGrpSpPr>
        <p:cNvPr id="200" name="Shape 200"/>
        <p:cNvGrpSpPr/>
        <p:nvPr/>
      </p:nvGrpSpPr>
      <p:grpSpPr>
        <a:xfrm>
          <a:off x="0" y="0"/>
          <a:ext cx="0" cy="0"/>
          <a:chOff x="0" y="0"/>
          <a:chExt cx="0" cy="0"/>
        </a:xfrm>
      </p:grpSpPr>
      <p:sp>
        <p:nvSpPr>
          <p:cNvPr id="201" name="Google Shape;201;p24"/>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4"/>
          <p:cNvSpPr/>
          <p:nvPr/>
        </p:nvSpPr>
        <p:spPr>
          <a:xfrm rot="10800000">
            <a:off x="-1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rot="-5400000">
            <a:off x="4517850" y="812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rot="10800000">
            <a:off x="607675" y="4642200"/>
            <a:ext cx="108300" cy="50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_1">
    <p:spTree>
      <p:nvGrpSpPr>
        <p:cNvPr id="205" name="Shape 205"/>
        <p:cNvGrpSpPr/>
        <p:nvPr/>
      </p:nvGrpSpPr>
      <p:grpSpPr>
        <a:xfrm>
          <a:off x="0" y="0"/>
          <a:ext cx="0" cy="0"/>
          <a:chOff x="0" y="0"/>
          <a:chExt cx="0" cy="0"/>
        </a:xfrm>
      </p:grpSpPr>
      <p:sp>
        <p:nvSpPr>
          <p:cNvPr id="206" name="Google Shape;206;p25"/>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25"/>
          <p:cNvSpPr/>
          <p:nvPr/>
        </p:nvSpPr>
        <p:spPr>
          <a:xfrm flipH="1" rot="10800000">
            <a:off x="85363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flipH="1" rot="5400000">
            <a:off x="4517850" y="812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flipH="1" rot="10800000">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_1">
    <p:spTree>
      <p:nvGrpSpPr>
        <p:cNvPr id="210" name="Shape 210"/>
        <p:cNvGrpSpPr/>
        <p:nvPr/>
      </p:nvGrpSpPr>
      <p:grpSpPr>
        <a:xfrm>
          <a:off x="0" y="0"/>
          <a:ext cx="0" cy="0"/>
          <a:chOff x="0" y="0"/>
          <a:chExt cx="0" cy="0"/>
        </a:xfrm>
      </p:grpSpPr>
      <p:sp>
        <p:nvSpPr>
          <p:cNvPr id="211" name="Google Shape;211;p26"/>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26"/>
          <p:cNvSpPr/>
          <p:nvPr/>
        </p:nvSpPr>
        <p:spPr>
          <a:xfrm rot="10800000">
            <a:off x="-1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rot="-5400000">
            <a:off x="4517850" y="812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rot="10800000">
            <a:off x="6076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_1">
    <p:spTree>
      <p:nvGrpSpPr>
        <p:cNvPr id="215" name="Shape 215"/>
        <p:cNvGrpSpPr/>
        <p:nvPr/>
      </p:nvGrpSpPr>
      <p:grpSpPr>
        <a:xfrm>
          <a:off x="0" y="0"/>
          <a:ext cx="0" cy="0"/>
          <a:chOff x="0" y="0"/>
          <a:chExt cx="0" cy="0"/>
        </a:xfrm>
      </p:grpSpPr>
      <p:sp>
        <p:nvSpPr>
          <p:cNvPr id="216" name="Google Shape;216;p27"/>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7"/>
          <p:cNvSpPr/>
          <p:nvPr/>
        </p:nvSpPr>
        <p:spPr>
          <a:xfrm flipH="1" rot="10800000">
            <a:off x="85363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flipH="1" rot="5400000">
            <a:off x="4517850" y="81250"/>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flipH="1" rot="10800000">
            <a:off x="8428025" y="4610100"/>
            <a:ext cx="1083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flipH="1" rot="10800000">
            <a:off x="8428025" y="4648500"/>
            <a:ext cx="108300" cy="49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1" name="Shape 221"/>
        <p:cNvGrpSpPr/>
        <p:nvPr/>
      </p:nvGrpSpPr>
      <p:grpSpPr>
        <a:xfrm>
          <a:off x="0" y="0"/>
          <a:ext cx="0" cy="0"/>
          <a:chOff x="0" y="0"/>
          <a:chExt cx="0" cy="0"/>
        </a:xfrm>
      </p:grpSpPr>
      <p:grpSp>
        <p:nvGrpSpPr>
          <p:cNvPr id="222" name="Google Shape;222;p28"/>
          <p:cNvGrpSpPr/>
          <p:nvPr/>
        </p:nvGrpSpPr>
        <p:grpSpPr>
          <a:xfrm rot="10800000">
            <a:off x="-6925" y="0"/>
            <a:ext cx="9157800" cy="5143500"/>
            <a:chOff x="-6900" y="0"/>
            <a:chExt cx="9157800" cy="5143500"/>
          </a:xfrm>
        </p:grpSpPr>
        <p:sp>
          <p:nvSpPr>
            <p:cNvPr id="223" name="Google Shape;223;p28"/>
            <p:cNvSpPr/>
            <p:nvPr/>
          </p:nvSpPr>
          <p:spPr>
            <a:xfrm flipH="1" rot="10800000">
              <a:off x="8536325" y="4203900"/>
              <a:ext cx="607800" cy="93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flipH="1" rot="5400000">
              <a:off x="4517850" y="-429225"/>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flipH="1" rot="10800000">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flipH="1" rot="10800000">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8"/>
          <p:cNvSpPr txBox="1"/>
          <p:nvPr>
            <p:ph idx="1" type="subTitle"/>
          </p:nvPr>
        </p:nvSpPr>
        <p:spPr>
          <a:xfrm>
            <a:off x="1395897" y="227115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28"/>
          <p:cNvSpPr txBox="1"/>
          <p:nvPr>
            <p:ph idx="2" type="subTitle"/>
          </p:nvPr>
        </p:nvSpPr>
        <p:spPr>
          <a:xfrm>
            <a:off x="1634835" y="192194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8"/>
          <p:cNvSpPr txBox="1"/>
          <p:nvPr>
            <p:ph idx="3" type="subTitle"/>
          </p:nvPr>
        </p:nvSpPr>
        <p:spPr>
          <a:xfrm>
            <a:off x="3535925" y="227115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8"/>
          <p:cNvSpPr txBox="1"/>
          <p:nvPr>
            <p:ph idx="4" type="subTitle"/>
          </p:nvPr>
        </p:nvSpPr>
        <p:spPr>
          <a:xfrm>
            <a:off x="3774868" y="192194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28"/>
          <p:cNvSpPr txBox="1"/>
          <p:nvPr>
            <p:ph idx="5" type="subTitle"/>
          </p:nvPr>
        </p:nvSpPr>
        <p:spPr>
          <a:xfrm>
            <a:off x="5675953" y="227115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2" name="Google Shape;232;p28"/>
          <p:cNvSpPr txBox="1"/>
          <p:nvPr>
            <p:ph idx="6" type="subTitle"/>
          </p:nvPr>
        </p:nvSpPr>
        <p:spPr>
          <a:xfrm>
            <a:off x="5914901" y="192194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8"/>
          <p:cNvSpPr txBox="1"/>
          <p:nvPr>
            <p:ph idx="7" type="subTitle"/>
          </p:nvPr>
        </p:nvSpPr>
        <p:spPr>
          <a:xfrm>
            <a:off x="1395897" y="402460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8"/>
          <p:cNvSpPr txBox="1"/>
          <p:nvPr>
            <p:ph idx="8" type="subTitle"/>
          </p:nvPr>
        </p:nvSpPr>
        <p:spPr>
          <a:xfrm>
            <a:off x="1634835" y="367539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5" name="Google Shape;235;p28"/>
          <p:cNvSpPr txBox="1"/>
          <p:nvPr>
            <p:ph idx="9" type="subTitle"/>
          </p:nvPr>
        </p:nvSpPr>
        <p:spPr>
          <a:xfrm>
            <a:off x="3535923" y="402460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28"/>
          <p:cNvSpPr txBox="1"/>
          <p:nvPr>
            <p:ph idx="13" type="subTitle"/>
          </p:nvPr>
        </p:nvSpPr>
        <p:spPr>
          <a:xfrm>
            <a:off x="3774868" y="367539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8"/>
          <p:cNvSpPr txBox="1"/>
          <p:nvPr>
            <p:ph idx="14" type="subTitle"/>
          </p:nvPr>
        </p:nvSpPr>
        <p:spPr>
          <a:xfrm>
            <a:off x="5675949" y="4024600"/>
            <a:ext cx="2021100" cy="5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8"/>
          <p:cNvSpPr txBox="1"/>
          <p:nvPr>
            <p:ph idx="15" type="subTitle"/>
          </p:nvPr>
        </p:nvSpPr>
        <p:spPr>
          <a:xfrm>
            <a:off x="5914901" y="3675394"/>
            <a:ext cx="15432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28"/>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6048024" y="3565368"/>
            <a:ext cx="2241000" cy="89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29"/>
          <p:cNvSpPr txBox="1"/>
          <p:nvPr>
            <p:ph idx="2" type="subTitle"/>
          </p:nvPr>
        </p:nvSpPr>
        <p:spPr>
          <a:xfrm>
            <a:off x="831578" y="3565368"/>
            <a:ext cx="2241000" cy="89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29"/>
          <p:cNvSpPr txBox="1"/>
          <p:nvPr>
            <p:ph idx="3" type="subTitle"/>
          </p:nvPr>
        </p:nvSpPr>
        <p:spPr>
          <a:xfrm>
            <a:off x="808175" y="3209950"/>
            <a:ext cx="22878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4" name="Google Shape;244;p29"/>
          <p:cNvSpPr txBox="1"/>
          <p:nvPr>
            <p:ph idx="4" type="subTitle"/>
          </p:nvPr>
        </p:nvSpPr>
        <p:spPr>
          <a:xfrm>
            <a:off x="6024625" y="3209950"/>
            <a:ext cx="22878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29"/>
          <p:cNvSpPr txBox="1"/>
          <p:nvPr>
            <p:ph idx="5" type="subTitle"/>
          </p:nvPr>
        </p:nvSpPr>
        <p:spPr>
          <a:xfrm>
            <a:off x="3439800" y="3565368"/>
            <a:ext cx="2241000" cy="89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29"/>
          <p:cNvSpPr txBox="1"/>
          <p:nvPr>
            <p:ph idx="6" type="subTitle"/>
          </p:nvPr>
        </p:nvSpPr>
        <p:spPr>
          <a:xfrm>
            <a:off x="3416397" y="3209950"/>
            <a:ext cx="22878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9"/>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29"/>
          <p:cNvSpPr/>
          <p:nvPr/>
        </p:nvSpPr>
        <p:spPr>
          <a:xfrm flipH="1" rot="10800000">
            <a:off x="8536325" y="4685400"/>
            <a:ext cx="607800" cy="45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flipH="1">
            <a:off x="8428063"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250" name="Google Shape;250;p29"/>
          <p:cNvSpPr/>
          <p:nvPr/>
        </p:nvSpPr>
        <p:spPr>
          <a:xfrm flipH="1" rot="-5400000">
            <a:off x="4508550" y="77800"/>
            <a:ext cx="108300" cy="916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_1_1_1_1">
    <p:spTree>
      <p:nvGrpSpPr>
        <p:cNvPr id="251" name="Shape 251"/>
        <p:cNvGrpSpPr/>
        <p:nvPr/>
      </p:nvGrpSpPr>
      <p:grpSpPr>
        <a:xfrm>
          <a:off x="0" y="0"/>
          <a:ext cx="0" cy="0"/>
          <a:chOff x="0" y="0"/>
          <a:chExt cx="0" cy="0"/>
        </a:xfrm>
      </p:grpSpPr>
      <p:sp>
        <p:nvSpPr>
          <p:cNvPr id="252" name="Google Shape;252;p30"/>
          <p:cNvSpPr txBox="1"/>
          <p:nvPr>
            <p:ph idx="1" type="subTitle"/>
          </p:nvPr>
        </p:nvSpPr>
        <p:spPr>
          <a:xfrm>
            <a:off x="1094500" y="1241376"/>
            <a:ext cx="3446700" cy="9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30"/>
          <p:cNvSpPr txBox="1"/>
          <p:nvPr>
            <p:ph type="title"/>
          </p:nvPr>
        </p:nvSpPr>
        <p:spPr>
          <a:xfrm>
            <a:off x="1094500" y="537500"/>
            <a:ext cx="2951100" cy="428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30"/>
          <p:cNvSpPr txBox="1"/>
          <p:nvPr/>
        </p:nvSpPr>
        <p:spPr>
          <a:xfrm>
            <a:off x="1096750" y="3173600"/>
            <a:ext cx="3512700" cy="10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stok Web"/>
                <a:ea typeface="Istok Web"/>
                <a:cs typeface="Istok Web"/>
                <a:sym typeface="Istok Web"/>
              </a:rPr>
              <a:t>CREDITS:</a:t>
            </a:r>
            <a:r>
              <a:rPr lang="en" sz="1600">
                <a:solidFill>
                  <a:schemeClr val="dk1"/>
                </a:solidFill>
                <a:latin typeface="Istok Web"/>
                <a:ea typeface="Istok Web"/>
                <a:cs typeface="Istok Web"/>
                <a:sym typeface="Istok Web"/>
              </a:rPr>
              <a:t> This presentation template was created by </a:t>
            </a:r>
            <a:r>
              <a:rPr b="1" lang="en" sz="1600">
                <a:solidFill>
                  <a:schemeClr val="dk1"/>
                </a:solidFill>
                <a:uFill>
                  <a:noFill/>
                </a:uFill>
                <a:latin typeface="Istok Web"/>
                <a:ea typeface="Istok Web"/>
                <a:cs typeface="Istok Web"/>
                <a:sym typeface="Istok Web"/>
                <a:hlinkClick r:id="rId2">
                  <a:extLst>
                    <a:ext uri="{A12FA001-AC4F-418D-AE19-62706E023703}">
                      <ahyp:hlinkClr val="tx"/>
                    </a:ext>
                  </a:extLst>
                </a:hlinkClick>
              </a:rPr>
              <a:t>Slidesgo</a:t>
            </a:r>
            <a:r>
              <a:rPr lang="en" sz="1600">
                <a:solidFill>
                  <a:schemeClr val="dk1"/>
                </a:solidFill>
                <a:latin typeface="Istok Web"/>
                <a:ea typeface="Istok Web"/>
                <a:cs typeface="Istok Web"/>
                <a:sym typeface="Istok Web"/>
              </a:rPr>
              <a:t>, including icons by </a:t>
            </a:r>
            <a:r>
              <a:rPr b="1" lang="en" sz="1600">
                <a:solidFill>
                  <a:schemeClr val="dk1"/>
                </a:solidFill>
                <a:uFill>
                  <a:noFill/>
                </a:uFill>
                <a:latin typeface="Istok Web"/>
                <a:ea typeface="Istok Web"/>
                <a:cs typeface="Istok Web"/>
                <a:sym typeface="Istok Web"/>
                <a:hlinkClick r:id="rId3">
                  <a:extLst>
                    <a:ext uri="{A12FA001-AC4F-418D-AE19-62706E023703}">
                      <ahyp:hlinkClr val="tx"/>
                    </a:ext>
                  </a:extLst>
                </a:hlinkClick>
              </a:rPr>
              <a:t>Flaticon</a:t>
            </a:r>
            <a:r>
              <a:rPr lang="en" sz="1600">
                <a:solidFill>
                  <a:schemeClr val="dk1"/>
                </a:solidFill>
                <a:latin typeface="Istok Web"/>
                <a:ea typeface="Istok Web"/>
                <a:cs typeface="Istok Web"/>
                <a:sym typeface="Istok Web"/>
              </a:rPr>
              <a:t>, and infographics &amp; images by </a:t>
            </a:r>
            <a:r>
              <a:rPr b="1" lang="en" sz="1600">
                <a:solidFill>
                  <a:schemeClr val="dk1"/>
                </a:solidFill>
                <a:uFill>
                  <a:noFill/>
                </a:uFill>
                <a:latin typeface="Istok Web"/>
                <a:ea typeface="Istok Web"/>
                <a:cs typeface="Istok Web"/>
                <a:sym typeface="Istok Web"/>
                <a:hlinkClick r:id="rId4">
                  <a:extLst>
                    <a:ext uri="{A12FA001-AC4F-418D-AE19-62706E023703}">
                      <ahyp:hlinkClr val="tx"/>
                    </a:ext>
                  </a:extLst>
                </a:hlinkClick>
              </a:rPr>
              <a:t>Freepik</a:t>
            </a:r>
            <a:r>
              <a:rPr lang="en" sz="1500">
                <a:solidFill>
                  <a:srgbClr val="000000"/>
                </a:solidFill>
                <a:latin typeface="Hammersmith One"/>
                <a:ea typeface="Hammersmith One"/>
                <a:cs typeface="Hammersmith One"/>
                <a:sym typeface="Hammersmith One"/>
              </a:rPr>
              <a:t> </a:t>
            </a:r>
            <a:endParaRPr sz="1500">
              <a:solidFill>
                <a:srgbClr val="000000"/>
              </a:solidFill>
              <a:latin typeface="Hammersmith One"/>
              <a:ea typeface="Hammersmith One"/>
              <a:cs typeface="Hammersmith One"/>
              <a:sym typeface="Hammersmith One"/>
            </a:endParaRPr>
          </a:p>
        </p:txBody>
      </p:sp>
      <p:sp>
        <p:nvSpPr>
          <p:cNvPr id="255" name="Google Shape;255;p30"/>
          <p:cNvSpPr/>
          <p:nvPr/>
        </p:nvSpPr>
        <p:spPr>
          <a:xfrm>
            <a:off x="0" y="-250"/>
            <a:ext cx="607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5029200"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607800"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a:off x="607675" y="932200"/>
            <a:ext cx="108300" cy="421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4510925" y="-3598250"/>
            <a:ext cx="108300" cy="916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body"/>
          </p:nvPr>
        </p:nvSpPr>
        <p:spPr>
          <a:xfrm>
            <a:off x="859200" y="1203675"/>
            <a:ext cx="7683900" cy="3365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Istok Web"/>
              <a:buAutoNum type="arabicPeriod"/>
              <a:defRPr sz="1200">
                <a:latin typeface="Istok Web"/>
                <a:ea typeface="Istok Web"/>
                <a:cs typeface="Istok Web"/>
                <a:sym typeface="Istok Web"/>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36" name="Google Shape;36;p4"/>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8" name="Shape 258"/>
        <p:cNvGrpSpPr/>
        <p:nvPr/>
      </p:nvGrpSpPr>
      <p:grpSpPr>
        <a:xfrm>
          <a:off x="0" y="0"/>
          <a:ext cx="0" cy="0"/>
          <a:chOff x="0" y="0"/>
          <a:chExt cx="0" cy="0"/>
        </a:xfrm>
      </p:grpSpPr>
      <p:sp>
        <p:nvSpPr>
          <p:cNvPr id="259" name="Google Shape;259;p31"/>
          <p:cNvSpPr/>
          <p:nvPr/>
        </p:nvSpPr>
        <p:spPr>
          <a:xfrm rot="5400000">
            <a:off x="4516675" y="-3604100"/>
            <a:ext cx="108300" cy="918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8428075" y="0"/>
            <a:ext cx="721500" cy="93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842802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2" name="Shape 262"/>
        <p:cNvGrpSpPr/>
        <p:nvPr/>
      </p:nvGrpSpPr>
      <p:grpSpPr>
        <a:xfrm>
          <a:off x="0" y="0"/>
          <a:ext cx="0" cy="0"/>
          <a:chOff x="0" y="0"/>
          <a:chExt cx="0" cy="0"/>
        </a:xfrm>
      </p:grpSpPr>
      <p:sp>
        <p:nvSpPr>
          <p:cNvPr id="263" name="Google Shape;263;p32"/>
          <p:cNvSpPr/>
          <p:nvPr/>
        </p:nvSpPr>
        <p:spPr>
          <a:xfrm>
            <a:off x="8427775" y="4623300"/>
            <a:ext cx="721500" cy="52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rot="5400000">
            <a:off x="4517850" y="82900"/>
            <a:ext cx="108300" cy="915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8428025" y="0"/>
            <a:ext cx="108300" cy="518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266" name="Shape 266"/>
        <p:cNvGrpSpPr/>
        <p:nvPr/>
      </p:nvGrpSpPr>
      <p:grpSpPr>
        <a:xfrm>
          <a:off x="0" y="0"/>
          <a:ext cx="0" cy="0"/>
          <a:chOff x="0" y="0"/>
          <a:chExt cx="0" cy="0"/>
        </a:xfrm>
      </p:grpSpPr>
      <p:sp>
        <p:nvSpPr>
          <p:cNvPr id="267" name="Google Shape;267;p33"/>
          <p:cNvSpPr/>
          <p:nvPr/>
        </p:nvSpPr>
        <p:spPr>
          <a:xfrm>
            <a:off x="0" y="0"/>
            <a:ext cx="716100" cy="9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rot="5400000">
            <a:off x="4517850" y="-3606800"/>
            <a:ext cx="108300" cy="9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6077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427775" y="4623300"/>
            <a:ext cx="721500" cy="52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517850" y="82900"/>
            <a:ext cx="108300" cy="915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8428025" y="0"/>
            <a:ext cx="108300" cy="518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idx="1" type="body"/>
          </p:nvPr>
        </p:nvSpPr>
        <p:spPr>
          <a:xfrm>
            <a:off x="1324100" y="3357525"/>
            <a:ext cx="3247800" cy="3489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2200">
                <a:solidFill>
                  <a:schemeClr val="dk1"/>
                </a:solidFill>
                <a:latin typeface="Hammersmith One"/>
                <a:ea typeface="Hammersmith One"/>
                <a:cs typeface="Hammersmith One"/>
                <a:sym typeface="Hammersmith One"/>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2" type="body"/>
          </p:nvPr>
        </p:nvSpPr>
        <p:spPr>
          <a:xfrm>
            <a:off x="4572100" y="3357525"/>
            <a:ext cx="3247800" cy="3489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2200">
                <a:solidFill>
                  <a:schemeClr val="dk1"/>
                </a:solidFill>
                <a:latin typeface="Hammersmith One"/>
                <a:ea typeface="Hammersmith One"/>
                <a:cs typeface="Hammersmith One"/>
                <a:sym typeface="Hammersmith One"/>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5"/>
          <p:cNvSpPr txBox="1"/>
          <p:nvPr>
            <p:ph idx="3" type="subTitle"/>
          </p:nvPr>
        </p:nvSpPr>
        <p:spPr>
          <a:xfrm>
            <a:off x="1507400" y="3799925"/>
            <a:ext cx="2881200" cy="459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4" type="subTitle"/>
          </p:nvPr>
        </p:nvSpPr>
        <p:spPr>
          <a:xfrm>
            <a:off x="4755400" y="3799969"/>
            <a:ext cx="2881200" cy="4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5"/>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p:nvPr/>
        </p:nvSpPr>
        <p:spPr>
          <a:xfrm flipH="1">
            <a:off x="-125" y="0"/>
            <a:ext cx="607800" cy="93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5400000">
            <a:off x="4510950" y="-3611562"/>
            <a:ext cx="108300" cy="915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a:off x="6076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4636300"/>
            <a:ext cx="710400" cy="51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607775" y="0"/>
            <a:ext cx="108300" cy="518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2618525" y="2457969"/>
            <a:ext cx="3855900" cy="50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idx="1" type="body"/>
          </p:nvPr>
        </p:nvSpPr>
        <p:spPr>
          <a:xfrm>
            <a:off x="2497025" y="2991325"/>
            <a:ext cx="4098900" cy="1208400"/>
          </a:xfrm>
          <a:prstGeom prst="rect">
            <a:avLst/>
          </a:prstGeom>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 name="Google Shape;56;p7"/>
          <p:cNvSpPr/>
          <p:nvPr/>
        </p:nvSpPr>
        <p:spPr>
          <a:xfrm rot="5400000">
            <a:off x="4517850" y="82900"/>
            <a:ext cx="108300" cy="915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
          <p:cNvSpPr/>
          <p:nvPr/>
        </p:nvSpPr>
        <p:spPr>
          <a:xfrm rot="10800000">
            <a:off x="8435188" y="100"/>
            <a:ext cx="710400" cy="100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517838" y="-3597450"/>
            <a:ext cx="108300" cy="9144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10800000">
            <a:off x="8428063" y="100"/>
            <a:ext cx="108300" cy="4190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5400000">
            <a:off x="4213275" y="-132450"/>
            <a:ext cx="108300" cy="853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type="title"/>
          </p:nvPr>
        </p:nvSpPr>
        <p:spPr>
          <a:xfrm>
            <a:off x="715975" y="1915625"/>
            <a:ext cx="7712100" cy="10089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6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3" name="Google Shape;63;p8"/>
          <p:cNvSpPr txBox="1"/>
          <p:nvPr>
            <p:ph idx="1" type="subTitle"/>
          </p:nvPr>
        </p:nvSpPr>
        <p:spPr>
          <a:xfrm>
            <a:off x="925225" y="2924525"/>
            <a:ext cx="7293600" cy="26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p:nvPr/>
        </p:nvSpPr>
        <p:spPr>
          <a:xfrm>
            <a:off x="-5276" y="0"/>
            <a:ext cx="721200" cy="283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8428099" y="0"/>
            <a:ext cx="721200" cy="281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idx="1" type="subTitle"/>
          </p:nvPr>
        </p:nvSpPr>
        <p:spPr>
          <a:xfrm>
            <a:off x="5011550" y="3377850"/>
            <a:ext cx="3167400" cy="365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2200">
                <a:solidFill>
                  <a:schemeClr val="dk1"/>
                </a:solidFill>
                <a:latin typeface="Hammersmith One"/>
                <a:ea typeface="Hammersmith One"/>
                <a:cs typeface="Hammersmith One"/>
                <a:sym typeface="Hammersmith 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5011550" y="3801600"/>
            <a:ext cx="3148800" cy="804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Char char="●"/>
              <a:defRPr sz="1600">
                <a:solidFill>
                  <a:schemeClr val="dk1"/>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9" name="Google Shape;69;p9"/>
          <p:cNvSpPr/>
          <p:nvPr/>
        </p:nvSpPr>
        <p:spPr>
          <a:xfrm>
            <a:off x="607675" y="0"/>
            <a:ext cx="108300" cy="292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428025" y="0"/>
            <a:ext cx="108300" cy="292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rot="5400000">
            <a:off x="4517850" y="-1706200"/>
            <a:ext cx="108300" cy="915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964900" y="3377850"/>
            <a:ext cx="3671100" cy="122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p:nvPr/>
        </p:nvSpPr>
        <p:spPr>
          <a:xfrm>
            <a:off x="0" y="0"/>
            <a:ext cx="716100" cy="9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661125" y="988800"/>
            <a:ext cx="5625600" cy="18264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rot="5400000">
            <a:off x="4517850" y="-3606800"/>
            <a:ext cx="108300" cy="9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 type="body"/>
          </p:nvPr>
        </p:nvSpPr>
        <p:spPr>
          <a:xfrm>
            <a:off x="717950" y="1459625"/>
            <a:ext cx="5511300" cy="887100"/>
          </a:xfrm>
          <a:prstGeom prst="rect">
            <a:avLst/>
          </a:prstGeom>
        </p:spPr>
        <p:txBody>
          <a:bodyPr anchorCtr="0" anchor="ctr" bIns="91425" lIns="91425" spcFirstLastPara="1" rIns="91425" wrap="square" tIns="91425">
            <a:noAutofit/>
          </a:bodyPr>
          <a:lstStyle>
            <a:lvl1pPr indent="-228600" lvl="0" marL="457200" algn="ctr">
              <a:lnSpc>
                <a:spcPct val="90000"/>
              </a:lnSpc>
              <a:spcBef>
                <a:spcPts val="0"/>
              </a:spcBef>
              <a:spcAft>
                <a:spcPts val="0"/>
              </a:spcAft>
              <a:buSzPts val="1800"/>
              <a:buNone/>
              <a:defRPr sz="3600">
                <a:solidFill>
                  <a:schemeClr val="dk1"/>
                </a:solidFill>
                <a:latin typeface="Hammersmith One"/>
                <a:ea typeface="Hammersmith One"/>
                <a:cs typeface="Hammersmith One"/>
                <a:sym typeface="Hammersmith One"/>
              </a:defRPr>
            </a:lvl1pPr>
          </a:lstStyle>
          <a:p/>
        </p:txBody>
      </p:sp>
      <p:sp>
        <p:nvSpPr>
          <p:cNvPr id="78" name="Google Shape;78;p10"/>
          <p:cNvSpPr/>
          <p:nvPr/>
        </p:nvSpPr>
        <p:spPr>
          <a:xfrm>
            <a:off x="607775" y="0"/>
            <a:ext cx="108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1pPr>
            <a:lvl2pPr lvl="1">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2pPr>
            <a:lvl3pPr lvl="2">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3pPr>
            <a:lvl4pPr lvl="3">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4pPr>
            <a:lvl5pPr lvl="4">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5pPr>
            <a:lvl6pPr lvl="5">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6pPr>
            <a:lvl7pPr lvl="6">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7pPr>
            <a:lvl8pPr lvl="7">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8pPr>
            <a:lvl9pPr lvl="8">
              <a:spcBef>
                <a:spcPts val="0"/>
              </a:spcBef>
              <a:spcAft>
                <a:spcPts val="0"/>
              </a:spcAft>
              <a:buClr>
                <a:schemeClr val="dk1"/>
              </a:buClr>
              <a:buSzPts val="2800"/>
              <a:buFont typeface="Hammersmith One"/>
              <a:buNone/>
              <a:defRPr sz="28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Istok Web"/>
              <a:buChar char="●"/>
              <a:defRPr sz="1800">
                <a:solidFill>
                  <a:schemeClr val="dk1"/>
                </a:solidFill>
                <a:latin typeface="Istok Web"/>
                <a:ea typeface="Istok Web"/>
                <a:cs typeface="Istok Web"/>
                <a:sym typeface="Istok Web"/>
              </a:defRPr>
            </a:lvl1pPr>
            <a:lvl2pPr indent="-317500" lvl="1" marL="9144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2pPr>
            <a:lvl3pPr indent="-317500" lvl="2" marL="13716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3pPr>
            <a:lvl4pPr indent="-317500" lvl="3" marL="18288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4pPr>
            <a:lvl5pPr indent="-317500" lvl="4" marL="22860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5pPr>
            <a:lvl6pPr indent="-317500" lvl="5" marL="27432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6pPr>
            <a:lvl7pPr indent="-317500" lvl="6" marL="32004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7pPr>
            <a:lvl8pPr indent="-317500" lvl="7" marL="36576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8pPr>
            <a:lvl9pPr indent="-317500" lvl="8" marL="4114800">
              <a:lnSpc>
                <a:spcPct val="115000"/>
              </a:lnSpc>
              <a:spcBef>
                <a:spcPts val="0"/>
              </a:spcBef>
              <a:spcAft>
                <a:spcPts val="0"/>
              </a:spcAft>
              <a:buClr>
                <a:schemeClr val="dk1"/>
              </a:buClr>
              <a:buSzPts val="1400"/>
              <a:buFont typeface="Istok Web"/>
              <a:buChar char="■"/>
              <a:defRPr>
                <a:solidFill>
                  <a:schemeClr val="dk1"/>
                </a:solidFill>
                <a:latin typeface="Istok Web"/>
                <a:ea typeface="Istok Web"/>
                <a:cs typeface="Istok Web"/>
                <a:sym typeface="Istok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idx="4294967295" type="ctrTitle"/>
          </p:nvPr>
        </p:nvSpPr>
        <p:spPr>
          <a:xfrm>
            <a:off x="87250" y="3290725"/>
            <a:ext cx="4848300" cy="16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000"/>
              <a:t>#2 PROJECT WORK: BUSINESS CASE</a:t>
            </a:r>
            <a:endParaRPr sz="4000"/>
          </a:p>
          <a:p>
            <a:pPr indent="0" lvl="0" marL="0" rtl="0" algn="l">
              <a:spcBef>
                <a:spcPts val="0"/>
              </a:spcBef>
              <a:spcAft>
                <a:spcPts val="0"/>
              </a:spcAft>
              <a:buClr>
                <a:schemeClr val="dk1"/>
              </a:buClr>
              <a:buSzPts val="1100"/>
              <a:buFont typeface="Arial"/>
              <a:buNone/>
            </a:pPr>
            <a:r>
              <a:t/>
            </a:r>
            <a:endParaRPr sz="1700"/>
          </a:p>
        </p:txBody>
      </p:sp>
      <p:sp>
        <p:nvSpPr>
          <p:cNvPr id="275" name="Google Shape;275;p34"/>
          <p:cNvSpPr txBox="1"/>
          <p:nvPr/>
        </p:nvSpPr>
        <p:spPr>
          <a:xfrm>
            <a:off x="5372350" y="3605050"/>
            <a:ext cx="32040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00000"/>
                </a:solidFill>
                <a:latin typeface="Istok Web"/>
                <a:ea typeface="Istok Web"/>
                <a:cs typeface="Istok Web"/>
                <a:sym typeface="Istok Web"/>
              </a:rPr>
              <a:t>Margherita Botticelli, Nicola Bozzi, Andrea Cadoni, Eneriko Caushllari, Benedetta Pajadan, Francesca Rignanese</a:t>
            </a:r>
            <a:endParaRPr sz="1300">
              <a:solidFill>
                <a:srgbClr val="000000"/>
              </a:solidFill>
              <a:latin typeface="Istok Web"/>
              <a:ea typeface="Istok Web"/>
              <a:cs typeface="Istok Web"/>
              <a:sym typeface="Istok Web"/>
            </a:endParaRPr>
          </a:p>
          <a:p>
            <a:pPr indent="0" lvl="0" marL="0" rtl="0" algn="ctr">
              <a:spcBef>
                <a:spcPts val="0"/>
              </a:spcBef>
              <a:spcAft>
                <a:spcPts val="0"/>
              </a:spcAft>
              <a:buNone/>
            </a:pPr>
            <a:r>
              <a:t/>
            </a:r>
            <a:endParaRPr sz="1300">
              <a:solidFill>
                <a:srgbClr val="000000"/>
              </a:solidFill>
              <a:latin typeface="Istok Web"/>
              <a:ea typeface="Istok Web"/>
              <a:cs typeface="Istok Web"/>
              <a:sym typeface="Istok Web"/>
            </a:endParaRPr>
          </a:p>
        </p:txBody>
      </p:sp>
      <p:pic>
        <p:nvPicPr>
          <p:cNvPr id="276" name="Google Shape;276;p34"/>
          <p:cNvPicPr preferRelativeResize="0"/>
          <p:nvPr/>
        </p:nvPicPr>
        <p:blipFill>
          <a:blip r:embed="rId3">
            <a:alphaModFix/>
          </a:blip>
          <a:stretch>
            <a:fillRect/>
          </a:stretch>
        </p:blipFill>
        <p:spPr>
          <a:xfrm>
            <a:off x="2277375" y="-21875"/>
            <a:ext cx="4976543" cy="2985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idx="1" type="body"/>
          </p:nvPr>
        </p:nvSpPr>
        <p:spPr>
          <a:xfrm>
            <a:off x="2015275" y="1119100"/>
            <a:ext cx="1758300" cy="1337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500"/>
              <a:t>Honda as           </a:t>
            </a:r>
            <a:r>
              <a:rPr i="1" lang="en" sz="1500"/>
              <a:t>“Undisputed no. 1 in customer satisfaction”</a:t>
            </a:r>
            <a:endParaRPr i="1" sz="1500"/>
          </a:p>
        </p:txBody>
      </p:sp>
      <p:sp>
        <p:nvSpPr>
          <p:cNvPr id="343" name="Google Shape;343;p43"/>
          <p:cNvSpPr txBox="1"/>
          <p:nvPr>
            <p:ph type="title"/>
          </p:nvPr>
        </p:nvSpPr>
        <p:spPr>
          <a:xfrm>
            <a:off x="162375" y="341450"/>
            <a:ext cx="4107300" cy="62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Customer Behaviour Analytics</a:t>
            </a:r>
            <a:endParaRPr/>
          </a:p>
        </p:txBody>
      </p:sp>
      <p:pic>
        <p:nvPicPr>
          <p:cNvPr id="344" name="Google Shape;344;p43"/>
          <p:cNvPicPr preferRelativeResize="0"/>
          <p:nvPr/>
        </p:nvPicPr>
        <p:blipFill>
          <a:blip r:embed="rId3">
            <a:alphaModFix/>
          </a:blip>
          <a:stretch>
            <a:fillRect/>
          </a:stretch>
        </p:blipFill>
        <p:spPr>
          <a:xfrm>
            <a:off x="162375" y="1119100"/>
            <a:ext cx="1635775" cy="1498800"/>
          </a:xfrm>
          <a:prstGeom prst="rect">
            <a:avLst/>
          </a:prstGeom>
          <a:noFill/>
          <a:ln>
            <a:noFill/>
          </a:ln>
        </p:spPr>
      </p:pic>
      <p:sp>
        <p:nvSpPr>
          <p:cNvPr id="345" name="Google Shape;345;p43"/>
          <p:cNvSpPr txBox="1"/>
          <p:nvPr/>
        </p:nvSpPr>
        <p:spPr>
          <a:xfrm>
            <a:off x="4375000" y="72400"/>
            <a:ext cx="602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Hammersmith One"/>
                <a:ea typeface="Hammersmith One"/>
                <a:cs typeface="Hammersmith One"/>
                <a:sym typeface="Hammersmith One"/>
              </a:rPr>
              <a:t>Marketing Mix</a:t>
            </a:r>
            <a:endParaRPr sz="2800">
              <a:solidFill>
                <a:schemeClr val="dk1"/>
              </a:solidFill>
              <a:latin typeface="Hammersmith One"/>
              <a:ea typeface="Hammersmith One"/>
              <a:cs typeface="Hammersmith One"/>
              <a:sym typeface="Hammersmith One"/>
            </a:endParaRPr>
          </a:p>
          <a:p>
            <a:pPr indent="0" lvl="0" marL="0" rtl="0" algn="l">
              <a:spcBef>
                <a:spcPts val="0"/>
              </a:spcBef>
              <a:spcAft>
                <a:spcPts val="0"/>
              </a:spcAft>
              <a:buNone/>
            </a:pPr>
            <a:r>
              <a:rPr lang="en" sz="2800">
                <a:solidFill>
                  <a:schemeClr val="dk1"/>
                </a:solidFill>
                <a:latin typeface="Hammersmith One"/>
                <a:ea typeface="Hammersmith One"/>
                <a:cs typeface="Hammersmith One"/>
                <a:sym typeface="Hammersmith One"/>
              </a:rPr>
              <a:t> Analytics</a:t>
            </a:r>
            <a:endParaRPr/>
          </a:p>
        </p:txBody>
      </p:sp>
      <p:sp>
        <p:nvSpPr>
          <p:cNvPr id="346" name="Google Shape;346;p43"/>
          <p:cNvSpPr txBox="1"/>
          <p:nvPr/>
        </p:nvSpPr>
        <p:spPr>
          <a:xfrm>
            <a:off x="4080200" y="1019700"/>
            <a:ext cx="4296900" cy="37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Istok Web"/>
                <a:ea typeface="Istok Web"/>
                <a:cs typeface="Istok Web"/>
                <a:sym typeface="Istok Web"/>
              </a:rPr>
              <a:t>Marketing strategy of honda analyses the brand with MM framework which covers the 4Ps. </a:t>
            </a:r>
            <a:endParaRPr sz="1200">
              <a:solidFill>
                <a:schemeClr val="dk1"/>
              </a:solidFill>
              <a:latin typeface="Istok Web"/>
              <a:ea typeface="Istok Web"/>
              <a:cs typeface="Istok Web"/>
              <a:sym typeface="Istok Web"/>
            </a:endParaRPr>
          </a:p>
          <a:p>
            <a:pPr indent="0" lvl="0" marL="0" rtl="0" algn="just">
              <a:lnSpc>
                <a:spcPct val="115000"/>
              </a:lnSpc>
              <a:spcBef>
                <a:spcPts val="1200"/>
              </a:spcBef>
              <a:spcAft>
                <a:spcPts val="0"/>
              </a:spcAft>
              <a:buNone/>
            </a:pPr>
            <a:r>
              <a:rPr i="1" lang="en" sz="1200">
                <a:solidFill>
                  <a:schemeClr val="dk1"/>
                </a:solidFill>
                <a:latin typeface="Istok Web"/>
                <a:ea typeface="Istok Web"/>
                <a:cs typeface="Istok Web"/>
                <a:sym typeface="Istok Web"/>
              </a:rPr>
              <a:t>Honda marketing strategy helps the brand/company to position </a:t>
            </a:r>
            <a:r>
              <a:rPr i="1" lang="en" sz="1200">
                <a:solidFill>
                  <a:schemeClr val="dk1"/>
                </a:solidFill>
                <a:latin typeface="Istok Web"/>
                <a:ea typeface="Istok Web"/>
                <a:cs typeface="Istok Web"/>
                <a:sym typeface="Istok Web"/>
              </a:rPr>
              <a:t>itself</a:t>
            </a:r>
            <a:r>
              <a:rPr i="1" lang="en" sz="1200">
                <a:solidFill>
                  <a:schemeClr val="dk1"/>
                </a:solidFill>
                <a:latin typeface="Istok Web"/>
                <a:ea typeface="Istok Web"/>
                <a:cs typeface="Istok Web"/>
                <a:sym typeface="Istok Web"/>
              </a:rPr>
              <a:t> </a:t>
            </a:r>
            <a:r>
              <a:rPr i="1" lang="en" sz="1200">
                <a:solidFill>
                  <a:schemeClr val="dk1"/>
                </a:solidFill>
                <a:latin typeface="Istok Web"/>
                <a:ea typeface="Istok Web"/>
                <a:cs typeface="Istok Web"/>
                <a:sym typeface="Istok Web"/>
              </a:rPr>
              <a:t>competitively</a:t>
            </a:r>
            <a:r>
              <a:rPr i="1" lang="en" sz="1200">
                <a:solidFill>
                  <a:schemeClr val="dk1"/>
                </a:solidFill>
                <a:latin typeface="Istok Web"/>
                <a:ea typeface="Istok Web"/>
                <a:cs typeface="Istok Web"/>
                <a:sym typeface="Istok Web"/>
              </a:rPr>
              <a:t> in the market and </a:t>
            </a:r>
            <a:r>
              <a:rPr i="1" lang="en" sz="1200">
                <a:solidFill>
                  <a:schemeClr val="dk1"/>
                </a:solidFill>
                <a:latin typeface="Istok Web"/>
                <a:ea typeface="Istok Web"/>
                <a:cs typeface="Istok Web"/>
                <a:sym typeface="Istok Web"/>
              </a:rPr>
              <a:t>achieve</a:t>
            </a:r>
            <a:r>
              <a:rPr i="1" lang="en" sz="1200">
                <a:solidFill>
                  <a:schemeClr val="dk1"/>
                </a:solidFill>
                <a:latin typeface="Istok Web"/>
                <a:ea typeface="Istok Web"/>
                <a:cs typeface="Istok Web"/>
                <a:sym typeface="Istok Web"/>
              </a:rPr>
              <a:t> its business goals &amp; objectives.</a:t>
            </a:r>
            <a:endParaRPr i="1" sz="1200">
              <a:solidFill>
                <a:schemeClr val="dk1"/>
              </a:solidFill>
              <a:latin typeface="Istok Web"/>
              <a:ea typeface="Istok Web"/>
              <a:cs typeface="Istok Web"/>
              <a:sym typeface="Istok Web"/>
            </a:endParaRPr>
          </a:p>
          <a:p>
            <a:pPr indent="-304800" lvl="0" marL="342900" rtl="0" algn="just">
              <a:lnSpc>
                <a:spcPct val="115000"/>
              </a:lnSpc>
              <a:spcBef>
                <a:spcPts val="1200"/>
              </a:spcBef>
              <a:spcAft>
                <a:spcPts val="0"/>
              </a:spcAft>
              <a:buClr>
                <a:schemeClr val="dk1"/>
              </a:buClr>
              <a:buSzPts val="1200"/>
              <a:buFont typeface="Hammersmith One"/>
              <a:buChar char="●"/>
            </a:pPr>
            <a:r>
              <a:rPr b="1" lang="en" sz="1200">
                <a:solidFill>
                  <a:schemeClr val="dk1"/>
                </a:solidFill>
                <a:latin typeface="Istok Web"/>
                <a:ea typeface="Istok Web"/>
                <a:cs typeface="Istok Web"/>
                <a:sym typeface="Istok Web"/>
              </a:rPr>
              <a:t>Product</a:t>
            </a:r>
            <a:r>
              <a:rPr lang="en" sz="1200">
                <a:solidFill>
                  <a:schemeClr val="dk1"/>
                </a:solidFill>
                <a:latin typeface="Istok Web"/>
                <a:ea typeface="Istok Web"/>
                <a:cs typeface="Istok Web"/>
                <a:sym typeface="Istok Web"/>
              </a:rPr>
              <a:t>, 4 business </a:t>
            </a:r>
            <a:r>
              <a:rPr lang="en" sz="1200">
                <a:solidFill>
                  <a:schemeClr val="dk1"/>
                </a:solidFill>
                <a:latin typeface="Istok Web"/>
                <a:ea typeface="Istok Web"/>
                <a:cs typeface="Istok Web"/>
                <a:sym typeface="Istok Web"/>
              </a:rPr>
              <a:t>segments</a:t>
            </a:r>
            <a:r>
              <a:rPr lang="en" sz="1200">
                <a:solidFill>
                  <a:schemeClr val="dk1"/>
                </a:solidFill>
                <a:latin typeface="Istok Web"/>
                <a:ea typeface="Istok Web"/>
                <a:cs typeface="Istok Web"/>
                <a:sym typeface="Istok Web"/>
              </a:rPr>
              <a:t>: </a:t>
            </a:r>
            <a:r>
              <a:rPr lang="en" sz="1200">
                <a:solidFill>
                  <a:schemeClr val="dk1"/>
                </a:solidFill>
                <a:latin typeface="Istok Web"/>
                <a:ea typeface="Istok Web"/>
                <a:cs typeface="Istok Web"/>
                <a:sym typeface="Istok Web"/>
              </a:rPr>
              <a:t>automobile</a:t>
            </a:r>
            <a:r>
              <a:rPr lang="en" sz="1200">
                <a:solidFill>
                  <a:schemeClr val="dk1"/>
                </a:solidFill>
                <a:latin typeface="Istok Web"/>
                <a:ea typeface="Istok Web"/>
                <a:cs typeface="Istok Web"/>
                <a:sym typeface="Istok Web"/>
              </a:rPr>
              <a:t>, motorcycle, financial services and power.</a:t>
            </a:r>
            <a:endParaRPr sz="1200">
              <a:solidFill>
                <a:schemeClr val="dk1"/>
              </a:solidFill>
              <a:latin typeface="Istok Web"/>
              <a:ea typeface="Istok Web"/>
              <a:cs typeface="Istok Web"/>
              <a:sym typeface="Istok Web"/>
            </a:endParaRPr>
          </a:p>
          <a:p>
            <a:pPr indent="-304800" lvl="0" marL="342900" rtl="0" algn="just">
              <a:lnSpc>
                <a:spcPct val="115000"/>
              </a:lnSpc>
              <a:spcBef>
                <a:spcPts val="0"/>
              </a:spcBef>
              <a:spcAft>
                <a:spcPts val="0"/>
              </a:spcAft>
              <a:buClr>
                <a:schemeClr val="dk1"/>
              </a:buClr>
              <a:buSzPts val="1200"/>
              <a:buFont typeface="Hammersmith One"/>
              <a:buChar char="●"/>
            </a:pPr>
            <a:r>
              <a:rPr b="1" lang="en" sz="1200">
                <a:solidFill>
                  <a:schemeClr val="dk1"/>
                </a:solidFill>
                <a:latin typeface="Istok Web"/>
                <a:ea typeface="Istok Web"/>
                <a:cs typeface="Istok Web"/>
                <a:sym typeface="Istok Web"/>
              </a:rPr>
              <a:t>Price</a:t>
            </a:r>
            <a:r>
              <a:rPr lang="en" sz="1200">
                <a:solidFill>
                  <a:schemeClr val="dk1"/>
                </a:solidFill>
                <a:latin typeface="Istok Web"/>
                <a:ea typeface="Istok Web"/>
                <a:cs typeface="Istok Web"/>
                <a:sym typeface="Istok Web"/>
              </a:rPr>
              <a:t>, pricing strategy by having a car for every </a:t>
            </a:r>
            <a:r>
              <a:rPr lang="en" sz="1200">
                <a:solidFill>
                  <a:schemeClr val="dk1"/>
                </a:solidFill>
                <a:latin typeface="Istok Web"/>
                <a:ea typeface="Istok Web"/>
                <a:cs typeface="Istok Web"/>
                <a:sym typeface="Istok Web"/>
              </a:rPr>
              <a:t>segment</a:t>
            </a:r>
            <a:r>
              <a:rPr lang="en" sz="1200">
                <a:solidFill>
                  <a:schemeClr val="dk1"/>
                </a:solidFill>
                <a:latin typeface="Istok Web"/>
                <a:ea typeface="Istok Web"/>
                <a:cs typeface="Istok Web"/>
                <a:sym typeface="Istok Web"/>
              </a:rPr>
              <a:t> of the market.</a:t>
            </a:r>
            <a:endParaRPr sz="1200">
              <a:solidFill>
                <a:schemeClr val="dk1"/>
              </a:solidFill>
              <a:latin typeface="Istok Web"/>
              <a:ea typeface="Istok Web"/>
              <a:cs typeface="Istok Web"/>
              <a:sym typeface="Istok Web"/>
            </a:endParaRPr>
          </a:p>
          <a:p>
            <a:pPr indent="-304800" lvl="0" marL="342900" rtl="0" algn="just">
              <a:lnSpc>
                <a:spcPct val="115000"/>
              </a:lnSpc>
              <a:spcBef>
                <a:spcPts val="0"/>
              </a:spcBef>
              <a:spcAft>
                <a:spcPts val="0"/>
              </a:spcAft>
              <a:buClr>
                <a:schemeClr val="dk1"/>
              </a:buClr>
              <a:buSzPts val="1200"/>
              <a:buFont typeface="Hammersmith One"/>
              <a:buChar char="●"/>
            </a:pPr>
            <a:r>
              <a:rPr b="1" lang="en" sz="1200">
                <a:solidFill>
                  <a:schemeClr val="dk1"/>
                </a:solidFill>
                <a:latin typeface="Istok Web"/>
                <a:ea typeface="Istok Web"/>
                <a:cs typeface="Istok Web"/>
                <a:sym typeface="Istok Web"/>
              </a:rPr>
              <a:t>Place</a:t>
            </a:r>
            <a:r>
              <a:rPr lang="en" sz="1200">
                <a:solidFill>
                  <a:schemeClr val="dk1"/>
                </a:solidFill>
                <a:latin typeface="Istok Web"/>
                <a:ea typeface="Istok Web"/>
                <a:cs typeface="Istok Web"/>
                <a:sym typeface="Istok Web"/>
              </a:rPr>
              <a:t> and distribution, has a robust sales network with three sales channels.</a:t>
            </a:r>
            <a:endParaRPr sz="1200">
              <a:solidFill>
                <a:schemeClr val="dk1"/>
              </a:solidFill>
              <a:latin typeface="Istok Web"/>
              <a:ea typeface="Istok Web"/>
              <a:cs typeface="Istok Web"/>
              <a:sym typeface="Istok Web"/>
            </a:endParaRPr>
          </a:p>
          <a:p>
            <a:pPr indent="-304800" lvl="0" marL="342900" rtl="0" algn="just">
              <a:lnSpc>
                <a:spcPct val="115000"/>
              </a:lnSpc>
              <a:spcBef>
                <a:spcPts val="0"/>
              </a:spcBef>
              <a:spcAft>
                <a:spcPts val="0"/>
              </a:spcAft>
              <a:buClr>
                <a:schemeClr val="dk1"/>
              </a:buClr>
              <a:buSzPts val="1200"/>
              <a:buFont typeface="Hammersmith One"/>
              <a:buChar char="●"/>
            </a:pPr>
            <a:r>
              <a:rPr b="1" lang="en" sz="1200">
                <a:solidFill>
                  <a:schemeClr val="dk1"/>
                </a:solidFill>
                <a:latin typeface="Istok Web"/>
                <a:ea typeface="Istok Web"/>
                <a:cs typeface="Istok Web"/>
                <a:sym typeface="Istok Web"/>
              </a:rPr>
              <a:t>Promotion </a:t>
            </a:r>
            <a:r>
              <a:rPr lang="en" sz="1200">
                <a:solidFill>
                  <a:schemeClr val="dk1"/>
                </a:solidFill>
                <a:latin typeface="Istok Web"/>
                <a:ea typeface="Istok Web"/>
                <a:cs typeface="Istok Web"/>
                <a:sym typeface="Istok Web"/>
              </a:rPr>
              <a:t>use of marketing camping in an aggressive way to be </a:t>
            </a:r>
            <a:r>
              <a:rPr lang="en" sz="1200">
                <a:solidFill>
                  <a:schemeClr val="dk1"/>
                </a:solidFill>
                <a:latin typeface="Istok Web"/>
                <a:ea typeface="Istok Web"/>
                <a:cs typeface="Istok Web"/>
                <a:sym typeface="Istok Web"/>
              </a:rPr>
              <a:t>successful</a:t>
            </a:r>
            <a:r>
              <a:rPr lang="en" sz="1200">
                <a:solidFill>
                  <a:schemeClr val="dk1"/>
                </a:solidFill>
                <a:latin typeface="Istok Web"/>
                <a:ea typeface="Istok Web"/>
                <a:cs typeface="Istok Web"/>
                <a:sym typeface="Istok Web"/>
              </a:rPr>
              <a:t> in sales.</a:t>
            </a:r>
            <a:endParaRPr sz="1200">
              <a:solidFill>
                <a:schemeClr val="dk1"/>
              </a:solidFill>
              <a:latin typeface="Istok Web"/>
              <a:ea typeface="Istok Web"/>
              <a:cs typeface="Istok Web"/>
              <a:sym typeface="Istok Web"/>
            </a:endParaRPr>
          </a:p>
          <a:p>
            <a:pPr indent="0" lvl="0" marL="0" rtl="0" algn="l">
              <a:lnSpc>
                <a:spcPct val="115000"/>
              </a:lnSpc>
              <a:spcBef>
                <a:spcPts val="1200"/>
              </a:spcBef>
              <a:spcAft>
                <a:spcPts val="1200"/>
              </a:spcAft>
              <a:buNone/>
            </a:pPr>
            <a:r>
              <a:t/>
            </a:r>
            <a:endParaRPr sz="1900">
              <a:solidFill>
                <a:schemeClr val="dk1"/>
              </a:solidFill>
              <a:latin typeface="Hammersmith One"/>
              <a:ea typeface="Hammersmith One"/>
              <a:cs typeface="Hammersmith One"/>
              <a:sym typeface="Hammersmith One"/>
            </a:endParaRPr>
          </a:p>
        </p:txBody>
      </p:sp>
      <p:sp>
        <p:nvSpPr>
          <p:cNvPr id="347" name="Google Shape;347;p43"/>
          <p:cNvSpPr txBox="1"/>
          <p:nvPr/>
        </p:nvSpPr>
        <p:spPr>
          <a:xfrm>
            <a:off x="0" y="2608950"/>
            <a:ext cx="4185300" cy="270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dk1"/>
                </a:solidFill>
                <a:latin typeface="Istok Web"/>
                <a:ea typeface="Istok Web"/>
                <a:cs typeface="Istok Web"/>
                <a:sym typeface="Istok Web"/>
              </a:rPr>
              <a:t>Honda works to </a:t>
            </a:r>
            <a:r>
              <a:rPr b="1" lang="en" sz="1100">
                <a:solidFill>
                  <a:schemeClr val="dk1"/>
                </a:solidFill>
                <a:latin typeface="Istok Web"/>
                <a:ea typeface="Istok Web"/>
                <a:cs typeface="Istok Web"/>
                <a:sym typeface="Istok Web"/>
              </a:rPr>
              <a:t>maximize customer </a:t>
            </a:r>
            <a:r>
              <a:rPr b="1" lang="en" sz="1100">
                <a:solidFill>
                  <a:schemeClr val="dk1"/>
                </a:solidFill>
                <a:latin typeface="Istok Web"/>
                <a:ea typeface="Istok Web"/>
                <a:cs typeface="Istok Web"/>
                <a:sym typeface="Istok Web"/>
              </a:rPr>
              <a:t>satisfaction</a:t>
            </a:r>
            <a:r>
              <a:rPr lang="en" sz="1100">
                <a:solidFill>
                  <a:schemeClr val="dk1"/>
                </a:solidFill>
                <a:latin typeface="Istok Web"/>
                <a:ea typeface="Istok Web"/>
                <a:cs typeface="Istok Web"/>
                <a:sym typeface="Istok Web"/>
              </a:rPr>
              <a:t>,</a:t>
            </a:r>
            <a:r>
              <a:rPr lang="en" sz="1100">
                <a:solidFill>
                  <a:schemeClr val="dk1"/>
                </a:solidFill>
                <a:latin typeface="Istok Web"/>
                <a:ea typeface="Istok Web"/>
                <a:cs typeface="Istok Web"/>
                <a:sym typeface="Istok Web"/>
              </a:rPr>
              <a:t> by creating customer joy and </a:t>
            </a:r>
            <a:r>
              <a:rPr lang="en" sz="1100">
                <a:solidFill>
                  <a:schemeClr val="dk1"/>
                </a:solidFill>
                <a:latin typeface="Istok Web"/>
                <a:ea typeface="Istok Web"/>
                <a:cs typeface="Istok Web"/>
                <a:sym typeface="Istok Web"/>
              </a:rPr>
              <a:t>excitement</a:t>
            </a:r>
            <a:r>
              <a:rPr lang="en" sz="1100">
                <a:solidFill>
                  <a:schemeClr val="dk1"/>
                </a:solidFill>
                <a:latin typeface="Istok Web"/>
                <a:ea typeface="Istok Web"/>
                <a:cs typeface="Istok Web"/>
                <a:sym typeface="Istok Web"/>
              </a:rPr>
              <a:t> by providing a level of value that exceeds the expectations of the customer.</a:t>
            </a:r>
            <a:endParaRPr sz="1100">
              <a:solidFill>
                <a:schemeClr val="dk1"/>
              </a:solidFill>
              <a:latin typeface="Istok Web"/>
              <a:ea typeface="Istok Web"/>
              <a:cs typeface="Istok Web"/>
              <a:sym typeface="Istok Web"/>
            </a:endParaRPr>
          </a:p>
          <a:p>
            <a:pPr indent="0" lvl="0" marL="0" rtl="0" algn="just">
              <a:lnSpc>
                <a:spcPct val="115000"/>
              </a:lnSpc>
              <a:spcBef>
                <a:spcPts val="1200"/>
              </a:spcBef>
              <a:spcAft>
                <a:spcPts val="0"/>
              </a:spcAft>
              <a:buNone/>
            </a:pPr>
            <a:r>
              <a:rPr lang="en" sz="1100">
                <a:solidFill>
                  <a:schemeClr val="dk1"/>
                </a:solidFill>
                <a:latin typeface="Istok Web"/>
                <a:ea typeface="Istok Web"/>
                <a:cs typeface="Istok Web"/>
                <a:sym typeface="Istok Web"/>
              </a:rPr>
              <a:t>To attain this goal Honda offers service in friendly, timely, reliable, affordable and </a:t>
            </a:r>
            <a:r>
              <a:rPr lang="en" sz="1100">
                <a:solidFill>
                  <a:schemeClr val="dk1"/>
                </a:solidFill>
                <a:latin typeface="Istok Web"/>
                <a:ea typeface="Istok Web"/>
                <a:cs typeface="Istok Web"/>
                <a:sym typeface="Istok Web"/>
              </a:rPr>
              <a:t>convenient</a:t>
            </a:r>
            <a:r>
              <a:rPr lang="en" sz="1100">
                <a:solidFill>
                  <a:schemeClr val="dk1"/>
                </a:solidFill>
                <a:latin typeface="Istok Web"/>
                <a:ea typeface="Istok Web"/>
                <a:cs typeface="Istok Web"/>
                <a:sym typeface="Istok Web"/>
              </a:rPr>
              <a:t> manner. Moreover, to establish lifelong relationships with satisfied customers Honda takes a proactive approach by conducting satisfaction surveys in all product segments.</a:t>
            </a:r>
            <a:endParaRPr sz="1100">
              <a:solidFill>
                <a:schemeClr val="dk1"/>
              </a:solidFill>
              <a:latin typeface="Istok Web"/>
              <a:ea typeface="Istok Web"/>
              <a:cs typeface="Istok Web"/>
              <a:sym typeface="Istok Web"/>
            </a:endParaRPr>
          </a:p>
          <a:p>
            <a:pPr indent="0" lvl="0" marL="0" rtl="0" algn="l">
              <a:lnSpc>
                <a:spcPct val="115000"/>
              </a:lnSpc>
              <a:spcBef>
                <a:spcPts val="1200"/>
              </a:spcBef>
              <a:spcAft>
                <a:spcPts val="0"/>
              </a:spcAft>
              <a:buNone/>
            </a:pPr>
            <a:r>
              <a:t/>
            </a:r>
            <a:endParaRPr sz="1500">
              <a:solidFill>
                <a:schemeClr val="dk1"/>
              </a:solidFill>
              <a:latin typeface="Hammersmith One"/>
              <a:ea typeface="Hammersmith One"/>
              <a:cs typeface="Hammersmith One"/>
              <a:sym typeface="Hammersmith One"/>
            </a:endParaRPr>
          </a:p>
          <a:p>
            <a:pPr indent="0" lvl="0" marL="0" rtl="0" algn="l">
              <a:lnSpc>
                <a:spcPct val="115000"/>
              </a:lnSpc>
              <a:spcBef>
                <a:spcPts val="1200"/>
              </a:spcBef>
              <a:spcAft>
                <a:spcPts val="1200"/>
              </a:spcAft>
              <a:buNone/>
            </a:pPr>
            <a:r>
              <a:t/>
            </a:r>
            <a:endParaRPr sz="1500">
              <a:solidFill>
                <a:schemeClr val="dk1"/>
              </a:solidFill>
              <a:latin typeface="Hammersmith One"/>
              <a:ea typeface="Hammersmith One"/>
              <a:cs typeface="Hammersmith One"/>
              <a:sym typeface="Hammersmith One"/>
            </a:endParaRPr>
          </a:p>
        </p:txBody>
      </p:sp>
      <p:sp>
        <p:nvSpPr>
          <p:cNvPr id="348" name="Google Shape;348;p43"/>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idx="4294967295" type="subTitle"/>
          </p:nvPr>
        </p:nvSpPr>
        <p:spPr>
          <a:xfrm>
            <a:off x="370800" y="323100"/>
            <a:ext cx="3702900" cy="95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latin typeface="Hammersmith One"/>
                <a:ea typeface="Hammersmith One"/>
                <a:cs typeface="Hammersmith One"/>
                <a:sym typeface="Hammersmith One"/>
              </a:rPr>
              <a:t>Supply Chain Optimization Analytics</a:t>
            </a:r>
            <a:endParaRPr sz="2300">
              <a:latin typeface="Hammersmith One"/>
              <a:ea typeface="Hammersmith One"/>
              <a:cs typeface="Hammersmith One"/>
              <a:sym typeface="Hammersmith One"/>
            </a:endParaRPr>
          </a:p>
        </p:txBody>
      </p:sp>
      <p:sp>
        <p:nvSpPr>
          <p:cNvPr id="354" name="Google Shape;354;p44"/>
          <p:cNvSpPr txBox="1"/>
          <p:nvPr>
            <p:ph idx="4294967295" type="subTitle"/>
          </p:nvPr>
        </p:nvSpPr>
        <p:spPr>
          <a:xfrm>
            <a:off x="4614175" y="1107900"/>
            <a:ext cx="20859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300"/>
              <a:t>Honda uses Predictive Analytics to shift Profitability into High Gear.</a:t>
            </a:r>
            <a:endParaRPr b="1" i="1" sz="1300"/>
          </a:p>
          <a:p>
            <a:pPr indent="0" lvl="0" marL="0" rtl="0" algn="l">
              <a:spcBef>
                <a:spcPts val="1200"/>
              </a:spcBef>
              <a:spcAft>
                <a:spcPts val="1200"/>
              </a:spcAft>
              <a:buNone/>
            </a:pPr>
            <a:r>
              <a:t/>
            </a:r>
            <a:endParaRPr sz="1200"/>
          </a:p>
        </p:txBody>
      </p:sp>
      <p:pic>
        <p:nvPicPr>
          <p:cNvPr id="355" name="Google Shape;355;p44"/>
          <p:cNvPicPr preferRelativeResize="0"/>
          <p:nvPr/>
        </p:nvPicPr>
        <p:blipFill>
          <a:blip r:embed="rId3">
            <a:alphaModFix/>
          </a:blip>
          <a:stretch>
            <a:fillRect/>
          </a:stretch>
        </p:blipFill>
        <p:spPr>
          <a:xfrm rot="5400000">
            <a:off x="-70363" y="2383712"/>
            <a:ext cx="1779950" cy="1415875"/>
          </a:xfrm>
          <a:prstGeom prst="rect">
            <a:avLst/>
          </a:prstGeom>
          <a:noFill/>
          <a:ln>
            <a:noFill/>
          </a:ln>
        </p:spPr>
      </p:pic>
      <p:sp>
        <p:nvSpPr>
          <p:cNvPr id="356" name="Google Shape;356;p44"/>
          <p:cNvSpPr txBox="1"/>
          <p:nvPr>
            <p:ph idx="4294967295" type="subTitle"/>
          </p:nvPr>
        </p:nvSpPr>
        <p:spPr>
          <a:xfrm>
            <a:off x="4696725" y="256175"/>
            <a:ext cx="3637500" cy="76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2300">
                <a:latin typeface="Hammersmith One"/>
                <a:ea typeface="Hammersmith One"/>
                <a:cs typeface="Hammersmith One"/>
                <a:sym typeface="Hammersmith One"/>
              </a:rPr>
              <a:t>Predictive Quality Analytics</a:t>
            </a:r>
            <a:endParaRPr sz="2300">
              <a:latin typeface="Hammersmith One"/>
              <a:ea typeface="Hammersmith One"/>
              <a:cs typeface="Hammersmith One"/>
              <a:sym typeface="Hammersmith One"/>
            </a:endParaRPr>
          </a:p>
        </p:txBody>
      </p:sp>
      <p:sp>
        <p:nvSpPr>
          <p:cNvPr id="357" name="Google Shape;357;p44"/>
          <p:cNvSpPr txBox="1"/>
          <p:nvPr>
            <p:ph idx="4294967295" type="subTitle"/>
          </p:nvPr>
        </p:nvSpPr>
        <p:spPr>
          <a:xfrm>
            <a:off x="346800" y="1185675"/>
            <a:ext cx="3750900" cy="955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200">
                <a:highlight>
                  <a:srgbClr val="FFFFFF"/>
                </a:highlight>
              </a:rPr>
              <a:t>Honda takes part in the </a:t>
            </a:r>
            <a:r>
              <a:rPr b="1" lang="en" sz="1200">
                <a:highlight>
                  <a:srgbClr val="FFFFFF"/>
                </a:highlight>
              </a:rPr>
              <a:t>CDP’s supply chain program</a:t>
            </a:r>
            <a:r>
              <a:rPr lang="en" sz="1200">
                <a:highlight>
                  <a:srgbClr val="FFFFFF"/>
                </a:highlight>
              </a:rPr>
              <a:t>, an international initiative requesting companies for disclosure of information on climate change policies.</a:t>
            </a:r>
            <a:endParaRPr sz="1200">
              <a:highlight>
                <a:srgbClr val="FFFFFF"/>
              </a:highlight>
            </a:endParaRPr>
          </a:p>
        </p:txBody>
      </p:sp>
      <p:pic>
        <p:nvPicPr>
          <p:cNvPr id="358" name="Google Shape;358;p44"/>
          <p:cNvPicPr preferRelativeResize="0"/>
          <p:nvPr/>
        </p:nvPicPr>
        <p:blipFill>
          <a:blip r:embed="rId4">
            <a:alphaModFix/>
          </a:blip>
          <a:stretch>
            <a:fillRect/>
          </a:stretch>
        </p:blipFill>
        <p:spPr>
          <a:xfrm>
            <a:off x="4696725" y="2308375"/>
            <a:ext cx="1641300" cy="1341750"/>
          </a:xfrm>
          <a:prstGeom prst="rect">
            <a:avLst/>
          </a:prstGeom>
          <a:noFill/>
          <a:ln>
            <a:noFill/>
          </a:ln>
        </p:spPr>
      </p:pic>
      <p:sp>
        <p:nvSpPr>
          <p:cNvPr id="359" name="Google Shape;359;p44"/>
          <p:cNvSpPr txBox="1"/>
          <p:nvPr/>
        </p:nvSpPr>
        <p:spPr>
          <a:xfrm>
            <a:off x="6504300" y="883950"/>
            <a:ext cx="1641300" cy="357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200">
                <a:solidFill>
                  <a:schemeClr val="dk1"/>
                </a:solidFill>
                <a:latin typeface="Istok Web"/>
                <a:ea typeface="Istok Web"/>
                <a:cs typeface="Istok Web"/>
                <a:sym typeface="Istok Web"/>
              </a:rPr>
              <a:t>Honda exploits the advantage by using the power of machine learning, the Internet of Things (Iot) and the predictive analytics by relying on </a:t>
            </a:r>
            <a:r>
              <a:rPr b="1" lang="en" sz="1300">
                <a:solidFill>
                  <a:schemeClr val="dk1"/>
                </a:solidFill>
                <a:latin typeface="Istok Web"/>
                <a:ea typeface="Istok Web"/>
                <a:cs typeface="Istok Web"/>
                <a:sym typeface="Istok Web"/>
              </a:rPr>
              <a:t>Splunk</a:t>
            </a:r>
            <a:r>
              <a:rPr lang="en" sz="1200">
                <a:solidFill>
                  <a:schemeClr val="dk1"/>
                </a:solidFill>
                <a:latin typeface="Istok Web"/>
                <a:ea typeface="Istok Web"/>
                <a:cs typeface="Istok Web"/>
                <a:sym typeface="Istok Web"/>
              </a:rPr>
              <a:t>, that turns data into action and predicts wear and tear of machinery to safely and efficiently produce more than 3,400 vehicles every year.</a:t>
            </a:r>
            <a:endParaRPr/>
          </a:p>
        </p:txBody>
      </p:sp>
      <p:sp>
        <p:nvSpPr>
          <p:cNvPr id="360" name="Google Shape;360;p44"/>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
        <p:nvSpPr>
          <p:cNvPr id="361" name="Google Shape;361;p44"/>
          <p:cNvSpPr txBox="1"/>
          <p:nvPr/>
        </p:nvSpPr>
        <p:spPr>
          <a:xfrm>
            <a:off x="1388825" y="2080875"/>
            <a:ext cx="2666100" cy="236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chemeClr val="lt1"/>
                </a:highlight>
                <a:latin typeface="Istok Web"/>
                <a:ea typeface="Istok Web"/>
                <a:cs typeface="Istok Web"/>
                <a:sym typeface="Istok Web"/>
              </a:rPr>
              <a:t>So, Honda’s goal is to achieve a sustainable society across the supply chain by:</a:t>
            </a:r>
            <a:endParaRPr sz="1200">
              <a:solidFill>
                <a:schemeClr val="dk1"/>
              </a:solidFill>
              <a:highlight>
                <a:schemeClr val="lt1"/>
              </a:highlight>
              <a:latin typeface="Istok Web"/>
              <a:ea typeface="Istok Web"/>
              <a:cs typeface="Istok Web"/>
              <a:sym typeface="Istok Web"/>
            </a:endParaRPr>
          </a:p>
          <a:p>
            <a:pPr indent="-304800" lvl="0" marL="457200" rtl="0" algn="just">
              <a:lnSpc>
                <a:spcPct val="115000"/>
              </a:lnSpc>
              <a:spcBef>
                <a:spcPts val="500"/>
              </a:spcBef>
              <a:spcAft>
                <a:spcPts val="0"/>
              </a:spcAft>
              <a:buClr>
                <a:schemeClr val="dk1"/>
              </a:buClr>
              <a:buSzPts val="1200"/>
              <a:buFont typeface="Istok Web"/>
              <a:buChar char="-"/>
            </a:pPr>
            <a:r>
              <a:rPr lang="en" sz="1200">
                <a:solidFill>
                  <a:schemeClr val="dk1"/>
                </a:solidFill>
                <a:highlight>
                  <a:schemeClr val="lt1"/>
                </a:highlight>
                <a:latin typeface="Istok Web"/>
                <a:ea typeface="Istok Web"/>
                <a:cs typeface="Istok Web"/>
                <a:sym typeface="Istok Web"/>
              </a:rPr>
              <a:t>improving transportation efficiency</a:t>
            </a:r>
            <a:endParaRPr sz="1200">
              <a:solidFill>
                <a:schemeClr val="dk1"/>
              </a:solidFill>
              <a:highlight>
                <a:schemeClr val="lt1"/>
              </a:highlight>
              <a:latin typeface="Istok Web"/>
              <a:ea typeface="Istok Web"/>
              <a:cs typeface="Istok Web"/>
              <a:sym typeface="Istok Web"/>
            </a:endParaRPr>
          </a:p>
          <a:p>
            <a:pPr indent="-311150" lvl="0" marL="457200" rtl="0" algn="just">
              <a:lnSpc>
                <a:spcPct val="115000"/>
              </a:lnSpc>
              <a:spcBef>
                <a:spcPts val="0"/>
              </a:spcBef>
              <a:spcAft>
                <a:spcPts val="0"/>
              </a:spcAft>
              <a:buClr>
                <a:schemeClr val="dk1"/>
              </a:buClr>
              <a:buSzPts val="1300"/>
              <a:buFont typeface="Istok Web"/>
              <a:buChar char="-"/>
            </a:pPr>
            <a:r>
              <a:rPr lang="en" sz="1200">
                <a:solidFill>
                  <a:schemeClr val="dk1"/>
                </a:solidFill>
                <a:highlight>
                  <a:schemeClr val="lt1"/>
                </a:highlight>
                <a:latin typeface="Istok Web"/>
                <a:ea typeface="Istok Web"/>
                <a:cs typeface="Istok Web"/>
                <a:sym typeface="Istok Web"/>
              </a:rPr>
              <a:t>reducing CO2 emissions in the transportation of automobile production parts</a:t>
            </a:r>
            <a:endParaRPr sz="1200">
              <a:solidFill>
                <a:schemeClr val="dk1"/>
              </a:solidFill>
              <a:highlight>
                <a:schemeClr val="lt1"/>
              </a:highlight>
              <a:latin typeface="Istok Web"/>
              <a:ea typeface="Istok Web"/>
              <a:cs typeface="Istok Web"/>
              <a:sym typeface="Istok Web"/>
            </a:endParaRPr>
          </a:p>
          <a:p>
            <a:pPr indent="-304800" lvl="0" marL="457200" rtl="0" algn="l">
              <a:lnSpc>
                <a:spcPct val="115000"/>
              </a:lnSpc>
              <a:spcBef>
                <a:spcPts val="0"/>
              </a:spcBef>
              <a:spcAft>
                <a:spcPts val="0"/>
              </a:spcAft>
              <a:buClr>
                <a:schemeClr val="dk1"/>
              </a:buClr>
              <a:buSzPts val="1200"/>
              <a:buFont typeface="Istok Web"/>
              <a:buChar char="-"/>
            </a:pPr>
            <a:r>
              <a:rPr lang="en" sz="1200">
                <a:solidFill>
                  <a:srgbClr val="221815"/>
                </a:solidFill>
                <a:latin typeface="Istok Web"/>
                <a:ea typeface="Istok Web"/>
                <a:cs typeface="Istok Web"/>
                <a:sym typeface="Istok Web"/>
              </a:rPr>
              <a:t>reducing waste from packaging materials</a:t>
            </a:r>
            <a:endParaRPr>
              <a:latin typeface="Istok Web"/>
              <a:ea typeface="Istok Web"/>
              <a:cs typeface="Istok Web"/>
              <a:sym typeface="Istok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type="title"/>
          </p:nvPr>
        </p:nvSpPr>
        <p:spPr>
          <a:xfrm>
            <a:off x="981750" y="458850"/>
            <a:ext cx="7446300" cy="3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Platforms</a:t>
            </a:r>
            <a:endParaRPr/>
          </a:p>
        </p:txBody>
      </p:sp>
      <p:sp>
        <p:nvSpPr>
          <p:cNvPr id="367" name="Google Shape;367;p45"/>
          <p:cNvSpPr txBox="1"/>
          <p:nvPr>
            <p:ph idx="1" type="subTitle"/>
          </p:nvPr>
        </p:nvSpPr>
        <p:spPr>
          <a:xfrm>
            <a:off x="5256400" y="1210425"/>
            <a:ext cx="2928300" cy="1485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400"/>
              <a:t>Honda was the first major car brand with a dedicated Twitch gaming page called Head2Head. Its aim was to reach the audience of </a:t>
            </a:r>
            <a:r>
              <a:rPr lang="en" sz="1400">
                <a:highlight>
                  <a:srgbClr val="FFFFFF"/>
                </a:highlight>
              </a:rPr>
              <a:t>Millennials and Gen Z.</a:t>
            </a:r>
            <a:endParaRPr sz="1400"/>
          </a:p>
        </p:txBody>
      </p:sp>
      <p:sp>
        <p:nvSpPr>
          <p:cNvPr id="368" name="Google Shape;368;p45"/>
          <p:cNvSpPr txBox="1"/>
          <p:nvPr>
            <p:ph idx="2" type="subTitle"/>
          </p:nvPr>
        </p:nvSpPr>
        <p:spPr>
          <a:xfrm>
            <a:off x="5643699" y="710775"/>
            <a:ext cx="2153700" cy="4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Twitch</a:t>
            </a:r>
            <a:endParaRPr sz="2100"/>
          </a:p>
        </p:txBody>
      </p:sp>
      <p:sp>
        <p:nvSpPr>
          <p:cNvPr id="369" name="Google Shape;369;p45"/>
          <p:cNvSpPr txBox="1"/>
          <p:nvPr>
            <p:ph idx="3" type="subTitle"/>
          </p:nvPr>
        </p:nvSpPr>
        <p:spPr>
          <a:xfrm>
            <a:off x="1408600" y="2716000"/>
            <a:ext cx="3190500" cy="1913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1400"/>
              <a:t>Honda is using Qlik to streamline business processes and establish a companywide data culture, and to increase efficiency in business operations.</a:t>
            </a:r>
            <a:endParaRPr sz="1400"/>
          </a:p>
          <a:p>
            <a:pPr indent="0" lvl="0" marL="0" rtl="0" algn="l">
              <a:spcBef>
                <a:spcPts val="1200"/>
              </a:spcBef>
              <a:spcAft>
                <a:spcPts val="0"/>
              </a:spcAft>
              <a:buNone/>
            </a:pPr>
            <a:r>
              <a:t/>
            </a:r>
            <a:endParaRPr sz="1400"/>
          </a:p>
        </p:txBody>
      </p:sp>
      <p:sp>
        <p:nvSpPr>
          <p:cNvPr id="370" name="Google Shape;370;p45"/>
          <p:cNvSpPr txBox="1"/>
          <p:nvPr>
            <p:ph idx="4" type="subTitle"/>
          </p:nvPr>
        </p:nvSpPr>
        <p:spPr>
          <a:xfrm>
            <a:off x="1873075" y="2194125"/>
            <a:ext cx="2153700" cy="55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Qlik</a:t>
            </a:r>
            <a:endParaRPr/>
          </a:p>
        </p:txBody>
      </p:sp>
      <p:sp>
        <p:nvSpPr>
          <p:cNvPr id="371" name="Google Shape;371;p45"/>
          <p:cNvSpPr txBox="1"/>
          <p:nvPr>
            <p:ph idx="5" type="subTitle"/>
          </p:nvPr>
        </p:nvSpPr>
        <p:spPr>
          <a:xfrm>
            <a:off x="5804950" y="1690625"/>
            <a:ext cx="17808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372" name="Google Shape;372;p45"/>
          <p:cNvPicPr preferRelativeResize="0"/>
          <p:nvPr/>
        </p:nvPicPr>
        <p:blipFill>
          <a:blip r:embed="rId3">
            <a:alphaModFix/>
          </a:blip>
          <a:stretch>
            <a:fillRect/>
          </a:stretch>
        </p:blipFill>
        <p:spPr>
          <a:xfrm>
            <a:off x="6106625" y="2908062"/>
            <a:ext cx="1227850" cy="1202938"/>
          </a:xfrm>
          <a:prstGeom prst="rect">
            <a:avLst/>
          </a:prstGeom>
          <a:noFill/>
          <a:ln>
            <a:noFill/>
          </a:ln>
        </p:spPr>
      </p:pic>
      <p:pic>
        <p:nvPicPr>
          <p:cNvPr id="373" name="Google Shape;373;p45"/>
          <p:cNvPicPr preferRelativeResize="0"/>
          <p:nvPr/>
        </p:nvPicPr>
        <p:blipFill rotWithShape="1">
          <a:blip r:embed="rId4">
            <a:alphaModFix/>
          </a:blip>
          <a:srcRect b="17309" l="16520" r="16594" t="17518"/>
          <a:stretch/>
        </p:blipFill>
        <p:spPr>
          <a:xfrm>
            <a:off x="2336000" y="997800"/>
            <a:ext cx="1227858" cy="1196326"/>
          </a:xfrm>
          <a:prstGeom prst="rect">
            <a:avLst/>
          </a:prstGeom>
          <a:noFill/>
          <a:ln>
            <a:noFill/>
          </a:ln>
        </p:spPr>
      </p:pic>
      <p:sp>
        <p:nvSpPr>
          <p:cNvPr id="374" name="Google Shape;374;p45"/>
          <p:cNvSpPr txBox="1"/>
          <p:nvPr/>
        </p:nvSpPr>
        <p:spPr>
          <a:xfrm>
            <a:off x="633270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idx="4294967295" type="subTitle"/>
          </p:nvPr>
        </p:nvSpPr>
        <p:spPr>
          <a:xfrm>
            <a:off x="501550" y="256175"/>
            <a:ext cx="7492200" cy="95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latin typeface="Hammersmith One"/>
                <a:ea typeface="Hammersmith One"/>
                <a:cs typeface="Hammersmith One"/>
                <a:sym typeface="Hammersmith One"/>
              </a:rPr>
              <a:t>Final Considerations </a:t>
            </a:r>
            <a:endParaRPr sz="2300">
              <a:latin typeface="Hammersmith One"/>
              <a:ea typeface="Hammersmith One"/>
              <a:cs typeface="Hammersmith One"/>
              <a:sym typeface="Hammersmith One"/>
            </a:endParaRPr>
          </a:p>
        </p:txBody>
      </p:sp>
      <p:sp>
        <p:nvSpPr>
          <p:cNvPr id="380" name="Google Shape;380;p46"/>
          <p:cNvSpPr txBox="1"/>
          <p:nvPr>
            <p:ph idx="4294967295" type="subTitle"/>
          </p:nvPr>
        </p:nvSpPr>
        <p:spPr>
          <a:xfrm>
            <a:off x="383800" y="836425"/>
            <a:ext cx="7727700" cy="3591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100"/>
              <a:t>Honda is an international, strong company that was able to overwhelm other big players and  becoming a leader of the industry.</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Honda revenues have slowed down in the last year but this is just a conjuntural situation due to causes that are external to the company. In the next few years the revenues are forecast to grow again.</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Regarding the business segments, the most profitable is the Motorcycle one.</a:t>
            </a:r>
            <a:endParaRPr sz="1100"/>
          </a:p>
          <a:p>
            <a:pPr indent="0" lvl="0" marL="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Honda is good in operating with a level of assets that is lower than the ones of the competitors of the same size.</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The Working Capital management should be improved trying to work on the ability of the company to collect money in a shorter time.</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Regarding costs, the consideration we have is that the cost structure is too heavy and so it needs to be improved by working on the marketing segment and on the digital platforms. Otherwise Honda risks to not fully exploit the benefits generated by its revenue model and its ability of managing the assets in an efficient way. </a:t>
            </a:r>
            <a:endParaRPr sz="1100"/>
          </a:p>
          <a:p>
            <a:pPr indent="0" lvl="0" marL="0" rtl="0" algn="just">
              <a:spcBef>
                <a:spcPts val="0"/>
              </a:spcBef>
              <a:spcAft>
                <a:spcPts val="0"/>
              </a:spcAft>
              <a:buNone/>
            </a:pPr>
            <a:r>
              <a:t/>
            </a:r>
            <a:endParaRPr sz="1100"/>
          </a:p>
        </p:txBody>
      </p:sp>
      <p:sp>
        <p:nvSpPr>
          <p:cNvPr id="381" name="Google Shape;381;p46"/>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467550" y="2223000"/>
            <a:ext cx="7599300" cy="24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Thanks for the attention!</a:t>
            </a:r>
            <a:endParaRPr sz="5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 type="subTitle"/>
          </p:nvPr>
        </p:nvSpPr>
        <p:spPr>
          <a:xfrm>
            <a:off x="5011550" y="3377850"/>
            <a:ext cx="3167400" cy="3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idx="2" type="body"/>
          </p:nvPr>
        </p:nvSpPr>
        <p:spPr>
          <a:xfrm>
            <a:off x="5011550" y="3801600"/>
            <a:ext cx="3148800" cy="80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txBox="1"/>
          <p:nvPr>
            <p:ph type="title"/>
          </p:nvPr>
        </p:nvSpPr>
        <p:spPr>
          <a:xfrm>
            <a:off x="964900" y="3377850"/>
            <a:ext cx="3671100" cy="12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4" name="Google Shape;284;p35"/>
          <p:cNvPicPr preferRelativeResize="0"/>
          <p:nvPr/>
        </p:nvPicPr>
        <p:blipFill>
          <a:blip r:embed="rId3">
            <a:alphaModFix/>
          </a:blip>
          <a:stretch>
            <a:fillRect/>
          </a:stretch>
        </p:blipFill>
        <p:spPr>
          <a:xfrm>
            <a:off x="302013" y="74425"/>
            <a:ext cx="8539976" cy="5037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6"/>
          <p:cNvPicPr preferRelativeResize="0"/>
          <p:nvPr/>
        </p:nvPicPr>
        <p:blipFill>
          <a:blip r:embed="rId3">
            <a:alphaModFix/>
          </a:blip>
          <a:stretch>
            <a:fillRect/>
          </a:stretch>
        </p:blipFill>
        <p:spPr>
          <a:xfrm>
            <a:off x="1096825" y="234273"/>
            <a:ext cx="6866452" cy="4516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PERFORMANCE BREAK DOWN </a:t>
            </a:r>
            <a:endParaRPr/>
          </a:p>
        </p:txBody>
      </p:sp>
      <p:sp>
        <p:nvSpPr>
          <p:cNvPr id="295" name="Google Shape;295;p37"/>
          <p:cNvSpPr/>
          <p:nvPr/>
        </p:nvSpPr>
        <p:spPr>
          <a:xfrm rot="5400000">
            <a:off x="-1746300" y="2786400"/>
            <a:ext cx="41025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7"/>
          <p:cNvPicPr preferRelativeResize="0"/>
          <p:nvPr/>
        </p:nvPicPr>
        <p:blipFill>
          <a:blip r:embed="rId3">
            <a:alphaModFix/>
          </a:blip>
          <a:stretch>
            <a:fillRect/>
          </a:stretch>
        </p:blipFill>
        <p:spPr>
          <a:xfrm>
            <a:off x="1851313" y="1362375"/>
            <a:ext cx="5554025" cy="3457649"/>
          </a:xfrm>
          <a:prstGeom prst="rect">
            <a:avLst/>
          </a:prstGeom>
          <a:noFill/>
          <a:ln>
            <a:noFill/>
          </a:ln>
        </p:spPr>
      </p:pic>
      <p:sp>
        <p:nvSpPr>
          <p:cNvPr id="297" name="Google Shape;297;p37"/>
          <p:cNvSpPr txBox="1"/>
          <p:nvPr/>
        </p:nvSpPr>
        <p:spPr>
          <a:xfrm>
            <a:off x="6470975" y="1310700"/>
            <a:ext cx="24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stok Web"/>
              <a:ea typeface="Istok Web"/>
              <a:cs typeface="Istok Web"/>
              <a:sym typeface="Istok Web"/>
            </a:endParaRPr>
          </a:p>
        </p:txBody>
      </p:sp>
      <p:sp>
        <p:nvSpPr>
          <p:cNvPr id="298" name="Google Shape;298;p37"/>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8"/>
          <p:cNvPicPr preferRelativeResize="0"/>
          <p:nvPr/>
        </p:nvPicPr>
        <p:blipFill rotWithShape="1">
          <a:blip r:embed="rId3">
            <a:alphaModFix/>
          </a:blip>
          <a:srcRect b="30743" l="2825" r="29734" t="29366"/>
          <a:stretch/>
        </p:blipFill>
        <p:spPr>
          <a:xfrm>
            <a:off x="1038775" y="1209600"/>
            <a:ext cx="7800649" cy="2596750"/>
          </a:xfrm>
          <a:prstGeom prst="rect">
            <a:avLst/>
          </a:prstGeom>
          <a:noFill/>
          <a:ln>
            <a:noFill/>
          </a:ln>
        </p:spPr>
      </p:pic>
      <p:sp>
        <p:nvSpPr>
          <p:cNvPr id="304" name="Google Shape;304;p38"/>
          <p:cNvSpPr txBox="1"/>
          <p:nvPr>
            <p:ph idx="4294967295" type="title"/>
          </p:nvPr>
        </p:nvSpPr>
        <p:spPr>
          <a:xfrm>
            <a:off x="924750" y="254275"/>
            <a:ext cx="7599300" cy="2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BENCHMARK WITH INDUSTRY</a:t>
            </a:r>
            <a:r>
              <a:rPr lang="en"/>
              <a:t> </a:t>
            </a:r>
            <a:endParaRPr/>
          </a:p>
        </p:txBody>
      </p:sp>
      <p:sp>
        <p:nvSpPr>
          <p:cNvPr id="305" name="Google Shape;305;p38"/>
          <p:cNvSpPr txBox="1"/>
          <p:nvPr/>
        </p:nvSpPr>
        <p:spPr>
          <a:xfrm>
            <a:off x="633270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REVENUE MODEL</a:t>
            </a:r>
            <a:endParaRPr/>
          </a:p>
        </p:txBody>
      </p:sp>
      <p:sp>
        <p:nvSpPr>
          <p:cNvPr id="311" name="Google Shape;311;p39"/>
          <p:cNvSpPr/>
          <p:nvPr/>
        </p:nvSpPr>
        <p:spPr>
          <a:xfrm rot="5400000">
            <a:off x="-1746300" y="2786400"/>
            <a:ext cx="41025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39"/>
          <p:cNvPicPr preferRelativeResize="0"/>
          <p:nvPr/>
        </p:nvPicPr>
        <p:blipFill rotWithShape="1">
          <a:blip r:embed="rId3">
            <a:alphaModFix/>
          </a:blip>
          <a:srcRect b="0" l="0" r="0" t="0"/>
          <a:stretch/>
        </p:blipFill>
        <p:spPr>
          <a:xfrm>
            <a:off x="1913251" y="1253975"/>
            <a:ext cx="5902250" cy="3674450"/>
          </a:xfrm>
          <a:prstGeom prst="rect">
            <a:avLst/>
          </a:prstGeom>
          <a:noFill/>
          <a:ln>
            <a:noFill/>
          </a:ln>
        </p:spPr>
      </p:pic>
      <p:sp>
        <p:nvSpPr>
          <p:cNvPr id="313" name="Google Shape;313;p39"/>
          <p:cNvSpPr txBox="1"/>
          <p:nvPr/>
        </p:nvSpPr>
        <p:spPr>
          <a:xfrm>
            <a:off x="6470975" y="1310700"/>
            <a:ext cx="24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stok Web"/>
              <a:ea typeface="Istok Web"/>
              <a:cs typeface="Istok Web"/>
              <a:sym typeface="Istok Web"/>
            </a:endParaRPr>
          </a:p>
        </p:txBody>
      </p:sp>
      <p:sp>
        <p:nvSpPr>
          <p:cNvPr id="314" name="Google Shape;314;p39"/>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COST MODEL</a:t>
            </a:r>
            <a:endParaRPr/>
          </a:p>
        </p:txBody>
      </p:sp>
      <p:pic>
        <p:nvPicPr>
          <p:cNvPr id="320" name="Google Shape;320;p40"/>
          <p:cNvPicPr preferRelativeResize="0"/>
          <p:nvPr/>
        </p:nvPicPr>
        <p:blipFill rotWithShape="1">
          <a:blip r:embed="rId3">
            <a:alphaModFix/>
          </a:blip>
          <a:srcRect b="20399" l="27023" r="29807" t="32641"/>
          <a:stretch/>
        </p:blipFill>
        <p:spPr>
          <a:xfrm>
            <a:off x="1351275" y="1329475"/>
            <a:ext cx="5840899" cy="3574001"/>
          </a:xfrm>
          <a:prstGeom prst="rect">
            <a:avLst/>
          </a:prstGeom>
          <a:noFill/>
          <a:ln>
            <a:noFill/>
          </a:ln>
        </p:spPr>
      </p:pic>
      <p:sp>
        <p:nvSpPr>
          <p:cNvPr id="321" name="Google Shape;321;p40"/>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ASSET</a:t>
            </a:r>
            <a:r>
              <a:rPr lang="en"/>
              <a:t> MODEL</a:t>
            </a:r>
            <a:endParaRPr/>
          </a:p>
        </p:txBody>
      </p:sp>
      <p:sp>
        <p:nvSpPr>
          <p:cNvPr id="327" name="Google Shape;327;p41"/>
          <p:cNvSpPr/>
          <p:nvPr/>
        </p:nvSpPr>
        <p:spPr>
          <a:xfrm rot="5400000">
            <a:off x="-1746300" y="2786400"/>
            <a:ext cx="41025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41"/>
          <p:cNvPicPr preferRelativeResize="0"/>
          <p:nvPr/>
        </p:nvPicPr>
        <p:blipFill rotWithShape="1">
          <a:blip r:embed="rId3">
            <a:alphaModFix/>
          </a:blip>
          <a:srcRect b="0" l="270" r="3241" t="0"/>
          <a:stretch/>
        </p:blipFill>
        <p:spPr>
          <a:xfrm>
            <a:off x="1913250" y="1253975"/>
            <a:ext cx="5725726" cy="3674450"/>
          </a:xfrm>
          <a:prstGeom prst="rect">
            <a:avLst/>
          </a:prstGeom>
          <a:noFill/>
          <a:ln>
            <a:noFill/>
          </a:ln>
        </p:spPr>
      </p:pic>
      <p:sp>
        <p:nvSpPr>
          <p:cNvPr id="329" name="Google Shape;329;p41"/>
          <p:cNvSpPr txBox="1"/>
          <p:nvPr/>
        </p:nvSpPr>
        <p:spPr>
          <a:xfrm>
            <a:off x="6470975" y="1310700"/>
            <a:ext cx="24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stok Web"/>
              <a:ea typeface="Istok Web"/>
              <a:cs typeface="Istok Web"/>
              <a:sym typeface="Istok Web"/>
            </a:endParaRPr>
          </a:p>
        </p:txBody>
      </p:sp>
      <p:sp>
        <p:nvSpPr>
          <p:cNvPr id="330" name="Google Shape;330;p41"/>
          <p:cNvSpPr txBox="1"/>
          <p:nvPr/>
        </p:nvSpPr>
        <p:spPr>
          <a:xfrm>
            <a:off x="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828675" y="537500"/>
            <a:ext cx="7599300" cy="2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BREAK-EVEN POINT ANALYSIS</a:t>
            </a:r>
            <a:endParaRPr/>
          </a:p>
        </p:txBody>
      </p:sp>
      <p:pic>
        <p:nvPicPr>
          <p:cNvPr id="336" name="Google Shape;336;p42"/>
          <p:cNvPicPr preferRelativeResize="0"/>
          <p:nvPr/>
        </p:nvPicPr>
        <p:blipFill rotWithShape="1">
          <a:blip r:embed="rId3">
            <a:alphaModFix/>
          </a:blip>
          <a:srcRect b="31053" l="2989" r="61296" t="29442"/>
          <a:stretch/>
        </p:blipFill>
        <p:spPr>
          <a:xfrm>
            <a:off x="2135850" y="1231575"/>
            <a:ext cx="5234625" cy="3258900"/>
          </a:xfrm>
          <a:prstGeom prst="rect">
            <a:avLst/>
          </a:prstGeom>
          <a:noFill/>
          <a:ln>
            <a:noFill/>
          </a:ln>
        </p:spPr>
      </p:pic>
      <p:sp>
        <p:nvSpPr>
          <p:cNvPr id="337" name="Google Shape;337;p42"/>
          <p:cNvSpPr txBox="1"/>
          <p:nvPr/>
        </p:nvSpPr>
        <p:spPr>
          <a:xfrm>
            <a:off x="6332700" y="0"/>
            <a:ext cx="28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*see PDF/EXCEL for more in depth analysis</a:t>
            </a:r>
            <a:endParaRPr b="1" sz="9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VAC Project Proposal by Slidesgo">
  <a:themeElements>
    <a:clrScheme name="Simple Light">
      <a:dk1>
        <a:srgbClr val="000000"/>
      </a:dk1>
      <a:lt1>
        <a:srgbClr val="FFFFFF"/>
      </a:lt1>
      <a:dk2>
        <a:srgbClr val="595959"/>
      </a:dk2>
      <a:lt2>
        <a:srgbClr val="EEEEEE"/>
      </a:lt2>
      <a:accent1>
        <a:srgbClr val="CFE2F3"/>
      </a:accent1>
      <a:accent2>
        <a:srgbClr val="000000"/>
      </a:accent2>
      <a:accent3>
        <a:srgbClr val="434343"/>
      </a:accent3>
      <a:accent4>
        <a:srgbClr val="666666"/>
      </a:accent4>
      <a:accent5>
        <a:srgbClr val="999999"/>
      </a:accent5>
      <a:accent6>
        <a:srgbClr val="B7B7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