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7" r:id="rId6"/>
    <p:sldId id="289" r:id="rId7"/>
    <p:sldId id="290" r:id="rId8"/>
    <p:sldId id="291" r:id="rId9"/>
    <p:sldId id="292" r:id="rId10"/>
    <p:sldId id="293" r:id="rId11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B66B"/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BD132C-C313-4BEE-ACA3-3AAD5D347F96}" v="7" dt="2022-02-06T23:34:49.7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6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a Chiesa" userId="841174c9-7a59-43a9-8a46-2cc667734a64" providerId="ADAL" clId="{A6BD132C-C313-4BEE-ACA3-3AAD5D347F96}"/>
    <pc:docChg chg="custSel addSld modSld">
      <pc:chgData name="Nicola Chiesa" userId="841174c9-7a59-43a9-8a46-2cc667734a64" providerId="ADAL" clId="{A6BD132C-C313-4BEE-ACA3-3AAD5D347F96}" dt="2022-02-06T23:35:15.564" v="135" actId="1076"/>
      <pc:docMkLst>
        <pc:docMk/>
      </pc:docMkLst>
      <pc:sldChg chg="addSp modSp">
        <pc:chgData name="Nicola Chiesa" userId="841174c9-7a59-43a9-8a46-2cc667734a64" providerId="ADAL" clId="{A6BD132C-C313-4BEE-ACA3-3AAD5D347F96}" dt="2022-02-06T23:10:39.138" v="119"/>
        <pc:sldMkLst>
          <pc:docMk/>
          <pc:sldMk cId="1922369295" sldId="291"/>
        </pc:sldMkLst>
        <pc:picChg chg="add mod">
          <ac:chgData name="Nicola Chiesa" userId="841174c9-7a59-43a9-8a46-2cc667734a64" providerId="ADAL" clId="{A6BD132C-C313-4BEE-ACA3-3AAD5D347F96}" dt="2022-02-06T23:10:39.138" v="119"/>
          <ac:picMkLst>
            <pc:docMk/>
            <pc:sldMk cId="1922369295" sldId="291"/>
            <ac:picMk id="16" creationId="{7AA7B9A4-011E-496E-B788-61D6EDAA9CC1}"/>
          </ac:picMkLst>
        </pc:picChg>
      </pc:sldChg>
      <pc:sldChg chg="addSp modSp">
        <pc:chgData name="Nicola Chiesa" userId="841174c9-7a59-43a9-8a46-2cc667734a64" providerId="ADAL" clId="{A6BD132C-C313-4BEE-ACA3-3AAD5D347F96}" dt="2022-02-06T23:10:40.467" v="120"/>
        <pc:sldMkLst>
          <pc:docMk/>
          <pc:sldMk cId="2972879556" sldId="292"/>
        </pc:sldMkLst>
        <pc:picChg chg="add mod">
          <ac:chgData name="Nicola Chiesa" userId="841174c9-7a59-43a9-8a46-2cc667734a64" providerId="ADAL" clId="{A6BD132C-C313-4BEE-ACA3-3AAD5D347F96}" dt="2022-02-06T23:10:40.467" v="120"/>
          <ac:picMkLst>
            <pc:docMk/>
            <pc:sldMk cId="2972879556" sldId="292"/>
            <ac:picMk id="17" creationId="{43473EB6-1D90-491F-A1BC-2F0F0A84C5B0}"/>
          </ac:picMkLst>
        </pc:picChg>
      </pc:sldChg>
      <pc:sldChg chg="addSp delSp modSp new mod modClrScheme chgLayout">
        <pc:chgData name="Nicola Chiesa" userId="841174c9-7a59-43a9-8a46-2cc667734a64" providerId="ADAL" clId="{A6BD132C-C313-4BEE-ACA3-3AAD5D347F96}" dt="2022-02-06T23:35:15.564" v="135" actId="1076"/>
        <pc:sldMkLst>
          <pc:docMk/>
          <pc:sldMk cId="1081494906" sldId="293"/>
        </pc:sldMkLst>
        <pc:spChg chg="del mod ord">
          <ac:chgData name="Nicola Chiesa" userId="841174c9-7a59-43a9-8a46-2cc667734a64" providerId="ADAL" clId="{A6BD132C-C313-4BEE-ACA3-3AAD5D347F96}" dt="2022-02-06T22:53:45.902" v="1" actId="700"/>
          <ac:spMkLst>
            <pc:docMk/>
            <pc:sldMk cId="1081494906" sldId="293"/>
            <ac:spMk id="2" creationId="{D83954D1-E796-45B9-9B4E-1880D322E5E9}"/>
          </ac:spMkLst>
        </pc:spChg>
        <pc:spChg chg="del mod ord">
          <ac:chgData name="Nicola Chiesa" userId="841174c9-7a59-43a9-8a46-2cc667734a64" providerId="ADAL" clId="{A6BD132C-C313-4BEE-ACA3-3AAD5D347F96}" dt="2022-02-06T22:53:45.902" v="1" actId="700"/>
          <ac:spMkLst>
            <pc:docMk/>
            <pc:sldMk cId="1081494906" sldId="293"/>
            <ac:spMk id="3" creationId="{0FD61369-FC11-4EC9-B440-495FDF25C3EB}"/>
          </ac:spMkLst>
        </pc:spChg>
        <pc:spChg chg="mod ord">
          <ac:chgData name="Nicola Chiesa" userId="841174c9-7a59-43a9-8a46-2cc667734a64" providerId="ADAL" clId="{A6BD132C-C313-4BEE-ACA3-3AAD5D347F96}" dt="2022-02-06T22:53:45.902" v="1" actId="700"/>
          <ac:spMkLst>
            <pc:docMk/>
            <pc:sldMk cId="1081494906" sldId="293"/>
            <ac:spMk id="4" creationId="{B3471289-4B23-4A08-BB61-A9C9A8B6C650}"/>
          </ac:spMkLst>
        </pc:spChg>
        <pc:spChg chg="mod ord">
          <ac:chgData name="Nicola Chiesa" userId="841174c9-7a59-43a9-8a46-2cc667734a64" providerId="ADAL" clId="{A6BD132C-C313-4BEE-ACA3-3AAD5D347F96}" dt="2022-02-06T22:53:45.902" v="1" actId="700"/>
          <ac:spMkLst>
            <pc:docMk/>
            <pc:sldMk cId="1081494906" sldId="293"/>
            <ac:spMk id="5" creationId="{69225D0C-8DE0-46DE-8246-E84E3582F40F}"/>
          </ac:spMkLst>
        </pc:spChg>
        <pc:spChg chg="mod ord">
          <ac:chgData name="Nicola Chiesa" userId="841174c9-7a59-43a9-8a46-2cc667734a64" providerId="ADAL" clId="{A6BD132C-C313-4BEE-ACA3-3AAD5D347F96}" dt="2022-02-06T22:53:45.902" v="1" actId="700"/>
          <ac:spMkLst>
            <pc:docMk/>
            <pc:sldMk cId="1081494906" sldId="293"/>
            <ac:spMk id="6" creationId="{04189866-ED6B-438B-8DB5-C42DED2D5CFE}"/>
          </ac:spMkLst>
        </pc:spChg>
        <pc:spChg chg="add mod ord">
          <ac:chgData name="Nicola Chiesa" userId="841174c9-7a59-43a9-8a46-2cc667734a64" providerId="ADAL" clId="{A6BD132C-C313-4BEE-ACA3-3AAD5D347F96}" dt="2022-02-06T22:56:09.674" v="50" actId="20577"/>
          <ac:spMkLst>
            <pc:docMk/>
            <pc:sldMk cId="1081494906" sldId="293"/>
            <ac:spMk id="7" creationId="{2E6A4C06-7850-4347-A407-8718059043A0}"/>
          </ac:spMkLst>
        </pc:spChg>
        <pc:spChg chg="add mod ord">
          <ac:chgData name="Nicola Chiesa" userId="841174c9-7a59-43a9-8a46-2cc667734a64" providerId="ADAL" clId="{A6BD132C-C313-4BEE-ACA3-3AAD5D347F96}" dt="2022-02-06T23:09:37.354" v="110" actId="1076"/>
          <ac:spMkLst>
            <pc:docMk/>
            <pc:sldMk cId="1081494906" sldId="293"/>
            <ac:spMk id="8" creationId="{8B0BD4FB-C6CD-4741-9594-4BFAD308C66A}"/>
          </ac:spMkLst>
        </pc:spChg>
        <pc:picChg chg="add mod">
          <ac:chgData name="Nicola Chiesa" userId="841174c9-7a59-43a9-8a46-2cc667734a64" providerId="ADAL" clId="{A6BD132C-C313-4BEE-ACA3-3AAD5D347F96}" dt="2022-02-06T23:09:33.939" v="109" actId="1076"/>
          <ac:picMkLst>
            <pc:docMk/>
            <pc:sldMk cId="1081494906" sldId="293"/>
            <ac:picMk id="10" creationId="{7616A5D3-E5D2-4946-B35E-9E48BE47C0BF}"/>
          </ac:picMkLst>
        </pc:picChg>
        <pc:picChg chg="add mod">
          <ac:chgData name="Nicola Chiesa" userId="841174c9-7a59-43a9-8a46-2cc667734a64" providerId="ADAL" clId="{A6BD132C-C313-4BEE-ACA3-3AAD5D347F96}" dt="2022-02-06T23:35:15.564" v="135" actId="1076"/>
          <ac:picMkLst>
            <pc:docMk/>
            <pc:sldMk cId="1081494906" sldId="293"/>
            <ac:picMk id="12" creationId="{C585A5AD-F2CA-4A4D-9488-26673A817BF4}"/>
          </ac:picMkLst>
        </pc:picChg>
        <pc:picChg chg="add mod">
          <ac:chgData name="Nicola Chiesa" userId="841174c9-7a59-43a9-8a46-2cc667734a64" providerId="ADAL" clId="{A6BD132C-C313-4BEE-ACA3-3AAD5D347F96}" dt="2022-02-06T23:35:14.504" v="134" actId="1076"/>
          <ac:picMkLst>
            <pc:docMk/>
            <pc:sldMk cId="1081494906" sldId="293"/>
            <ac:picMk id="14" creationId="{796C18DA-CE6D-4108-AD09-A3B04EBA756D}"/>
          </ac:picMkLst>
        </pc:picChg>
        <pc:picChg chg="add mod">
          <ac:chgData name="Nicola Chiesa" userId="841174c9-7a59-43a9-8a46-2cc667734a64" providerId="ADAL" clId="{A6BD132C-C313-4BEE-ACA3-3AAD5D347F96}" dt="2022-02-06T23:35:10.771" v="132" actId="1076"/>
          <ac:picMkLst>
            <pc:docMk/>
            <pc:sldMk cId="1081494906" sldId="293"/>
            <ac:picMk id="16" creationId="{DA2A40C6-E835-4851-B7E3-6BF63B8FB08E}"/>
          </ac:picMkLst>
        </pc:picChg>
        <pc:picChg chg="add mod">
          <ac:chgData name="Nicola Chiesa" userId="841174c9-7a59-43a9-8a46-2cc667734a64" providerId="ADAL" clId="{A6BD132C-C313-4BEE-ACA3-3AAD5D347F96}" dt="2022-02-06T23:35:13.056" v="133" actId="1076"/>
          <ac:picMkLst>
            <pc:docMk/>
            <pc:sldMk cId="1081494906" sldId="293"/>
            <ac:picMk id="18" creationId="{03845C0E-0A8D-4F95-B847-7BA96B6F6744}"/>
          </ac:picMkLst>
        </pc:picChg>
        <pc:picChg chg="add del mod">
          <ac:chgData name="Nicola Chiesa" userId="841174c9-7a59-43a9-8a46-2cc667734a64" providerId="ADAL" clId="{A6BD132C-C313-4BEE-ACA3-3AAD5D347F96}" dt="2022-02-06T23:01:32.204" v="89" actId="478"/>
          <ac:picMkLst>
            <pc:docMk/>
            <pc:sldMk cId="1081494906" sldId="293"/>
            <ac:picMk id="20" creationId="{A5999416-DAB2-4943-BA50-4784C5256F73}"/>
          </ac:picMkLst>
        </pc:picChg>
        <pc:picChg chg="add mod">
          <ac:chgData name="Nicola Chiesa" userId="841174c9-7a59-43a9-8a46-2cc667734a64" providerId="ADAL" clId="{A6BD132C-C313-4BEE-ACA3-3AAD5D347F96}" dt="2022-02-06T23:10:43.199" v="121"/>
          <ac:picMkLst>
            <pc:docMk/>
            <pc:sldMk cId="1081494906" sldId="293"/>
            <ac:picMk id="21" creationId="{395E5B3A-6BE7-4040-9A70-97FF1ACC9396}"/>
          </ac:picMkLst>
        </pc:picChg>
        <pc:picChg chg="add mod">
          <ac:chgData name="Nicola Chiesa" userId="841174c9-7a59-43a9-8a46-2cc667734a64" providerId="ADAL" clId="{A6BD132C-C313-4BEE-ACA3-3AAD5D347F96}" dt="2022-02-06T23:35:08.612" v="131" actId="1076"/>
          <ac:picMkLst>
            <pc:docMk/>
            <pc:sldMk cId="1081494906" sldId="293"/>
            <ac:picMk id="23" creationId="{7CC52F56-F1F7-4690-A0AF-E9266F6EBEC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C54730-5EBA-4920-A6C4-7F8458A7F940}" type="datetime1">
              <a:rPr lang="it-IT" smtClean="0"/>
              <a:t>06/02/2022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1C34-318D-43A8-83F5-3AC8647FE75E}" type="datetime1">
              <a:rPr lang="it-IT" smtClean="0"/>
              <a:pPr/>
              <a:t>06/02/2022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2955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3512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6112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2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ferris dir="l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di merca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Segnaposto contenut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endParaRPr lang="it-IT" noProof="0"/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250">
        <p14:ferris dir="l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uto d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IL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 IL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ferris dir="l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5" name="Segnaposto tes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6" name="Segnaposto tes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7" name="Segnaposto tes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8" name="Segnaposto tes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9" name="Segnaposto tes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ferris dir="l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Segnaposto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37" name="Segnaposto piè di pa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38" name="Segnaposto numero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ferris dir="l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sull'icona per aggiungere l'elemento grafico SmartArt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250">
        <p14:ferris dir="l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l team di 4 pers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7" name="Segnaposto immagin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8" name="Segnaposto immagin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it-IT" noProof="0"/>
              <a:t>Fare clic sull'icona per inserire un'immagine</a:t>
            </a:r>
          </a:p>
        </p:txBody>
      </p:sp>
      <p:sp>
        <p:nvSpPr>
          <p:cNvPr id="19" name="Segnaposto immagin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6" name="Segnaposto tes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7" name="Segnaposto tes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8" name="Segnaposto tes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9" name="Segnaposto tes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250">
        <p14:ferris dir="l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l team di 8 pers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7" name="Segnaposto immagin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8" name="Segnaposto immagin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it-IT" noProof="0"/>
              <a:t>Fare clic sull'icona per inserire un'immagine</a:t>
            </a:r>
          </a:p>
        </p:txBody>
      </p:sp>
      <p:sp>
        <p:nvSpPr>
          <p:cNvPr id="19" name="Segnaposto immagin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6" name="Segnaposto tes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7" name="Segnaposto tes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8" name="Segnaposto tes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9" name="Segnaposto tes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55" name="Segnaposto immagine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6" name="Segnaposto immagine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7" name="Segnaposto immagine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it-IT" noProof="0"/>
              <a:t>Fare clic sull'icona per inserire un'immagine</a:t>
            </a:r>
          </a:p>
        </p:txBody>
      </p:sp>
      <p:sp>
        <p:nvSpPr>
          <p:cNvPr id="58" name="Segnaposto immagine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4" name="Segnaposto tes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2" name="Segnaposto tes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59" name="Segnaposto tes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3" name="Segnaposto tes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0" name="Segnaposto tes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4" name="Segnaposto tes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1" name="Segnaposto tes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5" name="Segnaposto tes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250">
        <p14:ferris dir="l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4" name="Segnaposto contenut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250">
        <p14:ferris dir="l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iepi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ferris dir="l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hiusur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Segnaposto dat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0" name="Segnaposto piè di pagina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1" name="Segnaposto numero diapositiva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ferris dir="l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ferris dir="l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quenza tempo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emento gra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IL TITOLO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egnaposto tes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8" name="Segnaposto tes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4" name="Segnaposto tes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sp>
        <p:nvSpPr>
          <p:cNvPr id="35" name="Segnaposto tes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sp>
        <p:nvSpPr>
          <p:cNvPr id="36" name="Segnaposto tes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sp>
        <p:nvSpPr>
          <p:cNvPr id="37" name="Segnaposto tes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ferris dir="l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13" name="Segnaposto tes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ferris dir="l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ferris dir="l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zio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gnaposto data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0" name="Segnaposto piè di pagina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1" name="Segnaposto numero diapositiva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ferris dir="l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ferris dir="l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es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tes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4" name="Segnaposto tes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6" name="Segnaposto tes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7" name="Segnaposto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8" name="Segnaposto piè di pa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ferris dir="l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to 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IL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 IL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IL TESTO DELLO SCHEMA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250">
        <p14:ferris dir="l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mc:AlternateContent xmlns:mc="http://schemas.openxmlformats.org/markup-compatibility/2006">
    <mc:Choice xmlns:p14="http://schemas.microsoft.com/office/powerpoint/2010/main" Requires="p14">
      <p:transition spd="slow" p14:dur="2250">
        <p14:ferris dir="l"/>
      </p:transition>
    </mc:Choice>
    <mc:Fallback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9.png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9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9.png"/><Relationship Id="rId7" Type="http://schemas.openxmlformats.org/officeDocument/2006/relationships/image" Target="../media/image2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297D5CBF-F226-4A04-AB5E-DA33B3A52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3908" y="606947"/>
            <a:ext cx="5644106" cy="5644106"/>
          </a:xfrm>
          <a:prstGeom prst="rect">
            <a:avLst/>
          </a:prstGeom>
        </p:spPr>
      </p:pic>
      <p:sp>
        <p:nvSpPr>
          <p:cNvPr id="10" name="Sottotitolo 2">
            <a:extLst>
              <a:ext uri="{FF2B5EF4-FFF2-40B4-BE49-F238E27FC236}">
                <a16:creationId xmlns:a16="http://schemas.microsoft.com/office/drawing/2014/main" id="{46905106-B751-4D61-A48E-15F937DF9BA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8971877" y="5394961"/>
            <a:ext cx="3550024" cy="1463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/>
              <a:t>Nome: </a:t>
            </a:r>
            <a:r>
              <a:rPr lang="it-IT" sz="1800" dirty="0" err="1"/>
              <a:t>Only</a:t>
            </a:r>
            <a:r>
              <a:rPr lang="it-IT" sz="1800" dirty="0"/>
              <a:t> </a:t>
            </a:r>
            <a:r>
              <a:rPr lang="it-IT" sz="1800" dirty="0" err="1"/>
              <a:t>Mytich</a:t>
            </a:r>
            <a:endParaRPr lang="it-IT" sz="1800" dirty="0"/>
          </a:p>
          <a:p>
            <a:r>
              <a:rPr lang="it-IT" sz="1800" dirty="0"/>
              <a:t>Progetto: SAW</a:t>
            </a:r>
          </a:p>
          <a:p>
            <a:r>
              <a:rPr lang="it-IT" sz="1800" dirty="0"/>
              <a:t>Gruppo: Chiesa Nicola, Greco Michele, Terrile Ivan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ferris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3600" b="1" dirty="0">
                <a:solidFill>
                  <a:srgbClr val="DEB66B"/>
                </a:solidFill>
              </a:rPr>
              <a:t>CHI SIAMO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522" y="2667897"/>
            <a:ext cx="4449783" cy="2775642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it-IT" sz="1800" dirty="0"/>
              <a:t>Siamo una giovane Start Up con l’obbiettivo di portare la maestosa bellezza della storia a casa di ognuno.</a:t>
            </a:r>
          </a:p>
          <a:p>
            <a:pPr rtl="0"/>
            <a:r>
              <a:rPr lang="it-IT" sz="1800" dirty="0"/>
              <a:t>Il nostro obbiettivo non è semplicemente quello di rendere la tua casa un luogo ancora </a:t>
            </a:r>
            <a:r>
              <a:rPr lang="it-IT" sz="1800" dirty="0" err="1"/>
              <a:t>piú</a:t>
            </a:r>
            <a:r>
              <a:rPr lang="it-IT" sz="1800" dirty="0"/>
              <a:t> affascinante, ma anche quello di darti la </a:t>
            </a:r>
            <a:r>
              <a:rPr lang="it-IT" sz="1800" dirty="0" err="1"/>
              <a:t>possibilitá</a:t>
            </a:r>
            <a:r>
              <a:rPr lang="it-IT" sz="1800" dirty="0"/>
              <a:t> di stupire i tuoi ospiti con delle opere che intrigano e allo stesso tempo rendono la casa un posto </a:t>
            </a:r>
            <a:r>
              <a:rPr lang="it-IT" sz="1800" dirty="0" err="1"/>
              <a:t>piú</a:t>
            </a:r>
            <a:r>
              <a:rPr lang="it-IT" sz="1800" dirty="0"/>
              <a:t> accogliente </a:t>
            </a: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it-IT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it-IT"/>
              <a:t>Presentazione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it-IT" smtClean="0"/>
              <a:pPr/>
              <a:t>2</a:t>
            </a:fld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C68DEDF-CB1D-438F-9C87-6DE644D4E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7828" y="4923828"/>
            <a:ext cx="1934172" cy="193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ferris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2681" y="2679442"/>
            <a:ext cx="3073998" cy="1325563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it-IT" b="1" dirty="0">
                <a:solidFill>
                  <a:srgbClr val="DEB66B"/>
                </a:solidFill>
              </a:rPr>
              <a:t>Alcune parole che ci descrivono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03074" y="996577"/>
            <a:ext cx="944942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UNICI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81989" y="3063875"/>
            <a:ext cx="213522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AFFASCINANTI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035844" y="4536322"/>
            <a:ext cx="1239701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STORICI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255645" y="5287411"/>
            <a:ext cx="166403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PREGIATI</a:t>
            </a:r>
          </a:p>
        </p:txBody>
      </p:sp>
      <p:sp>
        <p:nvSpPr>
          <p:cNvPr id="20" name="Segnaposto data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it-IT"/>
              <a:t>20XX</a:t>
            </a:r>
          </a:p>
        </p:txBody>
      </p:sp>
      <p:sp>
        <p:nvSpPr>
          <p:cNvPr id="21" name="Segnaposto piè di pagina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it-IT"/>
              <a:t>Presentazione</a:t>
            </a:r>
          </a:p>
        </p:txBody>
      </p:sp>
      <p:sp>
        <p:nvSpPr>
          <p:cNvPr id="22" name="Segnaposto numero diapositiva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3</a:t>
            </a:fld>
            <a:endParaRPr lang="it-IT"/>
          </a:p>
        </p:txBody>
      </p:sp>
      <p:sp>
        <p:nvSpPr>
          <p:cNvPr id="17" name="Segnaposto testo 8">
            <a:extLst>
              <a:ext uri="{FF2B5EF4-FFF2-40B4-BE49-F238E27FC236}">
                <a16:creationId xmlns:a16="http://schemas.microsoft.com/office/drawing/2014/main" id="{EC1F5060-A3E9-4B23-BF70-E14462A082F2}"/>
              </a:ext>
            </a:extLst>
          </p:cNvPr>
          <p:cNvSpPr txBox="1">
            <a:spLocks/>
          </p:cNvSpPr>
          <p:nvPr/>
        </p:nvSpPr>
        <p:spPr>
          <a:xfrm>
            <a:off x="9281989" y="629546"/>
            <a:ext cx="1745238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INTRIGANTI</a:t>
            </a:r>
          </a:p>
        </p:txBody>
      </p:sp>
      <p:sp>
        <p:nvSpPr>
          <p:cNvPr id="18" name="Segnaposto testo 8">
            <a:extLst>
              <a:ext uri="{FF2B5EF4-FFF2-40B4-BE49-F238E27FC236}">
                <a16:creationId xmlns:a16="http://schemas.microsoft.com/office/drawing/2014/main" id="{1877B968-0C87-4E79-8CEC-B6F402AC3840}"/>
              </a:ext>
            </a:extLst>
          </p:cNvPr>
          <p:cNvSpPr txBox="1">
            <a:spLocks/>
          </p:cNvSpPr>
          <p:nvPr/>
        </p:nvSpPr>
        <p:spPr>
          <a:xfrm>
            <a:off x="5154706" y="1031911"/>
            <a:ext cx="2128221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EMOZIONANTI</a:t>
            </a:r>
          </a:p>
        </p:txBody>
      </p:sp>
      <p:sp>
        <p:nvSpPr>
          <p:cNvPr id="19" name="Segnaposto testo 8">
            <a:extLst>
              <a:ext uri="{FF2B5EF4-FFF2-40B4-BE49-F238E27FC236}">
                <a16:creationId xmlns:a16="http://schemas.microsoft.com/office/drawing/2014/main" id="{D4074DFB-C65A-4684-B9BC-58A305C7D901}"/>
              </a:ext>
            </a:extLst>
          </p:cNvPr>
          <p:cNvSpPr txBox="1">
            <a:spLocks/>
          </p:cNvSpPr>
          <p:nvPr/>
        </p:nvSpPr>
        <p:spPr>
          <a:xfrm>
            <a:off x="355608" y="2314317"/>
            <a:ext cx="1919937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AUTENTICI</a:t>
            </a:r>
          </a:p>
        </p:txBody>
      </p:sp>
      <p:sp>
        <p:nvSpPr>
          <p:cNvPr id="28" name="Segnaposto testo 8">
            <a:extLst>
              <a:ext uri="{FF2B5EF4-FFF2-40B4-BE49-F238E27FC236}">
                <a16:creationId xmlns:a16="http://schemas.microsoft.com/office/drawing/2014/main" id="{16FED1FF-5386-4339-8859-EF660066CE31}"/>
              </a:ext>
            </a:extLst>
          </p:cNvPr>
          <p:cNvSpPr txBox="1">
            <a:spLocks/>
          </p:cNvSpPr>
          <p:nvPr/>
        </p:nvSpPr>
        <p:spPr>
          <a:xfrm>
            <a:off x="7982174" y="4815552"/>
            <a:ext cx="1984667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INESTIMABILI</a:t>
            </a:r>
          </a:p>
        </p:txBody>
      </p:sp>
      <p:pic>
        <p:nvPicPr>
          <p:cNvPr id="29" name="Immagine 28">
            <a:extLst>
              <a:ext uri="{FF2B5EF4-FFF2-40B4-BE49-F238E27FC236}">
                <a16:creationId xmlns:a16="http://schemas.microsoft.com/office/drawing/2014/main" id="{FAA33BE6-13D4-48BA-B601-98DF7BE6C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7828" y="4923828"/>
            <a:ext cx="1934172" cy="193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ferris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861B51C5-3B59-4B4A-8B20-4330D209B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399" y="17859"/>
            <a:ext cx="4067287" cy="698127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DEB66B"/>
                </a:solidFill>
              </a:rPr>
              <a:t>1) </a:t>
            </a:r>
            <a:r>
              <a:rPr lang="en-US" sz="3200" b="1" dirty="0" err="1">
                <a:solidFill>
                  <a:srgbClr val="DEB66B"/>
                </a:solidFill>
              </a:rPr>
              <a:t>neWSLETTER</a:t>
            </a:r>
            <a:endParaRPr lang="en-US" sz="3200" b="1" dirty="0">
              <a:solidFill>
                <a:srgbClr val="DEB66B"/>
              </a:solidFill>
            </a:endParaRPr>
          </a:p>
        </p:txBody>
      </p:sp>
      <p:sp>
        <p:nvSpPr>
          <p:cNvPr id="11" name="Segnaposto data 10">
            <a:extLst>
              <a:ext uri="{FF2B5EF4-FFF2-40B4-BE49-F238E27FC236}">
                <a16:creationId xmlns:a16="http://schemas.microsoft.com/office/drawing/2014/main" id="{C61142FF-72DE-4911-A5E0-A4A201F31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it-IT" noProof="0"/>
              <a:t>20XX</a:t>
            </a:r>
          </a:p>
        </p:txBody>
      </p: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83A3F225-FBCE-4AD1-A462-022CC1C3F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it-IT" noProof="0"/>
              <a:t>Presentazione</a:t>
            </a:r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BF627B0A-B018-4719-A9D5-038769861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noProof="0" smtClean="0"/>
              <a:pPr rtl="0">
                <a:spcAft>
                  <a:spcPts val="600"/>
                </a:spcAft>
              </a:pPr>
              <a:t>4</a:t>
            </a:fld>
            <a:endParaRPr lang="it-IT" noProof="0"/>
          </a:p>
        </p:txBody>
      </p:sp>
      <p:sp>
        <p:nvSpPr>
          <p:cNvPr id="25" name="Sottotitolo 2">
            <a:extLst>
              <a:ext uri="{FF2B5EF4-FFF2-40B4-BE49-F238E27FC236}">
                <a16:creationId xmlns:a16="http://schemas.microsoft.com/office/drawing/2014/main" id="{ADF79A43-23DB-4B9D-835A-8B68C258AD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3065033" y="656330"/>
            <a:ext cx="5088367" cy="4412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/>
              <a:t>Tre </a:t>
            </a:r>
            <a:r>
              <a:rPr lang="it-IT" sz="1800" dirty="0" err="1"/>
              <a:t>possibilitá</a:t>
            </a:r>
            <a:r>
              <a:rPr lang="it-IT" sz="1800" dirty="0"/>
              <a:t> di iscriversi alla newsletter:</a:t>
            </a:r>
          </a:p>
        </p:txBody>
      </p:sp>
      <p:sp>
        <p:nvSpPr>
          <p:cNvPr id="26" name="Sottotitolo 2">
            <a:extLst>
              <a:ext uri="{FF2B5EF4-FFF2-40B4-BE49-F238E27FC236}">
                <a16:creationId xmlns:a16="http://schemas.microsoft.com/office/drawing/2014/main" id="{745E58E4-A4D9-4FED-AF48-A8764B8E9D0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242047" y="1535938"/>
            <a:ext cx="3921162" cy="4412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) Senza essere registrati </a:t>
            </a:r>
          </a:p>
        </p:txBody>
      </p:sp>
      <p:sp>
        <p:nvSpPr>
          <p:cNvPr id="28" name="Sottotitolo 2">
            <a:extLst>
              <a:ext uri="{FF2B5EF4-FFF2-40B4-BE49-F238E27FC236}">
                <a16:creationId xmlns:a16="http://schemas.microsoft.com/office/drawing/2014/main" id="{21AD36A2-D05F-4368-A8EC-CC9197524C6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242047" y="4997254"/>
            <a:ext cx="5088367" cy="8884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) In un secondo momento dopo la registrazione ma con l’obbligo di iscriversi con la mail con cui ci si è registrati</a:t>
            </a:r>
          </a:p>
        </p:txBody>
      </p:sp>
      <p:sp>
        <p:nvSpPr>
          <p:cNvPr id="30" name="Sottotitolo 2">
            <a:extLst>
              <a:ext uri="{FF2B5EF4-FFF2-40B4-BE49-F238E27FC236}">
                <a16:creationId xmlns:a16="http://schemas.microsoft.com/office/drawing/2014/main" id="{B4B5118B-AA3D-4E47-953F-AE71B976A9A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242046" y="3372070"/>
            <a:ext cx="5088367" cy="4412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) Direttamente alla registrazione </a:t>
            </a: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87A618BC-B627-4E39-B1A1-FAB553DD5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263" y="3551507"/>
            <a:ext cx="5475146" cy="436942"/>
          </a:xfrm>
          <a:prstGeom prst="rect">
            <a:avLst/>
          </a:prstGeom>
        </p:spPr>
      </p:pic>
      <p:pic>
        <p:nvPicPr>
          <p:cNvPr id="32" name="Immagine 31" descr="Immagine che contiene testo&#10;&#10;Descrizione generata automaticamente">
            <a:extLst>
              <a:ext uri="{FF2B5EF4-FFF2-40B4-BE49-F238E27FC236}">
                <a16:creationId xmlns:a16="http://schemas.microsoft.com/office/drawing/2014/main" id="{27018886-A9BF-4574-85E6-8120FE75E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263" y="1377458"/>
            <a:ext cx="4300273" cy="1436191"/>
          </a:xfrm>
          <a:prstGeom prst="rect">
            <a:avLst/>
          </a:prstGeom>
        </p:spPr>
      </p:pic>
      <p:pic>
        <p:nvPicPr>
          <p:cNvPr id="34" name="Immagine 33" descr="Immagine che contiene testo&#10;&#10;Descrizione generata automaticamente">
            <a:extLst>
              <a:ext uri="{FF2B5EF4-FFF2-40B4-BE49-F238E27FC236}">
                <a16:creationId xmlns:a16="http://schemas.microsoft.com/office/drawing/2014/main" id="{779B04DE-3F87-4BD4-AC2B-FFD1EE7D00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3262" y="4997254"/>
            <a:ext cx="4300273" cy="1204416"/>
          </a:xfrm>
          <a:prstGeom prst="rect">
            <a:avLst/>
          </a:prstGeom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0A313F22-CC91-4553-9425-CF5C47B2B3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3732" y="5249732"/>
            <a:ext cx="1608268" cy="160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890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ferris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861B51C5-3B59-4B4A-8B20-4330D209B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399" y="17859"/>
            <a:ext cx="4067287" cy="698127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DEB66B"/>
                </a:solidFill>
              </a:rPr>
              <a:t>2) RECENSIONI</a:t>
            </a:r>
          </a:p>
        </p:txBody>
      </p:sp>
      <p:sp>
        <p:nvSpPr>
          <p:cNvPr id="11" name="Segnaposto data 10">
            <a:extLst>
              <a:ext uri="{FF2B5EF4-FFF2-40B4-BE49-F238E27FC236}">
                <a16:creationId xmlns:a16="http://schemas.microsoft.com/office/drawing/2014/main" id="{C61142FF-72DE-4911-A5E0-A4A201F31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it-IT" noProof="0"/>
              <a:t>20XX</a:t>
            </a:r>
          </a:p>
        </p:txBody>
      </p: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83A3F225-FBCE-4AD1-A462-022CC1C3F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it-IT" noProof="0"/>
              <a:t>Presentazione</a:t>
            </a:r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BF627B0A-B018-4719-A9D5-038769861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noProof="0" smtClean="0"/>
              <a:pPr rtl="0">
                <a:spcAft>
                  <a:spcPts val="600"/>
                </a:spcAft>
              </a:pPr>
              <a:t>5</a:t>
            </a:fld>
            <a:endParaRPr lang="it-IT" noProof="0" dirty="0"/>
          </a:p>
        </p:txBody>
      </p:sp>
      <p:sp>
        <p:nvSpPr>
          <p:cNvPr id="26" name="Sottotitolo 2">
            <a:extLst>
              <a:ext uri="{FF2B5EF4-FFF2-40B4-BE49-F238E27FC236}">
                <a16:creationId xmlns:a16="http://schemas.microsoft.com/office/drawing/2014/main" id="{745E58E4-A4D9-4FED-AF48-A8764B8E9D0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294939" y="1233129"/>
            <a:ext cx="11602122" cy="4412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) </a:t>
            </a:r>
            <a:r>
              <a:rPr lang="it-IT" sz="2000" dirty="0" err="1"/>
              <a:t>Possibilitá</a:t>
            </a:r>
            <a:r>
              <a:rPr lang="it-IT" sz="2000" dirty="0"/>
              <a:t> di recensire i prodotti: </a:t>
            </a: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88380EBC-8578-4558-80E6-047D014ED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410" y="3144386"/>
            <a:ext cx="8208986" cy="1172712"/>
          </a:xfrm>
          <a:prstGeom prst="rect">
            <a:avLst/>
          </a:prstGeom>
        </p:spPr>
      </p:pic>
      <p:sp>
        <p:nvSpPr>
          <p:cNvPr id="15" name="Sottotitolo 2">
            <a:extLst>
              <a:ext uri="{FF2B5EF4-FFF2-40B4-BE49-F238E27FC236}">
                <a16:creationId xmlns:a16="http://schemas.microsoft.com/office/drawing/2014/main" id="{49F32476-D13E-450D-B774-44DD2AC6912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838200" y="1693004"/>
            <a:ext cx="11602122" cy="13034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900" dirty="0"/>
              <a:t>Una volta sola per prodotto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900" dirty="0"/>
              <a:t>Solo su prodotti che si sono </a:t>
            </a:r>
            <a:r>
              <a:rPr lang="it-IT" sz="1900" dirty="0" err="1"/>
              <a:t>giá</a:t>
            </a:r>
            <a:r>
              <a:rPr lang="it-IT" sz="1900" dirty="0"/>
              <a:t> acquistati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900" dirty="0"/>
              <a:t>Il prodotto </a:t>
            </a:r>
            <a:r>
              <a:rPr lang="it-IT" sz="1900" dirty="0" err="1"/>
              <a:t>avrá</a:t>
            </a:r>
            <a:r>
              <a:rPr lang="it-IT" sz="1900" dirty="0"/>
              <a:t> nella propria pagina la media delle recensioni ottenute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7AA7B9A4-011E-496E-B788-61D6EDAA9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3732" y="5249732"/>
            <a:ext cx="1608268" cy="160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369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ferris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861B51C5-3B59-4B4A-8B20-4330D209B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399" y="17859"/>
            <a:ext cx="4067287" cy="698127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DEB66B"/>
                </a:solidFill>
              </a:rPr>
              <a:t>3) </a:t>
            </a:r>
            <a:r>
              <a:rPr lang="en-US" sz="3200" b="1" dirty="0" err="1">
                <a:solidFill>
                  <a:srgbClr val="DEB66B"/>
                </a:solidFill>
              </a:rPr>
              <a:t>Carrello</a:t>
            </a:r>
            <a:endParaRPr lang="en-US" sz="3200" b="1" dirty="0">
              <a:solidFill>
                <a:srgbClr val="DEB66B"/>
              </a:solidFill>
            </a:endParaRPr>
          </a:p>
        </p:txBody>
      </p:sp>
      <p:sp>
        <p:nvSpPr>
          <p:cNvPr id="11" name="Segnaposto data 10">
            <a:extLst>
              <a:ext uri="{FF2B5EF4-FFF2-40B4-BE49-F238E27FC236}">
                <a16:creationId xmlns:a16="http://schemas.microsoft.com/office/drawing/2014/main" id="{C61142FF-72DE-4911-A5E0-A4A201F31F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it-IT" noProof="0"/>
              <a:t>20XX</a:t>
            </a:r>
          </a:p>
        </p:txBody>
      </p: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83A3F225-FBCE-4AD1-A462-022CC1C3F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it-IT" noProof="0"/>
              <a:t>Presentazione</a:t>
            </a:r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BF627B0A-B018-4719-A9D5-038769861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it-IT" noProof="0" smtClean="0"/>
              <a:pPr rtl="0">
                <a:spcAft>
                  <a:spcPts val="600"/>
                </a:spcAft>
              </a:pPr>
              <a:t>6</a:t>
            </a:fld>
            <a:endParaRPr lang="it-IT" noProof="0" dirty="0"/>
          </a:p>
        </p:txBody>
      </p:sp>
      <p:sp>
        <p:nvSpPr>
          <p:cNvPr id="26" name="Sottotitolo 2">
            <a:extLst>
              <a:ext uri="{FF2B5EF4-FFF2-40B4-BE49-F238E27FC236}">
                <a16:creationId xmlns:a16="http://schemas.microsoft.com/office/drawing/2014/main" id="{745E58E4-A4D9-4FED-AF48-A8764B8E9D0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294939" y="806802"/>
            <a:ext cx="11602122" cy="95837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) </a:t>
            </a:r>
            <a:r>
              <a:rPr lang="it-IT" sz="2000" dirty="0" err="1"/>
              <a:t>Possibilitá</a:t>
            </a:r>
            <a:r>
              <a:rPr lang="it-IT" sz="2000" dirty="0"/>
              <a:t> di aggiungere ed eliminare prodotti al carrello, e </a:t>
            </a:r>
            <a:r>
              <a:rPr lang="it-IT" sz="2000" dirty="0" err="1"/>
              <a:t>possibilitá</a:t>
            </a:r>
            <a:r>
              <a:rPr lang="it-IT" sz="2000" dirty="0"/>
              <a:t> di acquistarli ( in questo caso si </a:t>
            </a:r>
            <a:r>
              <a:rPr lang="it-IT" sz="2000" dirty="0" err="1"/>
              <a:t>riceverá</a:t>
            </a:r>
            <a:r>
              <a:rPr lang="it-IT" sz="2000" dirty="0"/>
              <a:t> semplicemente una notifica di avvenuto acquisto e il carrello </a:t>
            </a:r>
            <a:r>
              <a:rPr lang="it-IT" sz="2000" dirty="0" err="1"/>
              <a:t>sará</a:t>
            </a:r>
            <a:r>
              <a:rPr lang="it-IT" sz="2000" dirty="0"/>
              <a:t> svuotato. Alcuni esempi delle </a:t>
            </a:r>
            <a:r>
              <a:rPr lang="it-IT" sz="2000" dirty="0" err="1"/>
              <a:t>funzionalitá</a:t>
            </a:r>
            <a:r>
              <a:rPr lang="it-IT" sz="2000" dirty="0"/>
              <a:t>…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251BB2A-E6F0-43A5-A4E9-E039C7C35F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48" r="11724"/>
          <a:stretch/>
        </p:blipFill>
        <p:spPr>
          <a:xfrm>
            <a:off x="4853725" y="2015171"/>
            <a:ext cx="7003878" cy="407838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58C6165-1D6D-4B29-831E-44DB2E3EF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075" y="2249595"/>
            <a:ext cx="4177704" cy="1115344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D409CDD-B17D-4D18-A891-D033C8BA3B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993"/>
          <a:stretch/>
        </p:blipFill>
        <p:spPr>
          <a:xfrm>
            <a:off x="207981" y="3493063"/>
            <a:ext cx="4316601" cy="1239634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5E0B45D2-F98A-4D41-981C-B81D7DC842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694" y="4860821"/>
            <a:ext cx="4170942" cy="1120763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43473EB6-1D90-491F-A1BC-2F0F0A84C5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83732" y="5249732"/>
            <a:ext cx="1608268" cy="160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79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ferris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2E6A4C06-7850-4347-A407-871805904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4659" y="247426"/>
            <a:ext cx="5111750" cy="531384"/>
          </a:xfrm>
        </p:spPr>
        <p:txBody>
          <a:bodyPr>
            <a:normAutofit/>
          </a:bodyPr>
          <a:lstStyle/>
          <a:p>
            <a:r>
              <a:rPr lang="it-IT" sz="3200" b="1" dirty="0">
                <a:solidFill>
                  <a:srgbClr val="DEB66B"/>
                </a:solidFill>
              </a:rPr>
              <a:t>Il nostro database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8B0BD4FB-C6CD-4741-9594-4BFAD308C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713" y="1285105"/>
            <a:ext cx="823202" cy="209053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17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7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7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7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700" dirty="0"/>
              <a:t>)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3471289-4B23-4A08-BB61-A9C9A8B6C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225D0C-8DE0-46DE-8246-E84E3582F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4189866-ED6B-438B-8DB5-C42DED2D5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t>7</a:t>
            </a:fld>
            <a:endParaRPr lang="it-IT" noProof="0"/>
          </a:p>
        </p:txBody>
      </p:sp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7616A5D3-E5D2-4946-B35E-9E48BE47C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76" y="1285105"/>
            <a:ext cx="1885622" cy="1924501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C585A5AD-F2CA-4A4D-9488-26673A817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862" y="1354940"/>
            <a:ext cx="7313819" cy="211654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796C18DA-CE6D-4108-AD09-A3B04EBA7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6862" y="1703119"/>
            <a:ext cx="6318714" cy="221504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DA2A40C6-E835-4851-B7E3-6BF63B8FB0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6862" y="2526476"/>
            <a:ext cx="4689547" cy="214885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03845C0E-0A8D-4F95-B847-7BA96B6F67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6862" y="2901939"/>
            <a:ext cx="9038848" cy="211654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395E5B3A-6BE7-4040-9A70-97FF1ACC93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83732" y="5249732"/>
            <a:ext cx="1608268" cy="1608268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7CC52F56-F1F7-4690-A0AF-E9266F6EBE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6862" y="2115664"/>
            <a:ext cx="2785563" cy="25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494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14:ferris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nolinea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37_TF56180624_Win32" id="{D3997735-0022-4ADB-B481-82DB79589012}" vid="{D160C44F-0E59-43D7-A4EF-160DF92B4A1B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Presentazione di vendita semplice e minimalista</Template>
  <TotalTime>100</TotalTime>
  <Words>240</Words>
  <Application>Microsoft Office PowerPoint</Application>
  <PresentationFormat>Widescreen</PresentationFormat>
  <Paragraphs>54</Paragraphs>
  <Slides>7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Calibri</vt:lpstr>
      <vt:lpstr>Tenorite</vt:lpstr>
      <vt:lpstr>Monolinea</vt:lpstr>
      <vt:lpstr>Presentazione standard di PowerPoint</vt:lpstr>
      <vt:lpstr>CHI SIAMO</vt:lpstr>
      <vt:lpstr>Alcune parole che ci descrivono</vt:lpstr>
      <vt:lpstr>1) neWSLETTER</vt:lpstr>
      <vt:lpstr>2) RECENSIONI</vt:lpstr>
      <vt:lpstr>3) Carrello</vt:lpstr>
      <vt:lpstr>Il nostro database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Nicola Chiesa</dc:creator>
  <cp:lastModifiedBy>Nicola Chiesa</cp:lastModifiedBy>
  <cp:revision>1</cp:revision>
  <dcterms:created xsi:type="dcterms:W3CDTF">2022-02-06T21:54:59Z</dcterms:created>
  <dcterms:modified xsi:type="dcterms:W3CDTF">2022-02-06T23:35:16Z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