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&amp;ehk=VCM9MyxPXsEngwZzSs8WuA&amp;r=0&amp;pid=OfficeInsert" ContentType="image/gi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259" r:id="rId5"/>
    <p:sldId id="260" r:id="rId6"/>
    <p:sldId id="264" r:id="rId7"/>
    <p:sldId id="262" r:id="rId8"/>
    <p:sldId id="263" r:id="rId9"/>
    <p:sldId id="265" r:id="rId10"/>
    <p:sldId id="266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 DaSilva" initials="ND" lastIdx="1" clrIdx="0">
    <p:extLst>
      <p:ext uri="{19B8F6BF-5375-455C-9EA6-DF929625EA0E}">
        <p15:presenceInfo xmlns:p15="http://schemas.microsoft.com/office/powerpoint/2012/main" userId="4a2bf6db6db98b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67" d="100"/>
          <a:sy n="67" d="100"/>
        </p:scale>
        <p:origin x="644" y="60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cpl.net/category/tags/leg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aticponderings.com/2013/02/09/opencv-and-cvblob-with-raspberry-pi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oY3lIN6V7k&amp;feature=youtu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sabelamd.wordpress.com/2012/04/14/esclarecimento-de-duvidas-teste-intermedio-de-filosofia/" TargetMode="External"/><Relationship Id="rId2" Type="http://schemas.openxmlformats.org/officeDocument/2006/relationships/image" Target="../media/image6.gif&amp;ehk=VCM9MyxPXsEngwZzSs8WuA&amp;r=0&amp;pid=OfficeInsert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Lego Pill Sorter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Group Members</a:t>
            </a:r>
            <a:r>
              <a:rPr lang="en-US" sz="2800" dirty="0"/>
              <a:t>: Nicola DaSilva, Jacob </a:t>
            </a:r>
            <a:r>
              <a:rPr lang="en-US" sz="2800" dirty="0" err="1"/>
              <a:t>Hazelbaker</a:t>
            </a:r>
            <a:r>
              <a:rPr lang="en-US" sz="2800" dirty="0"/>
              <a:t>, Natacha </a:t>
            </a:r>
            <a:r>
              <a:rPr lang="en-US" sz="2800" dirty="0" err="1"/>
              <a:t>Barcala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The objective of this project is to build a robot that assists in sorting pills for those:</a:t>
            </a:r>
          </a:p>
          <a:p>
            <a:pPr lvl="1"/>
            <a:r>
              <a:rPr lang="en-US" dirty="0"/>
              <a:t> with a busy schedule </a:t>
            </a:r>
          </a:p>
          <a:p>
            <a:pPr lvl="1"/>
            <a:r>
              <a:rPr lang="en-US" dirty="0"/>
              <a:t>any individual that may be color blind </a:t>
            </a:r>
          </a:p>
          <a:p>
            <a:pPr lvl="1"/>
            <a:r>
              <a:rPr lang="en-US" dirty="0"/>
              <a:t>anyone who may have difficulties sorting pills </a:t>
            </a:r>
          </a:p>
          <a:p>
            <a:pPr lvl="1"/>
            <a:r>
              <a:rPr lang="en-US" dirty="0"/>
              <a:t>for anyone that just likes robots or Legos in general </a:t>
            </a:r>
          </a:p>
          <a:p>
            <a:pPr lvl="0"/>
            <a:r>
              <a:rPr lang="en-US" dirty="0">
                <a:solidFill>
                  <a:srgbClr val="373545"/>
                </a:solidFill>
              </a:rPr>
              <a:t>The outcome of this color sorting technique will be visible in a mini pill organizer. 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29DA-1064-4E68-A80E-216ED22E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0C1A-CD59-48A3-95C2-05F9F30B9F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Legos and Lego tape</a:t>
            </a:r>
          </a:p>
          <a:p>
            <a:r>
              <a:rPr lang="en-US" dirty="0"/>
              <a:t>Colored M&amp;M’s and Tic Tac</a:t>
            </a:r>
          </a:p>
          <a:p>
            <a:r>
              <a:rPr lang="en-US" dirty="0"/>
              <a:t>Raspberry Pi</a:t>
            </a:r>
          </a:p>
          <a:p>
            <a:r>
              <a:rPr lang="en-US" dirty="0"/>
              <a:t>Webcam</a:t>
            </a:r>
          </a:p>
          <a:p>
            <a:r>
              <a:rPr lang="en-US" dirty="0"/>
              <a:t>Servos</a:t>
            </a:r>
          </a:p>
          <a:p>
            <a:r>
              <a:rPr lang="en-US" dirty="0"/>
              <a:t>Battery Pack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7E9B9B-A5B2-4F4E-BF7A-FA89CFE2B9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61138" y="2274606"/>
            <a:ext cx="4814887" cy="3223188"/>
          </a:xfrm>
        </p:spPr>
      </p:pic>
    </p:spTree>
    <p:extLst>
      <p:ext uri="{BB962C8B-B14F-4D97-AF65-F5344CB8AC3E}">
        <p14:creationId xmlns:p14="http://schemas.microsoft.com/office/powerpoint/2010/main" val="372859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075612" y="1657350"/>
            <a:ext cx="3846604" cy="4572000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OpenCV</a:t>
            </a:r>
          </a:p>
          <a:p>
            <a:r>
              <a:rPr lang="en-US" dirty="0"/>
              <a:t>Raspbian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68DF11-37C8-4AB3-97CB-32EE4C29FB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2760" t="24679" r="39763" b="16238"/>
          <a:stretch/>
        </p:blipFill>
        <p:spPr>
          <a:xfrm>
            <a:off x="1593436" y="1676400"/>
            <a:ext cx="5987143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5CA44B-FA0A-449F-A1D0-F769B221022B}"/>
              </a:ext>
            </a:extLst>
          </p:cNvPr>
          <p:cNvSpPr txBox="1"/>
          <p:nvPr/>
        </p:nvSpPr>
        <p:spPr>
          <a:xfrm>
            <a:off x="1841219" y="5895331"/>
            <a:ext cx="5491576" cy="2308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900" dirty="0"/>
              <a:t>SRC: </a:t>
            </a:r>
            <a:r>
              <a:rPr lang="en-US" sz="900" dirty="0">
                <a:hlinkClick r:id="rId3"/>
              </a:rPr>
              <a:t>https://programmaticponderings.com/2013/02/09/opencv-and-cvblob-with-raspberry-pi/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25467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FC64C-D685-4E10-8A5B-B49F069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Pills are fed through the ramp and spotted by the webcam before they go to their designated areas.</a:t>
            </a:r>
          </a:p>
          <a:p>
            <a:r>
              <a:rPr lang="en-US" dirty="0"/>
              <a:t>OpenCV Color Detection technique was used to program the Logitech webcam to see which pill is required. </a:t>
            </a:r>
          </a:p>
          <a:p>
            <a:r>
              <a:rPr lang="en-US" dirty="0"/>
              <a:t>The servo at the bottom of the ramp waits for the instructions from the webcam and OpenCV code.</a:t>
            </a:r>
          </a:p>
          <a:p>
            <a:r>
              <a:rPr lang="en-US" dirty="0"/>
              <a:t>Once the specific pill is seen, the servo moves it to the right bin.</a:t>
            </a:r>
          </a:p>
        </p:txBody>
      </p:sp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B061-F613-49B9-B3E1-D065328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BC4AB-9A3F-4E46-B780-1D98316AE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https://www.youtube.com/watch?v=2oY3lIN6V7k&amp;feature=youtu.be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6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B061-F613-49B9-B3E1-D0653284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4082B-9244-4F78-A7C4-94D9FBDF7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56137" y="1600200"/>
            <a:ext cx="3657600" cy="4572000"/>
          </a:xfrm>
        </p:spPr>
      </p:pic>
    </p:spTree>
    <p:extLst>
      <p:ext uri="{BB962C8B-B14F-4D97-AF65-F5344CB8AC3E}">
        <p14:creationId xmlns:p14="http://schemas.microsoft.com/office/powerpoint/2010/main" val="401823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a4f35948-e619-41b3-aa29-22878b09cfd2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0262f94-9f35-4ac3-9a90-690165a166b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1158</TotalTime>
  <Words>213</Words>
  <Application>Microsoft Office PowerPoint</Application>
  <PresentationFormat>Custom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Euphemia</vt:lpstr>
      <vt:lpstr>Snowflakes design template</vt:lpstr>
      <vt:lpstr>Lego Pill Sorter</vt:lpstr>
      <vt:lpstr>Objective</vt:lpstr>
      <vt:lpstr>Parts List</vt:lpstr>
      <vt:lpstr>Software Used</vt:lpstr>
      <vt:lpstr>Techniques Used</vt:lpstr>
      <vt:lpstr>Video Demonstration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Pill Sorter</dc:title>
  <dc:creator>Nicola DaSilva</dc:creator>
  <cp:lastModifiedBy>Nicola DaSilva</cp:lastModifiedBy>
  <cp:revision>10</cp:revision>
  <dcterms:created xsi:type="dcterms:W3CDTF">2017-12-05T20:19:19Z</dcterms:created>
  <dcterms:modified xsi:type="dcterms:W3CDTF">2017-12-06T15:38:14Z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