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65" r:id="rId14"/>
    <p:sldId id="26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27D50-9887-4913-B2FC-AAD114A36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0ECD40-F435-43E7-A06D-8D578EC18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5F2D9-8675-4262-8D6C-984BAFF4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E10349-212F-4B48-AD95-93D718C6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CBC64-70E7-4132-B2ED-4A66958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37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E7597-4380-473F-A4CB-31BA4285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16E753-D4B7-49FD-8F33-A726EF26F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02D6A8-24F2-4D6D-988A-1EB8A41C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C958A0-1C19-4289-9C8B-D2FC8718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5CFB62-2233-466E-AA80-1C48CD9B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78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7E851B-0712-4959-84EF-29F294E26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5E1108-443F-45BE-9F60-1056877A0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1FF04F-EE3A-41E1-BF62-1D1D269C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C23F34-266C-4A92-8A10-B020762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C22759-A66E-48DE-996E-935B191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04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F9C99-DDFD-40CA-A92E-9208461A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60944-D964-4E21-9297-4C795051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49B5C0-2A38-4BF7-9DFE-143CF37F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A5204-D0C9-4B4C-AC3B-F44540EA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2978D7-20F3-46E1-8468-E6241737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30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A707E-6A2A-4CB3-AC51-50070D2C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C62FD8-4E08-484D-B139-F382FF21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8F8014-9E36-4B3E-A2DD-874129DC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FD969C-EBC5-4996-9673-93E214B3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96ADC3-4175-439D-B2AE-6179A042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39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8C362-7F48-425A-A02E-D5589BAB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03B7B6-7A7A-46C9-8C5F-7690C61F6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ED9B93-E946-49CD-A6E2-3C8590D4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9F80C8-D618-45C7-82E8-535B99B9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877432-6941-479B-B1FA-53643BB6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118D3D-E6E3-4931-92F5-EC8BFADA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1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D0A1C-6C12-43FF-A119-5E781FE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FFF119-DF21-4720-89B4-98A2979F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A5D42B-9959-4941-A2F0-31398EE9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9CE262-060B-4BB2-8217-91A39CD7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072AC7-5E37-407E-A955-3AC988A3A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2B1E42-89DC-4331-B173-623AC078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2C29434-D1ED-4EE0-9348-94F4FA48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7605F2-E904-4FA3-8003-3DAEECD8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6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91CB5-7F2F-445E-8D05-250A0EC3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4E110A3-1CE7-487B-9E09-8571EF1C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9901FD-6D34-423F-B7BC-8698A30A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826481-5C71-474F-92A4-E7A7FDA6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3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21420DF-F45D-439D-945C-41EA122A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188656-ACAD-49FF-9F1C-BCF436DA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230F77-7192-460B-87A4-A913516B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87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4476A-33B6-4C6A-B0EA-037392D0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FD729-8065-4D20-920C-2E080796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CE0FD1-EC1B-4607-A36E-4132BF990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1A913-1D52-4175-93DD-399CEAE3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C5A58A-6B66-48C6-AADB-BA266C54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F10A1E-3D3B-4571-8F67-29B57D6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9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E3FF5-E6D3-4F9B-8FEB-98404DE2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25713C-04D8-425B-AC83-1FEEF1E6F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08E632-5075-4F34-8F92-C535F06D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67C1AB-C71B-48B6-8489-458F9CDC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859768-4589-47BE-AED4-0C7C2EB9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141899-A09D-4B00-A375-A6AD85AE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4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02BAAE-F4CD-4676-95A0-902B2EBF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6FD33B-C4E2-46BA-8498-E2B353C1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BA974-B54B-44F7-9602-25F8D1F79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39E3-F51F-4A29-98E8-016CD718F143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94F650-197E-49DF-97F7-BC950AAB5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8BD16-01C0-4152-90E0-DA90DCDB5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4D1E-F7C2-4B22-B379-7B32A8220F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F42471-552E-44D4-8FE4-0C579068D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6343"/>
            <a:ext cx="9144000" cy="897392"/>
          </a:xfrm>
        </p:spPr>
        <p:txBody>
          <a:bodyPr>
            <a:normAutofit fontScale="90000"/>
          </a:bodyPr>
          <a:lstStyle/>
          <a:p>
            <a:r>
              <a:rPr lang="it-IT" dirty="0"/>
              <a:t>Sito di aste Online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E7AB2F-9BAA-4895-91FE-90E8FA498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189390"/>
            <a:ext cx="10058400" cy="2914876"/>
          </a:xfrm>
        </p:spPr>
        <p:txBody>
          <a:bodyPr>
            <a:normAutofit/>
          </a:bodyPr>
          <a:lstStyle/>
          <a:p>
            <a:r>
              <a:rPr lang="it-IT" dirty="0"/>
              <a:t>Versione </a:t>
            </a:r>
            <a:r>
              <a:rPr lang="it-IT" dirty="0" err="1"/>
              <a:t>THIN</a:t>
            </a:r>
            <a:r>
              <a:rPr lang="it-IT" dirty="0"/>
              <a:t> CLIENT </a:t>
            </a:r>
          </a:p>
          <a:p>
            <a:r>
              <a:rPr lang="it-IT" dirty="0"/>
              <a:t>(HTML pura)</a:t>
            </a:r>
          </a:p>
          <a:p>
            <a:endParaRPr lang="it-IT" dirty="0"/>
          </a:p>
          <a:p>
            <a:r>
              <a:rPr lang="it-IT" dirty="0"/>
              <a:t>STUDENTE : DEAN NICOLA </a:t>
            </a:r>
          </a:p>
          <a:p>
            <a:r>
              <a:rPr lang="it-IT" dirty="0" err="1"/>
              <a:t>Mat:911817</a:t>
            </a:r>
            <a:endParaRPr lang="it-IT" dirty="0"/>
          </a:p>
          <a:p>
            <a:r>
              <a:rPr lang="it-IT" dirty="0"/>
              <a:t>nicola.dean@mail.polimi.it</a:t>
            </a:r>
          </a:p>
        </p:txBody>
      </p:sp>
    </p:spTree>
    <p:extLst>
      <p:ext uri="{BB962C8B-B14F-4D97-AF65-F5344CB8AC3E}">
        <p14:creationId xmlns:p14="http://schemas.microsoft.com/office/powerpoint/2010/main" val="68044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CD011C6-76C2-4C1E-A833-A2133125752F}"/>
              </a:ext>
            </a:extLst>
          </p:cNvPr>
          <p:cNvSpPr txBox="1">
            <a:spLocks/>
          </p:cNvSpPr>
          <p:nvPr/>
        </p:nvSpPr>
        <p:spPr>
          <a:xfrm>
            <a:off x="838200" y="-11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Evento Di Creazione Offerta</a:t>
            </a:r>
          </a:p>
        </p:txBody>
      </p:sp>
    </p:spTree>
    <p:extLst>
      <p:ext uri="{BB962C8B-B14F-4D97-AF65-F5344CB8AC3E}">
        <p14:creationId xmlns:p14="http://schemas.microsoft.com/office/powerpoint/2010/main" val="202846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CD011C6-76C2-4C1E-A833-A2133125752F}"/>
              </a:ext>
            </a:extLst>
          </p:cNvPr>
          <p:cNvSpPr txBox="1">
            <a:spLocks/>
          </p:cNvSpPr>
          <p:nvPr/>
        </p:nvSpPr>
        <p:spPr>
          <a:xfrm>
            <a:off x="838200" y="-11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Evento Di Caricamento </a:t>
            </a:r>
            <a:r>
              <a:rPr lang="it-IT" dirty="0" err="1"/>
              <a:t>UserPage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29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CD011C6-76C2-4C1E-A833-A2133125752F}"/>
              </a:ext>
            </a:extLst>
          </p:cNvPr>
          <p:cNvSpPr txBox="1">
            <a:spLocks/>
          </p:cNvSpPr>
          <p:nvPr/>
        </p:nvSpPr>
        <p:spPr>
          <a:xfrm>
            <a:off x="838200" y="-11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Evento Di Stampa Lista Aste</a:t>
            </a:r>
          </a:p>
        </p:txBody>
      </p:sp>
    </p:spTree>
    <p:extLst>
      <p:ext uri="{BB962C8B-B14F-4D97-AF65-F5344CB8AC3E}">
        <p14:creationId xmlns:p14="http://schemas.microsoft.com/office/powerpoint/2010/main" val="415548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CD011C6-76C2-4C1E-A833-A2133125752F}"/>
              </a:ext>
            </a:extLst>
          </p:cNvPr>
          <p:cNvSpPr txBox="1">
            <a:spLocks/>
          </p:cNvSpPr>
          <p:nvPr/>
        </p:nvSpPr>
        <p:spPr>
          <a:xfrm>
            <a:off x="838200" y="-11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Evento Di Chiusura Asta</a:t>
            </a:r>
            <a:endParaRPr lang="it-IT"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906FBCA-C687-4270-BCD0-9FE3AD9E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43162" y="800100"/>
            <a:ext cx="7305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A1BB9A-B695-405B-B60B-77279D224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1643" y="1699016"/>
            <a:ext cx="10388713" cy="4351337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6B4E54FF-DAA9-4B2D-A7E0-A31754C3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4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Evento Di Logout</a:t>
            </a:r>
          </a:p>
        </p:txBody>
      </p:sp>
    </p:spTree>
    <p:extLst>
      <p:ext uri="{BB962C8B-B14F-4D97-AF65-F5344CB8AC3E}">
        <p14:creationId xmlns:p14="http://schemas.microsoft.com/office/powerpoint/2010/main" val="112428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4A61D3BA-A09A-48E6-84D9-9EF7097D9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97131" y="461082"/>
            <a:ext cx="8585338" cy="6396918"/>
          </a:xfrm>
          <a:prstGeom prst="rect">
            <a:avLst/>
          </a:prstGeom>
        </p:spPr>
      </p:pic>
      <p:sp>
        <p:nvSpPr>
          <p:cNvPr id="26" name="Titolo 1">
            <a:extLst>
              <a:ext uri="{FF2B5EF4-FFF2-40B4-BE49-F238E27FC236}">
                <a16:creationId xmlns:a16="http://schemas.microsoft.com/office/drawing/2014/main" id="{EDF30DE3-671E-4880-89C1-6B998362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4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Diagramma Tabelle Database</a:t>
            </a:r>
          </a:p>
        </p:txBody>
      </p:sp>
    </p:spTree>
    <p:extLst>
      <p:ext uri="{BB962C8B-B14F-4D97-AF65-F5344CB8AC3E}">
        <p14:creationId xmlns:p14="http://schemas.microsoft.com/office/powerpoint/2010/main" val="12789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F911E26-3339-4FD2-9671-8F932A3B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60043" y="964978"/>
            <a:ext cx="7471913" cy="6067194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0B550C12-5F50-4A24-A049-8C0FB625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84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Diagramma </a:t>
            </a:r>
            <a:r>
              <a:rPr lang="it-IT" dirty="0" err="1"/>
              <a:t>View</a:t>
            </a:r>
            <a:r>
              <a:rPr lang="it-IT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6562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4D61061-9B21-49EB-9DF1-7D6315C7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644288"/>
            <a:ext cx="4280453" cy="46912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600" dirty="0" err="1">
                <a:solidFill>
                  <a:srgbClr val="569CD6"/>
                </a:solidFill>
                <a:latin typeface="Consolas" panose="020B0609020204030204" pitchFamily="49" charset="0"/>
              </a:rPr>
              <a:t>INCREMENT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email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password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salesItems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dirty="0" err="1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600" dirty="0" err="1">
                <a:solidFill>
                  <a:srgbClr val="569CD6"/>
                </a:solidFill>
                <a:latin typeface="Consolas" panose="020B0609020204030204" pitchFamily="49" charset="0"/>
              </a:rPr>
              <a:t>INCREMENT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description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fileFormat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(id)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12" name="Segnaposto contenuto 10">
            <a:extLst>
              <a:ext uri="{FF2B5EF4-FFF2-40B4-BE49-F238E27FC236}">
                <a16:creationId xmlns:a16="http://schemas.microsoft.com/office/drawing/2014/main" id="{3001BB7B-F073-4DA3-9B3B-0A5C715630AC}"/>
              </a:ext>
            </a:extLst>
          </p:cNvPr>
          <p:cNvSpPr txBox="1">
            <a:spLocks/>
          </p:cNvSpPr>
          <p:nvPr/>
        </p:nvSpPr>
        <p:spPr>
          <a:xfrm>
            <a:off x="5486400" y="644288"/>
            <a:ext cx="6374296" cy="469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auctions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INCREMENT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salesItemid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initialPrize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minimumOffer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expiringDate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closed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 KEY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t-IT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 DELETE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CASCADE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 KEY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t-IT" sz="1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salesItemid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salesitems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 DELETE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CASCADE</a:t>
            </a:r>
            <a:endParaRPr lang="it-IT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294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6FC941-B611-4FD6-8CE6-91ABFECA6850}"/>
              </a:ext>
            </a:extLst>
          </p:cNvPr>
          <p:cNvSpPr txBox="1"/>
          <p:nvPr/>
        </p:nvSpPr>
        <p:spPr>
          <a:xfrm>
            <a:off x="755374" y="428178"/>
            <a:ext cx="612250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offerts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INCREMENT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auctionsid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offer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offerDate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 KEY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users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 DELETE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CASCADE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 KEY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auctionsid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auctions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 DELETE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CASCADE</a:t>
            </a:r>
            <a:endParaRPr lang="it-IT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addresses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it-IT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INCREMENT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address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city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cap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country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 KEY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REFERENCES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users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 DELETE 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CASCADE</a:t>
            </a:r>
            <a:endParaRPr lang="it-IT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5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FDB921-0FF7-4532-946E-BEDEC1F5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1033128"/>
            <a:ext cx="1077427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6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0308C-C808-46D6-95B0-AC383E31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24087-DE9A-4D9B-B5AA-50B2767B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40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CD011C6-76C2-4C1E-A833-A2133125752F}"/>
              </a:ext>
            </a:extLst>
          </p:cNvPr>
          <p:cNvSpPr txBox="1">
            <a:spLocks/>
          </p:cNvSpPr>
          <p:nvPr/>
        </p:nvSpPr>
        <p:spPr>
          <a:xfrm>
            <a:off x="838200" y="-11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Evento Di Login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E56FE11-EDEE-4D73-A9B3-60CB6D5BB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2553" y="995362"/>
            <a:ext cx="10246894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CD011C6-76C2-4C1E-A833-A2133125752F}"/>
              </a:ext>
            </a:extLst>
          </p:cNvPr>
          <p:cNvSpPr txBox="1">
            <a:spLocks/>
          </p:cNvSpPr>
          <p:nvPr/>
        </p:nvSpPr>
        <p:spPr>
          <a:xfrm>
            <a:off x="838200" y="-113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Evento Di Creazione Asta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9684524-6D23-4257-B057-160C6B394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250" y="800100"/>
            <a:ext cx="8953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459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di Office</vt:lpstr>
      <vt:lpstr>Sito di aste Online</vt:lpstr>
      <vt:lpstr>Diagramma Tabelle Database</vt:lpstr>
      <vt:lpstr>Diagramma View Database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Evento Di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di aste Online</dc:title>
  <dc:creator>Nicola Dean</dc:creator>
  <cp:lastModifiedBy>Nicola Dean</cp:lastModifiedBy>
  <cp:revision>15</cp:revision>
  <dcterms:created xsi:type="dcterms:W3CDTF">2021-06-11T17:46:48Z</dcterms:created>
  <dcterms:modified xsi:type="dcterms:W3CDTF">2021-06-11T21:15:33Z</dcterms:modified>
</cp:coreProperties>
</file>