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1A3-88DA-440D-AD41-5963A31FC1F3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7B3F8F-4561-4F34-A223-EB5F2416C99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2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1A3-88DA-440D-AD41-5963A31FC1F3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F8F-4561-4F34-A223-EB5F2416C995}" type="slidenum">
              <a:rPr lang="de-DE" smtClean="0"/>
              <a:t>‹Nr.›</a:t>
            </a:fld>
            <a:endParaRPr lang="de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42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1A3-88DA-440D-AD41-5963A31FC1F3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F8F-4561-4F34-A223-EB5F2416C99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6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1A3-88DA-440D-AD41-5963A31FC1F3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F8F-4561-4F34-A223-EB5F2416C995}" type="slidenum">
              <a:rPr lang="de-DE" smtClean="0"/>
              <a:t>‹Nr.›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7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1A3-88DA-440D-AD41-5963A31FC1F3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F8F-4561-4F34-A223-EB5F2416C99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2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1A3-88DA-440D-AD41-5963A31FC1F3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F8F-4561-4F34-A223-EB5F2416C995}" type="slidenum">
              <a:rPr lang="de-DE" smtClean="0"/>
              <a:t>‹Nr.›</a:t>
            </a:fld>
            <a:endParaRPr lang="de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6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1A3-88DA-440D-AD41-5963A31FC1F3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F8F-4561-4F34-A223-EB5F2416C995}" type="slidenum">
              <a:rPr lang="de-DE" smtClean="0"/>
              <a:t>‹Nr.›</a:t>
            </a:fld>
            <a:endParaRPr lang="de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4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1A3-88DA-440D-AD41-5963A31FC1F3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F8F-4561-4F34-A223-EB5F2416C995}" type="slidenum">
              <a:rPr lang="de-DE" smtClean="0"/>
              <a:t>‹Nr.›</a:t>
            </a:fld>
            <a:endParaRPr lang="de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3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1A3-88DA-440D-AD41-5963A31FC1F3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F8F-4561-4F34-A223-EB5F2416C9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94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1A3-88DA-440D-AD41-5963A31FC1F3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F8F-4561-4F34-A223-EB5F2416C99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8C991A3-88DA-440D-AD41-5963A31FC1F3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3F8F-4561-4F34-A223-EB5F2416C995}" type="slidenum">
              <a:rPr lang="de-DE" smtClean="0"/>
              <a:t>‹Nr.›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8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91A3-88DA-440D-AD41-5963A31FC1F3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7B3F8F-4561-4F34-A223-EB5F2416C99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08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Präskriptive Analyse™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384656"/>
            <a:ext cx="9144000" cy="637452"/>
          </a:xfrm>
        </p:spPr>
        <p:txBody>
          <a:bodyPr>
            <a:normAutofit fontScale="77500" lnSpcReduction="20000"/>
          </a:bodyPr>
          <a:lstStyle/>
          <a:p>
            <a:r>
              <a:rPr lang="de-AT" dirty="0" smtClean="0"/>
              <a:t>Jonas Wilms, Niklas </a:t>
            </a:r>
            <a:r>
              <a:rPr lang="de-AT" dirty="0" err="1" smtClean="0"/>
              <a:t>Radomski</a:t>
            </a:r>
            <a:r>
              <a:rPr lang="de-AT" dirty="0" smtClean="0"/>
              <a:t>, Nicola Horst, Erik Kuhn, Johannes </a:t>
            </a:r>
            <a:r>
              <a:rPr lang="de-AT" dirty="0" err="1" smtClean="0"/>
              <a:t>Pardovicki</a:t>
            </a:r>
            <a:r>
              <a:rPr lang="de-AT" dirty="0" smtClean="0"/>
              <a:t>, Nikolay Panev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0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Analogie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Deskriptive Analyse – was sind die Symptome?</a:t>
            </a:r>
          </a:p>
          <a:p>
            <a:r>
              <a:rPr lang="de-AT" dirty="0" smtClean="0"/>
              <a:t>Diagnostische Analyse – woran liegt es?</a:t>
            </a:r>
          </a:p>
          <a:p>
            <a:r>
              <a:rPr lang="de-AT" dirty="0" smtClean="0"/>
              <a:t>Prädiktive Analyse – wie wird es sich weiterentwickeln?</a:t>
            </a:r>
          </a:p>
          <a:p>
            <a:r>
              <a:rPr lang="de-AT" dirty="0" smtClean="0"/>
              <a:t>Präskriptive Analyse – was kann man dagegen tun?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4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2091" y="1853754"/>
            <a:ext cx="10515600" cy="3309373"/>
          </a:xfrm>
        </p:spPr>
        <p:txBody>
          <a:bodyPr>
            <a:normAutofit/>
          </a:bodyPr>
          <a:lstStyle/>
          <a:p>
            <a:r>
              <a:rPr lang="de-AT" dirty="0" smtClean="0"/>
              <a:t>Befasst sich mit der Frage, wie sich verschiedene Handlungen auf ein Endergebnis auswirken</a:t>
            </a:r>
          </a:p>
          <a:p>
            <a:r>
              <a:rPr lang="de-AT" dirty="0" smtClean="0"/>
              <a:t>Dynamischer, datenbasierter Ansatz</a:t>
            </a:r>
          </a:p>
          <a:p>
            <a:r>
              <a:rPr lang="de-AT" dirty="0" smtClean="0"/>
              <a:t>Ergebnis der präskriptiven Analyse</a:t>
            </a:r>
          </a:p>
          <a:p>
            <a:pPr lvl="1"/>
            <a:r>
              <a:rPr lang="de-AT" dirty="0" smtClean="0"/>
              <a:t>Handlungsempfehlung</a:t>
            </a:r>
          </a:p>
          <a:p>
            <a:pPr lvl="1"/>
            <a:r>
              <a:rPr lang="de-AT" dirty="0" smtClean="0"/>
              <a:t>Automatisierte Entscheidungsfindung</a:t>
            </a:r>
          </a:p>
          <a:p>
            <a:r>
              <a:rPr lang="de-DE" dirty="0" smtClean="0"/>
              <a:t>Abschließende Phase der Business-Analyse</a:t>
            </a:r>
          </a:p>
        </p:txBody>
      </p:sp>
    </p:spTree>
    <p:extLst>
      <p:ext uri="{BB962C8B-B14F-4D97-AF65-F5344CB8AC3E}">
        <p14:creationId xmlns:p14="http://schemas.microsoft.com/office/powerpoint/2010/main" val="38165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Künstliche Intelligenz</a:t>
            </a:r>
          </a:p>
          <a:p>
            <a:r>
              <a:rPr lang="de-AT" dirty="0" smtClean="0"/>
              <a:t>Machine Learning</a:t>
            </a:r>
          </a:p>
          <a:p>
            <a:r>
              <a:rPr lang="de-AT" dirty="0" smtClean="0"/>
              <a:t>Neuronale Netzte</a:t>
            </a:r>
          </a:p>
          <a:p>
            <a:r>
              <a:rPr lang="de-AT" dirty="0" smtClean="0"/>
              <a:t>Simulationen</a:t>
            </a:r>
          </a:p>
          <a:p>
            <a:r>
              <a:rPr lang="de-AT" dirty="0" err="1" smtClean="0"/>
              <a:t>Graphenanalyse</a:t>
            </a:r>
            <a:endParaRPr lang="de-AT" dirty="0" smtClean="0"/>
          </a:p>
          <a:p>
            <a:r>
              <a:rPr lang="de-AT" dirty="0" smtClean="0"/>
              <a:t>Statistik</a:t>
            </a:r>
          </a:p>
          <a:p>
            <a:endParaRPr lang="de-AT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56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Datenquellen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Alle relevanten Daten, die Einfluss auf den untersuchten Prozess haben können. </a:t>
            </a:r>
          </a:p>
          <a:p>
            <a:pPr lvl="1"/>
            <a:r>
              <a:rPr lang="de-AT" dirty="0"/>
              <a:t>s</a:t>
            </a:r>
            <a:r>
              <a:rPr lang="de-AT" dirty="0" smtClean="0"/>
              <a:t>trukturiert</a:t>
            </a:r>
          </a:p>
          <a:p>
            <a:pPr lvl="1"/>
            <a:r>
              <a:rPr lang="de-AT" dirty="0" smtClean="0"/>
              <a:t>unstrukturiert</a:t>
            </a:r>
          </a:p>
          <a:p>
            <a:pPr lvl="1"/>
            <a:r>
              <a:rPr lang="de-AT" dirty="0" smtClean="0"/>
              <a:t>intern</a:t>
            </a:r>
          </a:p>
          <a:p>
            <a:pPr lvl="1"/>
            <a:r>
              <a:rPr lang="de-AT" dirty="0" smtClean="0"/>
              <a:t>extern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8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Einsatzgebiete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Venture Capital: Investitionsentscheidungen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Sales</a:t>
            </a:r>
            <a:r>
              <a:rPr lang="de-AT" dirty="0" smtClean="0"/>
              <a:t>: Lead Scoring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Algorithmische Inhaltsempfehlungen: </a:t>
            </a:r>
            <a:r>
              <a:rPr lang="de-AT" dirty="0" err="1" smtClean="0"/>
              <a:t>Netflix</a:t>
            </a:r>
            <a:r>
              <a:rPr lang="de-AT" dirty="0" smtClean="0"/>
              <a:t>, YouTube etc.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Bankwesen: Betrugserkennung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Product</a:t>
            </a:r>
            <a:r>
              <a:rPr lang="de-AT" dirty="0" smtClean="0"/>
              <a:t> Management: Entwicklung und Optimierungen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Marketing: automatisierte E-Mails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05" y="791152"/>
            <a:ext cx="9059099" cy="4351338"/>
          </a:xfrm>
        </p:spPr>
      </p:pic>
    </p:spTree>
    <p:extLst>
      <p:ext uri="{BB962C8B-B14F-4D97-AF65-F5344CB8AC3E}">
        <p14:creationId xmlns:p14="http://schemas.microsoft.com/office/powerpoint/2010/main" val="38185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2782" y="2493819"/>
            <a:ext cx="10515600" cy="138545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AT" dirty="0" smtClean="0"/>
              <a:t>„I </a:t>
            </a:r>
            <a:r>
              <a:rPr lang="de-AT" dirty="0" err="1" smtClean="0"/>
              <a:t>think</a:t>
            </a:r>
            <a:r>
              <a:rPr lang="de-AT" dirty="0" smtClean="0"/>
              <a:t> </a:t>
            </a:r>
            <a:r>
              <a:rPr lang="de-AT" dirty="0" err="1" smtClean="0"/>
              <a:t>there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world</a:t>
            </a:r>
            <a:r>
              <a:rPr lang="de-AT" dirty="0" smtClean="0"/>
              <a:t> </a:t>
            </a:r>
            <a:r>
              <a:rPr lang="de-AT" dirty="0" err="1" smtClean="0"/>
              <a:t>market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maybe</a:t>
            </a:r>
            <a:r>
              <a:rPr lang="de-AT" dirty="0" smtClean="0"/>
              <a:t> </a:t>
            </a:r>
            <a:r>
              <a:rPr lang="de-AT" dirty="0" err="1" smtClean="0"/>
              <a:t>five</a:t>
            </a:r>
            <a:r>
              <a:rPr lang="de-AT" dirty="0" smtClean="0"/>
              <a:t> </a:t>
            </a:r>
            <a:r>
              <a:rPr lang="de-AT" dirty="0" err="1" smtClean="0"/>
              <a:t>computers</a:t>
            </a:r>
            <a:r>
              <a:rPr lang="de-AT" dirty="0" smtClean="0"/>
              <a:t>“</a:t>
            </a:r>
          </a:p>
          <a:p>
            <a:pPr marL="0" indent="0" algn="just">
              <a:buNone/>
            </a:pPr>
            <a:endParaRPr lang="de-AT" dirty="0" smtClean="0"/>
          </a:p>
          <a:p>
            <a:pPr marL="0" indent="0" algn="r">
              <a:buNone/>
            </a:pPr>
            <a:r>
              <a:rPr lang="de-AT" i="1" dirty="0" smtClean="0"/>
              <a:t>Thomas Watson, </a:t>
            </a:r>
            <a:r>
              <a:rPr lang="de-AT" i="1" dirty="0" err="1" smtClean="0"/>
              <a:t>chairman</a:t>
            </a:r>
            <a:r>
              <a:rPr lang="de-AT" i="1" dirty="0" smtClean="0"/>
              <a:t> of IBM, 1943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4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163</Words>
  <Application>Microsoft Office PowerPoint</Application>
  <PresentationFormat>Breitbild</PresentationFormat>
  <Paragraphs>37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Präskriptive Analyse™</vt:lpstr>
      <vt:lpstr>Analogie</vt:lpstr>
      <vt:lpstr>Definition</vt:lpstr>
      <vt:lpstr>Methoden</vt:lpstr>
      <vt:lpstr>Datenquellen</vt:lpstr>
      <vt:lpstr>Einsatzgebiete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Präskriptive Analyse</dc:title>
  <dc:creator>ZBV</dc:creator>
  <cp:lastModifiedBy>ZBV</cp:lastModifiedBy>
  <cp:revision>6</cp:revision>
  <dcterms:created xsi:type="dcterms:W3CDTF">2022-05-11T09:12:16Z</dcterms:created>
  <dcterms:modified xsi:type="dcterms:W3CDTF">2022-05-11T09:54:30Z</dcterms:modified>
</cp:coreProperties>
</file>