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56C14B0A-2A26-CD70-B7E9-AF408075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190" y="4117111"/>
            <a:ext cx="2387600" cy="2387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85ED175-D126-C152-4B0D-640835014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/>
              <a:t>progetto reti di calcolatori</a:t>
            </a:r>
            <a:br>
              <a:rPr lang="it-IT" dirty="0"/>
            </a:b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Gestionale università</a:t>
            </a:r>
            <a:b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/>
              <a:t>2023/2024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E1615B6-146A-C38B-E801-ECF357C1C2E8}"/>
              </a:ext>
            </a:extLst>
          </p:cNvPr>
          <p:cNvSpPr txBox="1"/>
          <p:nvPr/>
        </p:nvSpPr>
        <p:spPr>
          <a:xfrm>
            <a:off x="1481556" y="4354984"/>
            <a:ext cx="427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0124002384 - NICOLA PONTICELLI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EF13ED7-DF8F-75D7-7843-0B514C9A1E2F}"/>
              </a:ext>
            </a:extLst>
          </p:cNvPr>
          <p:cNvSpPr txBox="1"/>
          <p:nvPr/>
        </p:nvSpPr>
        <p:spPr>
          <a:xfrm>
            <a:off x="6748041" y="4354984"/>
            <a:ext cx="469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0124002436 - FRANCESCO PELUSO</a:t>
            </a:r>
          </a:p>
        </p:txBody>
      </p:sp>
    </p:spTree>
    <p:extLst>
      <p:ext uri="{BB962C8B-B14F-4D97-AF65-F5344CB8AC3E}">
        <p14:creationId xmlns:p14="http://schemas.microsoft.com/office/powerpoint/2010/main" val="8590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D2227-3AAA-0D09-B895-0691ABD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25" y="618518"/>
            <a:ext cx="4492697" cy="1478570"/>
          </a:xfrm>
        </p:spPr>
        <p:txBody>
          <a:bodyPr>
            <a:normAutofit/>
          </a:bodyPr>
          <a:lstStyle/>
          <a:p>
            <a:r>
              <a:rPr lang="it-IT" sz="5400" b="1" dirty="0">
                <a:solidFill>
                  <a:schemeClr val="tx2"/>
                </a:solidFill>
              </a:rPr>
              <a:t>Operazioni</a:t>
            </a:r>
            <a:br>
              <a:rPr lang="it-IT" sz="5400" b="1" dirty="0">
                <a:solidFill>
                  <a:schemeClr val="tx2"/>
                </a:solidFill>
              </a:rPr>
            </a:br>
            <a:r>
              <a:rPr lang="it-IT" i="1" dirty="0">
                <a:solidFill>
                  <a:schemeClr val="tx2"/>
                </a:solidFill>
              </a:rPr>
              <a:t>Visione esami</a:t>
            </a:r>
            <a:endParaRPr lang="it-IT" sz="5400" i="1" dirty="0">
              <a:solidFill>
                <a:schemeClr val="tx2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90E870-5FDB-B11D-4E8A-89E7370B9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46" b="512"/>
          <a:stretch/>
        </p:blipFill>
        <p:spPr>
          <a:xfrm>
            <a:off x="5395522" y="524882"/>
            <a:ext cx="6471501" cy="585276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BDCB83-9498-BA3B-282C-224413A5EBAA}"/>
              </a:ext>
            </a:extLst>
          </p:cNvPr>
          <p:cNvSpPr txBox="1"/>
          <p:nvPr/>
        </p:nvSpPr>
        <p:spPr>
          <a:xfrm>
            <a:off x="902825" y="2097088"/>
            <a:ext cx="44926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/>
              <a:t>Invio codice richiesta 5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Invio dati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Esecuzione query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Ricezione esami</a:t>
            </a:r>
          </a:p>
        </p:txBody>
      </p:sp>
    </p:spTree>
    <p:extLst>
      <p:ext uri="{BB962C8B-B14F-4D97-AF65-F5344CB8AC3E}">
        <p14:creationId xmlns:p14="http://schemas.microsoft.com/office/powerpoint/2010/main" val="424168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D2227-3AAA-0D09-B895-0691ABD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25" y="792143"/>
            <a:ext cx="4492697" cy="1478570"/>
          </a:xfrm>
        </p:spPr>
        <p:txBody>
          <a:bodyPr>
            <a:normAutofit fontScale="90000"/>
          </a:bodyPr>
          <a:lstStyle/>
          <a:p>
            <a:r>
              <a:rPr lang="it-IT" sz="6000" b="1" dirty="0">
                <a:solidFill>
                  <a:schemeClr val="tx2"/>
                </a:solidFill>
              </a:rPr>
              <a:t>Operazioni</a:t>
            </a:r>
            <a:br>
              <a:rPr lang="it-IT" sz="5400" b="1" dirty="0">
                <a:solidFill>
                  <a:schemeClr val="tx2"/>
                </a:solidFill>
              </a:rPr>
            </a:br>
            <a:r>
              <a:rPr lang="it-IT" i="1" dirty="0">
                <a:solidFill>
                  <a:schemeClr val="tx2"/>
                </a:solidFill>
              </a:rPr>
              <a:t>Visione appelli disponibili</a:t>
            </a:r>
            <a:endParaRPr lang="it-IT" sz="5400" i="1" dirty="0">
              <a:solidFill>
                <a:schemeClr val="tx2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90E870-5FDB-B11D-4E8A-89E7370B9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511" b="263"/>
          <a:stretch/>
        </p:blipFill>
        <p:spPr>
          <a:xfrm>
            <a:off x="5395522" y="618518"/>
            <a:ext cx="6471501" cy="5700532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BDCB83-9498-BA3B-282C-224413A5EBAA}"/>
              </a:ext>
            </a:extLst>
          </p:cNvPr>
          <p:cNvSpPr txBox="1"/>
          <p:nvPr/>
        </p:nvSpPr>
        <p:spPr>
          <a:xfrm>
            <a:off x="902825" y="2398038"/>
            <a:ext cx="44926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/>
              <a:t>Invio codice richiesta 6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Invio dati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Esecuzione query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Ricezione appelli disponibili</a:t>
            </a:r>
          </a:p>
        </p:txBody>
      </p:sp>
    </p:spTree>
    <p:extLst>
      <p:ext uri="{BB962C8B-B14F-4D97-AF65-F5344CB8AC3E}">
        <p14:creationId xmlns:p14="http://schemas.microsoft.com/office/powerpoint/2010/main" val="231300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D2227-3AAA-0D09-B895-0691ABD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25" y="803712"/>
            <a:ext cx="4492697" cy="1478570"/>
          </a:xfrm>
        </p:spPr>
        <p:txBody>
          <a:bodyPr>
            <a:normAutofit fontScale="90000"/>
          </a:bodyPr>
          <a:lstStyle/>
          <a:p>
            <a:r>
              <a:rPr lang="it-IT" sz="6000" b="1" dirty="0">
                <a:solidFill>
                  <a:schemeClr val="tx2"/>
                </a:solidFill>
              </a:rPr>
              <a:t>Operazioni</a:t>
            </a:r>
            <a:br>
              <a:rPr lang="it-IT" sz="5400" b="1" dirty="0">
                <a:solidFill>
                  <a:schemeClr val="tx2"/>
                </a:solidFill>
              </a:rPr>
            </a:br>
            <a:r>
              <a:rPr lang="it-IT" i="1" dirty="0">
                <a:solidFill>
                  <a:schemeClr val="tx2"/>
                </a:solidFill>
              </a:rPr>
              <a:t>Visione appelli prenotati</a:t>
            </a:r>
            <a:endParaRPr lang="it-IT" sz="5400" i="1" dirty="0">
              <a:solidFill>
                <a:schemeClr val="tx2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90E870-5FDB-B11D-4E8A-89E7370B9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47" b="794"/>
          <a:stretch/>
        </p:blipFill>
        <p:spPr>
          <a:xfrm>
            <a:off x="5395522" y="439837"/>
            <a:ext cx="6471501" cy="615773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BDCB83-9498-BA3B-282C-224413A5EBAA}"/>
              </a:ext>
            </a:extLst>
          </p:cNvPr>
          <p:cNvSpPr txBox="1"/>
          <p:nvPr/>
        </p:nvSpPr>
        <p:spPr>
          <a:xfrm>
            <a:off x="902825" y="2398032"/>
            <a:ext cx="44926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/>
              <a:t>Invio codice richiesta 7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Invio dati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Esecuzione query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Ricezione appelli prenotati</a:t>
            </a:r>
          </a:p>
        </p:txBody>
      </p:sp>
    </p:spTree>
    <p:extLst>
      <p:ext uri="{BB962C8B-B14F-4D97-AF65-F5344CB8AC3E}">
        <p14:creationId xmlns:p14="http://schemas.microsoft.com/office/powerpoint/2010/main" val="223247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F8A9644-0CF4-C947-BEC6-0669B7F92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17" y="1958191"/>
            <a:ext cx="11433565" cy="4384889"/>
          </a:xfrm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84125A40-0226-07C2-5933-F272B88F904F}"/>
              </a:ext>
            </a:extLst>
          </p:cNvPr>
          <p:cNvSpPr txBox="1">
            <a:spLocks/>
          </p:cNvSpPr>
          <p:nvPr/>
        </p:nvSpPr>
        <p:spPr>
          <a:xfrm>
            <a:off x="968413" y="641665"/>
            <a:ext cx="5328214" cy="1106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b="1" dirty="0">
                <a:solidFill>
                  <a:schemeClr val="tx2"/>
                </a:solidFill>
              </a:rPr>
              <a:t>database</a:t>
            </a:r>
            <a:endParaRPr lang="it-IT" sz="5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84125A40-0226-07C2-5933-F272B88F904F}"/>
              </a:ext>
            </a:extLst>
          </p:cNvPr>
          <p:cNvSpPr txBox="1">
            <a:spLocks/>
          </p:cNvSpPr>
          <p:nvPr/>
        </p:nvSpPr>
        <p:spPr>
          <a:xfrm>
            <a:off x="1281655" y="2491268"/>
            <a:ext cx="9628690" cy="1875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7200" b="1" dirty="0">
                <a:solidFill>
                  <a:schemeClr val="tx2"/>
                </a:solidFill>
              </a:rPr>
              <a:t>E ora il codice…</a:t>
            </a:r>
            <a:endParaRPr lang="it-IT" sz="7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D2227-3AAA-0D09-B895-0691ABD0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dirty="0">
                <a:solidFill>
                  <a:schemeClr val="tx2"/>
                </a:solidFill>
              </a:rPr>
              <a:t>richieste della traccia</a:t>
            </a:r>
            <a:br>
              <a:rPr lang="it-IT" sz="4800" b="1" dirty="0">
                <a:solidFill>
                  <a:schemeClr val="tx2"/>
                </a:solidFill>
              </a:rPr>
            </a:br>
            <a:r>
              <a:rPr lang="it-IT" i="1" dirty="0">
                <a:solidFill>
                  <a:schemeClr val="tx2"/>
                </a:solidFill>
              </a:rPr>
              <a:t>Segreteria</a:t>
            </a:r>
            <a:endParaRPr lang="it-IT" sz="4800" i="1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F0E059-D3CE-53A7-A23A-AC7684A1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0" i="0" u="none" strike="noStrike" baseline="0" dirty="0"/>
              <a:t>Inserisce gli esami sul server dell'università</a:t>
            </a:r>
          </a:p>
          <a:p>
            <a:r>
              <a:rPr lang="it-IT" b="0" i="0" u="none" strike="noStrike" baseline="0" dirty="0"/>
              <a:t>Inoltra la richiesta di prenotazione degli studenti al server universitari</a:t>
            </a:r>
          </a:p>
          <a:p>
            <a:r>
              <a:rPr lang="it-IT" b="0" i="0" u="none" strike="noStrike" baseline="0" dirty="0"/>
              <a:t>Fornisce allo studente le date degli esami disponibili per l'esame scelto dallo studente</a:t>
            </a:r>
          </a:p>
          <a:p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b="0" i="1" u="sng" strike="noStrike" baseline="0" dirty="0"/>
              <a:t>Inserisce gli appelli sul server dell’università</a:t>
            </a:r>
          </a:p>
        </p:txBody>
      </p:sp>
    </p:spTree>
    <p:extLst>
      <p:ext uri="{BB962C8B-B14F-4D97-AF65-F5344CB8AC3E}">
        <p14:creationId xmlns:p14="http://schemas.microsoft.com/office/powerpoint/2010/main" val="77532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D2227-3AAA-0D09-B895-0691ABD0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dirty="0">
                <a:solidFill>
                  <a:schemeClr val="tx2"/>
                </a:solidFill>
              </a:rPr>
              <a:t>richieste della traccia</a:t>
            </a:r>
            <a:br>
              <a:rPr lang="it-IT" sz="5400" b="1" dirty="0">
                <a:solidFill>
                  <a:schemeClr val="tx2"/>
                </a:solidFill>
              </a:rPr>
            </a:br>
            <a:r>
              <a:rPr lang="it-IT" i="1" dirty="0">
                <a:solidFill>
                  <a:schemeClr val="tx2"/>
                </a:solidFill>
              </a:rPr>
              <a:t>Studente</a:t>
            </a:r>
            <a:endParaRPr lang="it-IT" sz="5400" i="1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F0E059-D3CE-53A7-A23A-AC7684A1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0" i="0" u="none" strike="noStrike" baseline="0" dirty="0"/>
              <a:t>Chiede alla segreteria se ci siano esami disponibili per un corso </a:t>
            </a:r>
          </a:p>
          <a:p>
            <a:r>
              <a:rPr lang="it-IT" sz="2400" b="0" i="0" u="none" strike="noStrike" baseline="0" dirty="0"/>
              <a:t>Invia una richiesta di prenotazione di un esame alla segreteria e riceve il numero di prenotazione</a:t>
            </a:r>
          </a:p>
          <a:p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i="1" u="sng" dirty="0"/>
              <a:t>Si autentica inserendo la propria matricola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400" b="0" i="1" u="sng" strike="noStrike" baseline="0" dirty="0"/>
              <a:t>Chiede alla segreteria gli appelli ai quali è prenotato</a:t>
            </a:r>
          </a:p>
        </p:txBody>
      </p:sp>
    </p:spTree>
    <p:extLst>
      <p:ext uri="{BB962C8B-B14F-4D97-AF65-F5344CB8AC3E}">
        <p14:creationId xmlns:p14="http://schemas.microsoft.com/office/powerpoint/2010/main" val="170124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D2227-3AAA-0D09-B895-0691ABD0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dirty="0">
                <a:solidFill>
                  <a:schemeClr val="tx2"/>
                </a:solidFill>
              </a:rPr>
              <a:t>richieste della traccia</a:t>
            </a:r>
            <a:br>
              <a:rPr lang="it-IT" sz="5400" b="1" dirty="0">
                <a:solidFill>
                  <a:schemeClr val="tx2"/>
                </a:solidFill>
              </a:rPr>
            </a:br>
            <a:r>
              <a:rPr lang="it-IT" i="1" dirty="0">
                <a:solidFill>
                  <a:schemeClr val="tx2"/>
                </a:solidFill>
              </a:rPr>
              <a:t>Server universitario</a:t>
            </a:r>
            <a:endParaRPr lang="it-IT" sz="5400" i="1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F0E059-D3CE-53A7-A23A-AC7684A1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0" i="0" u="none" strike="noStrike" baseline="0" dirty="0"/>
              <a:t>Riceve l'aggiunta di nuovi esami</a:t>
            </a:r>
          </a:p>
          <a:p>
            <a:r>
              <a:rPr lang="it-IT" sz="2400" b="0" i="0" u="none" strike="noStrike" baseline="0" dirty="0"/>
              <a:t>Riceve la prenotazione di un esame</a:t>
            </a:r>
          </a:p>
          <a:p>
            <a:endParaRPr lang="it-IT" dirty="0"/>
          </a:p>
          <a:p>
            <a:pPr>
              <a:buFont typeface="Wingdings" panose="05000000000000000000" pitchFamily="2" charset="2"/>
              <a:buChar char="v"/>
            </a:pPr>
            <a:r>
              <a:rPr lang="it-IT" i="1" u="sng" dirty="0"/>
              <a:t>Salva dati in modo permanente</a:t>
            </a:r>
          </a:p>
        </p:txBody>
      </p:sp>
    </p:spTree>
    <p:extLst>
      <p:ext uri="{BB962C8B-B14F-4D97-AF65-F5344CB8AC3E}">
        <p14:creationId xmlns:p14="http://schemas.microsoft.com/office/powerpoint/2010/main" val="55790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D2227-3AAA-0D09-B895-0691ABD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25" y="618518"/>
            <a:ext cx="4492697" cy="1478570"/>
          </a:xfrm>
        </p:spPr>
        <p:txBody>
          <a:bodyPr>
            <a:normAutofit/>
          </a:bodyPr>
          <a:lstStyle/>
          <a:p>
            <a:r>
              <a:rPr lang="it-IT" sz="5400" b="1" dirty="0">
                <a:solidFill>
                  <a:schemeClr val="tx2"/>
                </a:solidFill>
              </a:rPr>
              <a:t>Operazioni</a:t>
            </a:r>
            <a:br>
              <a:rPr lang="it-IT" sz="5400" b="1" dirty="0">
                <a:solidFill>
                  <a:schemeClr val="tx2"/>
                </a:solidFill>
              </a:rPr>
            </a:br>
            <a:r>
              <a:rPr lang="it-IT" i="1" dirty="0">
                <a:solidFill>
                  <a:schemeClr val="tx2"/>
                </a:solidFill>
              </a:rPr>
              <a:t>Autenticazione</a:t>
            </a:r>
            <a:endParaRPr lang="it-IT" sz="5400" i="1" dirty="0">
              <a:solidFill>
                <a:schemeClr val="tx2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90E870-5FDB-B11D-4E8A-89E7370B9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11"/>
          <a:stretch/>
        </p:blipFill>
        <p:spPr>
          <a:xfrm>
            <a:off x="5395522" y="433324"/>
            <a:ext cx="6471501" cy="599062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BDCB83-9498-BA3B-282C-224413A5EBAA}"/>
              </a:ext>
            </a:extLst>
          </p:cNvPr>
          <p:cNvSpPr txBox="1"/>
          <p:nvPr/>
        </p:nvSpPr>
        <p:spPr>
          <a:xfrm>
            <a:off x="902825" y="2097088"/>
            <a:ext cx="44926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/>
              <a:t>Invio codice richiesta 0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Invio dati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Esecuzione query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Ricezione risultato</a:t>
            </a:r>
          </a:p>
        </p:txBody>
      </p:sp>
    </p:spTree>
    <p:extLst>
      <p:ext uri="{BB962C8B-B14F-4D97-AF65-F5344CB8AC3E}">
        <p14:creationId xmlns:p14="http://schemas.microsoft.com/office/powerpoint/2010/main" val="172401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D2227-3AAA-0D09-B895-0691ABD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25" y="618518"/>
            <a:ext cx="4492697" cy="1478570"/>
          </a:xfrm>
        </p:spPr>
        <p:txBody>
          <a:bodyPr>
            <a:normAutofit/>
          </a:bodyPr>
          <a:lstStyle/>
          <a:p>
            <a:r>
              <a:rPr lang="it-IT" sz="5400" b="1" dirty="0">
                <a:solidFill>
                  <a:schemeClr val="tx2"/>
                </a:solidFill>
              </a:rPr>
              <a:t>Operazioni</a:t>
            </a:r>
            <a:br>
              <a:rPr lang="it-IT" sz="5400" b="1" dirty="0">
                <a:solidFill>
                  <a:schemeClr val="tx2"/>
                </a:solidFill>
              </a:rPr>
            </a:br>
            <a:r>
              <a:rPr lang="it-IT" i="1" dirty="0">
                <a:solidFill>
                  <a:schemeClr val="tx2"/>
                </a:solidFill>
              </a:rPr>
              <a:t>Ins. appello</a:t>
            </a:r>
            <a:endParaRPr lang="it-IT" sz="5400" i="1" dirty="0">
              <a:solidFill>
                <a:schemeClr val="tx2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90E870-5FDB-B11D-4E8A-89E7370B9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543" b="211"/>
          <a:stretch/>
        </p:blipFill>
        <p:spPr>
          <a:xfrm>
            <a:off x="5395522" y="433324"/>
            <a:ext cx="6471501" cy="599062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BDCB83-9498-BA3B-282C-224413A5EBAA}"/>
              </a:ext>
            </a:extLst>
          </p:cNvPr>
          <p:cNvSpPr txBox="1"/>
          <p:nvPr/>
        </p:nvSpPr>
        <p:spPr>
          <a:xfrm>
            <a:off x="902825" y="2097088"/>
            <a:ext cx="44926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/>
              <a:t>Invio codice richiesta 1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Invio dati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Esecuzione query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Ricezione esito</a:t>
            </a:r>
          </a:p>
        </p:txBody>
      </p:sp>
    </p:spTree>
    <p:extLst>
      <p:ext uri="{BB962C8B-B14F-4D97-AF65-F5344CB8AC3E}">
        <p14:creationId xmlns:p14="http://schemas.microsoft.com/office/powerpoint/2010/main" val="34555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D2227-3AAA-0D09-B895-0691ABD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25" y="618518"/>
            <a:ext cx="4492697" cy="1478570"/>
          </a:xfrm>
        </p:spPr>
        <p:txBody>
          <a:bodyPr>
            <a:normAutofit/>
          </a:bodyPr>
          <a:lstStyle/>
          <a:p>
            <a:r>
              <a:rPr lang="it-IT" sz="5400" b="1" dirty="0">
                <a:solidFill>
                  <a:schemeClr val="tx2"/>
                </a:solidFill>
              </a:rPr>
              <a:t>Operazioni</a:t>
            </a:r>
            <a:br>
              <a:rPr lang="it-IT" sz="5400" b="1" dirty="0">
                <a:solidFill>
                  <a:schemeClr val="tx2"/>
                </a:solidFill>
              </a:rPr>
            </a:br>
            <a:r>
              <a:rPr lang="it-IT" i="1" dirty="0">
                <a:solidFill>
                  <a:schemeClr val="tx2"/>
                </a:solidFill>
              </a:rPr>
              <a:t>Ins. esame</a:t>
            </a:r>
            <a:endParaRPr lang="it-IT" sz="5400" i="1" dirty="0">
              <a:solidFill>
                <a:schemeClr val="tx2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90E870-5FDB-B11D-4E8A-89E7370B9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21" b="684"/>
          <a:stretch/>
        </p:blipFill>
        <p:spPr>
          <a:xfrm>
            <a:off x="5395522" y="433324"/>
            <a:ext cx="6471501" cy="599062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BDCB83-9498-BA3B-282C-224413A5EBAA}"/>
              </a:ext>
            </a:extLst>
          </p:cNvPr>
          <p:cNvSpPr txBox="1"/>
          <p:nvPr/>
        </p:nvSpPr>
        <p:spPr>
          <a:xfrm>
            <a:off x="902825" y="2097088"/>
            <a:ext cx="44926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/>
              <a:t>Invio codice richiesta 2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Invio dati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Esecuzione query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Ricezione esito</a:t>
            </a:r>
          </a:p>
        </p:txBody>
      </p:sp>
    </p:spTree>
    <p:extLst>
      <p:ext uri="{BB962C8B-B14F-4D97-AF65-F5344CB8AC3E}">
        <p14:creationId xmlns:p14="http://schemas.microsoft.com/office/powerpoint/2010/main" val="327228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D2227-3AAA-0D09-B895-0691ABD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25" y="618518"/>
            <a:ext cx="4492697" cy="1478570"/>
          </a:xfrm>
        </p:spPr>
        <p:txBody>
          <a:bodyPr>
            <a:normAutofit fontScale="90000"/>
          </a:bodyPr>
          <a:lstStyle/>
          <a:p>
            <a:r>
              <a:rPr lang="it-IT" sz="5400" b="1" dirty="0">
                <a:solidFill>
                  <a:schemeClr val="tx2"/>
                </a:solidFill>
              </a:rPr>
              <a:t>Operazioni</a:t>
            </a:r>
            <a:br>
              <a:rPr lang="it-IT" sz="5400" b="1" dirty="0">
                <a:solidFill>
                  <a:schemeClr val="tx2"/>
                </a:solidFill>
              </a:rPr>
            </a:br>
            <a:r>
              <a:rPr lang="it-IT" i="1" dirty="0">
                <a:solidFill>
                  <a:schemeClr val="tx2"/>
                </a:solidFill>
              </a:rPr>
              <a:t>Prenotazione appello</a:t>
            </a:r>
            <a:endParaRPr lang="it-IT" sz="5400" i="1" dirty="0">
              <a:solidFill>
                <a:schemeClr val="tx2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90E870-5FDB-B11D-4E8A-89E7370B9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36" b="77"/>
          <a:stretch/>
        </p:blipFill>
        <p:spPr>
          <a:xfrm>
            <a:off x="5974256" y="211238"/>
            <a:ext cx="5747851" cy="6435524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BDCB83-9498-BA3B-282C-224413A5EBAA}"/>
              </a:ext>
            </a:extLst>
          </p:cNvPr>
          <p:cNvSpPr txBox="1"/>
          <p:nvPr/>
        </p:nvSpPr>
        <p:spPr>
          <a:xfrm>
            <a:off x="902825" y="2097088"/>
            <a:ext cx="44926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/>
              <a:t>Invio codice richiesta 3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Invio dati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Generazione numero progressivo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Esecuzione query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Ricezione numero progressivo</a:t>
            </a:r>
          </a:p>
        </p:txBody>
      </p:sp>
    </p:spTree>
    <p:extLst>
      <p:ext uri="{BB962C8B-B14F-4D97-AF65-F5344CB8AC3E}">
        <p14:creationId xmlns:p14="http://schemas.microsoft.com/office/powerpoint/2010/main" val="428594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D2227-3AAA-0D09-B895-0691ABD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25" y="618518"/>
            <a:ext cx="4492697" cy="1478570"/>
          </a:xfrm>
        </p:spPr>
        <p:txBody>
          <a:bodyPr>
            <a:normAutofit/>
          </a:bodyPr>
          <a:lstStyle/>
          <a:p>
            <a:r>
              <a:rPr lang="it-IT" sz="5400" b="1" dirty="0">
                <a:solidFill>
                  <a:schemeClr val="tx2"/>
                </a:solidFill>
              </a:rPr>
              <a:t>Operazioni</a:t>
            </a:r>
            <a:br>
              <a:rPr lang="it-IT" sz="5400" b="1" dirty="0">
                <a:solidFill>
                  <a:schemeClr val="tx2"/>
                </a:solidFill>
              </a:rPr>
            </a:br>
            <a:r>
              <a:rPr lang="it-IT" i="1" dirty="0">
                <a:solidFill>
                  <a:schemeClr val="tx2"/>
                </a:solidFill>
              </a:rPr>
              <a:t>Visione corsi</a:t>
            </a:r>
            <a:endParaRPr lang="it-IT" sz="5400" i="1" dirty="0">
              <a:solidFill>
                <a:schemeClr val="tx2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90E870-5FDB-B11D-4E8A-89E7370B9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5" t="15952" r="2035"/>
          <a:stretch/>
        </p:blipFill>
        <p:spPr>
          <a:xfrm>
            <a:off x="5395522" y="918422"/>
            <a:ext cx="6471501" cy="503498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BDCB83-9498-BA3B-282C-224413A5EBAA}"/>
              </a:ext>
            </a:extLst>
          </p:cNvPr>
          <p:cNvSpPr txBox="1"/>
          <p:nvPr/>
        </p:nvSpPr>
        <p:spPr>
          <a:xfrm>
            <a:off x="902825" y="2097088"/>
            <a:ext cx="4492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/>
              <a:t>Invio codice richiesta 4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Esecuzione query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Ricezione corsi</a:t>
            </a:r>
          </a:p>
        </p:txBody>
      </p:sp>
    </p:spTree>
    <p:extLst>
      <p:ext uri="{BB962C8B-B14F-4D97-AF65-F5344CB8AC3E}">
        <p14:creationId xmlns:p14="http://schemas.microsoft.com/office/powerpoint/2010/main" val="4078701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Ross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64</TotalTime>
  <Words>251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Circuito</vt:lpstr>
      <vt:lpstr>progetto reti di calcolatori Gestionale università 2023/2024</vt:lpstr>
      <vt:lpstr>richieste della traccia Segreteria</vt:lpstr>
      <vt:lpstr>richieste della traccia Studente</vt:lpstr>
      <vt:lpstr>richieste della traccia Server universitario</vt:lpstr>
      <vt:lpstr>Operazioni Autenticazione</vt:lpstr>
      <vt:lpstr>Operazioni Ins. appello</vt:lpstr>
      <vt:lpstr>Operazioni Ins. esame</vt:lpstr>
      <vt:lpstr>Operazioni Prenotazione appello</vt:lpstr>
      <vt:lpstr>Operazioni Visione corsi</vt:lpstr>
      <vt:lpstr>Operazioni Visione esami</vt:lpstr>
      <vt:lpstr>Operazioni Visione appelli disponibili</vt:lpstr>
      <vt:lpstr>Operazioni Visione appelli prenotati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reti di calcolatori Gestionale università 2023/2024</dc:title>
  <dc:creator>Nicola Ponticelli</dc:creator>
  <cp:lastModifiedBy>Nicola Ponticelli</cp:lastModifiedBy>
  <cp:revision>6</cp:revision>
  <dcterms:created xsi:type="dcterms:W3CDTF">2024-01-23T21:08:09Z</dcterms:created>
  <dcterms:modified xsi:type="dcterms:W3CDTF">2024-01-23T22:12:48Z</dcterms:modified>
</cp:coreProperties>
</file>