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6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65C33C-8BBE-8D91-8615-C06C1DA6D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79B6C0-7065-7553-C7A3-30AB01846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1DDBAE-C1FB-E050-7BCE-79732DFFF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A491-A6A4-4DFE-9BFB-015BD947A343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C029FC-3994-4924-D530-290E426B8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8B3C7-7ECF-0EEC-CAC5-FEA1FE63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22-E87E-4FAF-8E6F-141F3411D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64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979A76-BA7B-24EE-FDBC-CD0B025F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8636C66-64F7-0352-3EC8-2B93FC1E2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8D8F0A-505B-25FC-45F7-9AE8EFF5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A491-A6A4-4DFE-9BFB-015BD947A343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BB84D-AC3E-4649-7585-2F8CD115F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86032F-B93C-25EA-EBFC-44CAA2A0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22-E87E-4FAF-8E6F-141F3411D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95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065CCD-C318-3164-7AB0-0F9B5A638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435F1D-B54A-2C1B-8BAB-5123B30CA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FA68C8-66F0-94D4-9EF8-4708C434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A491-A6A4-4DFE-9BFB-015BD947A343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8397DB-C2EE-64BC-BD3F-FF5C1614F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CBFDEC-C10E-8ACD-A1E5-C8FDD071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22-E87E-4FAF-8E6F-141F3411D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9359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6D0D0-225D-D6B4-E85C-69DA007A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1DC68F-4984-016C-7AD7-A792042C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49504F-2AF4-09F5-4348-CB37185C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A491-A6A4-4DFE-9BFB-015BD947A343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482EC1-50B1-F506-3897-C1056281D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E8CE9A-35BA-EE55-D9F8-282CAD71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22-E87E-4FAF-8E6F-141F3411D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300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1BDDE9-0D75-2AD7-6280-EC238DAD9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C5DABB-9A7A-E22A-FD8A-1CD4946F8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5ACCE5-8403-D24F-74F4-1238A4A95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A491-A6A4-4DFE-9BFB-015BD947A343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D24963-1C7C-15AE-9514-829D0FF7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7C1866-7347-B75D-F809-875766C5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22-E87E-4FAF-8E6F-141F3411D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46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FF8AB-8CEF-513B-A7FA-439AA0B5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0F41C-81D3-FFFF-9109-FB9D957A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C0D81C-6780-4CDC-D007-9FA14387D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86ABB0-05C6-5E5E-E131-355477A9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A491-A6A4-4DFE-9BFB-015BD947A343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B2DC3C-9B3A-DA89-9EBC-BA0D05EDF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B478A6-8974-D29D-1893-A8980D31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22-E87E-4FAF-8E6F-141F3411D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36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AC60D2-BCDC-CC96-517D-BB9339D97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F5234F-CA0E-6A23-FE7B-54456022A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574766-FFF6-1F32-924E-3798F8AB8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2BAB9B5-A21F-3499-ECDF-55C20CD7D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6D42CE-DF7D-4C8B-19DC-752282C2A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A0AE8AF-368F-8FA9-EC1A-05198DA9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A491-A6A4-4DFE-9BFB-015BD947A343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ECD195B-A8DD-5056-87ED-5F2F6457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EF832E-16A5-9AE4-2A61-DF26A61C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22-E87E-4FAF-8E6F-141F3411D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84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1A98EB-8E0C-090A-795E-7E39B853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729EC8-EE16-E61B-1A24-397B7452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A491-A6A4-4DFE-9BFB-015BD947A343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C20CF7-A2B3-A291-0BE6-7239010B8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10CB8E-CD28-DFDB-9442-5A5AA5F8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22-E87E-4FAF-8E6F-141F3411D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374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79EDA3E-5EDA-548A-DC05-A482096E3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A491-A6A4-4DFE-9BFB-015BD947A343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401E6C-2CB8-D91E-E987-9B02D8AE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B5A4AA-FDFC-B064-449D-07BFD67B0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22-E87E-4FAF-8E6F-141F3411D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9174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B3CB2-3FAD-FC53-03BF-D6FB1542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C15E9-6E55-5784-5BB1-9D4E1768D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1B2197-7D9C-152E-E902-F7EEB286A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12F9F8-4AFE-E1BC-5239-6DFAD04A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A491-A6A4-4DFE-9BFB-015BD947A343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F58480-31FE-DB6D-46F8-E6D0B7624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2CF28D-69DB-83D3-5B56-DB2D7E34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22-E87E-4FAF-8E6F-141F3411D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09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96ECC-9740-68B6-30A8-97F06ACA6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307F37A-82D2-EA50-2EE5-24873BBDC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03406A-9988-ADCE-93C7-7A862C27C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B0DA6C-6EC8-B62D-05F7-41A946C0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A491-A6A4-4DFE-9BFB-015BD947A343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ADDC09A-D33E-C188-112F-369E46B21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BD7733-CFFD-FEF4-1324-172981B9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471222-E87E-4FAF-8E6F-141F3411D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50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903B2F6-6CA1-F0AD-C75A-742091AE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F352E4-2A52-B9DD-4B97-0BE5E299F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A0EEE8-3F94-CC19-DA79-77B7A91C1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0A491-A6A4-4DFE-9BFB-015BD947A343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A3C2E4-0458-E2A4-BA5C-3CA3DB179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2A1F62-4DF0-49E1-7E6F-4A5E51065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471222-E87E-4FAF-8E6F-141F3411DF7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86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114707-8142-D4DA-759A-31FE8C43E0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Titel Folie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9AE66F-D225-50FA-7CE3-281766DC2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122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2EDBDE-A428-6C4B-2B28-608D7E69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Erste Inhalts Folie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6C1E3-6E56-B552-FE42-E35B7366D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56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Breitbild</PresentationFormat>
  <Paragraphs>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Titel Folie</vt:lpstr>
      <vt:lpstr>Erste Inhalts Folie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Söker, Nicola</dc:creator>
  <cp:lastModifiedBy>Söker, Nicola</cp:lastModifiedBy>
  <cp:revision>1</cp:revision>
  <dcterms:created xsi:type="dcterms:W3CDTF">2025-03-10T14:41:00Z</dcterms:created>
  <dcterms:modified xsi:type="dcterms:W3CDTF">2025-03-10T14:43:00Z</dcterms:modified>
</cp:coreProperties>
</file>