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C0A41-348D-4808-A31F-968112C0E44E}" v="577" dt="2024-10-07T10:17:2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111" autoAdjust="0"/>
  </p:normalViewPr>
  <p:slideViewPr>
    <p:cSldViewPr snapToGrid="0">
      <p:cViewPr varScale="1">
        <p:scale>
          <a:sx n="90" d="100"/>
          <a:sy n="90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Riva" userId="c487c446-28dc-44c3-b1fb-2fe7e71e0737" providerId="ADAL" clId="{6C8C0A41-348D-4808-A31F-968112C0E44E}"/>
    <pc:docChg chg="undo custSel modSld">
      <pc:chgData name="Emanuele Riva" userId="c487c446-28dc-44c3-b1fb-2fe7e71e0737" providerId="ADAL" clId="{6C8C0A41-348D-4808-A31F-968112C0E44E}" dt="2024-10-07T10:18:44.582" v="1080" actId="1076"/>
      <pc:docMkLst>
        <pc:docMk/>
      </pc:docMkLst>
      <pc:sldChg chg="addSp delSp modSp mod">
        <pc:chgData name="Emanuele Riva" userId="c487c446-28dc-44c3-b1fb-2fe7e71e0737" providerId="ADAL" clId="{6C8C0A41-348D-4808-A31F-968112C0E44E}" dt="2024-10-07T10:18:44.582" v="1080" actId="1076"/>
        <pc:sldMkLst>
          <pc:docMk/>
          <pc:sldMk cId="1303597652" sldId="256"/>
        </pc:sldMkLst>
        <pc:spChg chg="mod">
          <ac:chgData name="Emanuele Riva" userId="c487c446-28dc-44c3-b1fb-2fe7e71e0737" providerId="ADAL" clId="{6C8C0A41-348D-4808-A31F-968112C0E44E}" dt="2024-10-07T10:18:29.269" v="1059" actId="20577"/>
          <ac:spMkLst>
            <pc:docMk/>
            <pc:sldMk cId="1303597652" sldId="256"/>
            <ac:spMk id="4" creationId="{099A61AC-0EB7-2662-0F93-B155F2AC371D}"/>
          </ac:spMkLst>
        </pc:spChg>
        <pc:spChg chg="add mod">
          <ac:chgData name="Emanuele Riva" userId="c487c446-28dc-44c3-b1fb-2fe7e71e0737" providerId="ADAL" clId="{6C8C0A41-348D-4808-A31F-968112C0E44E}" dt="2024-10-07T09:39:31.308" v="173" actId="571"/>
          <ac:spMkLst>
            <pc:docMk/>
            <pc:sldMk cId="1303597652" sldId="256"/>
            <ac:spMk id="20" creationId="{FB964C17-C497-420F-80DF-BFBB6C1B999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2" creationId="{2CFD1D0B-1979-E4AB-BD2D-B72771627D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3" creationId="{E9BAA2E6-A6BD-6DE8-EE4D-3F45EDE3A62E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4" creationId="{6A974F3F-74FA-F22F-4D4B-EFEFD0685BD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4" creationId="{CAEC7AB7-D12D-7F8E-A799-B16C4A70FA00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7" creationId="{BD144F7A-4FFC-820E-6923-BB7B58C894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3" creationId="{066E2F3D-3815-58C6-6C69-F87E7C66A27B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5" creationId="{4F7113B3-A67B-DBBA-26A9-0903AE7FBF7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67" creationId="{D1342A72-879A-969E-80DE-E8385A2C3FD3}"/>
          </ac:spMkLst>
        </pc:spChg>
        <pc:spChg chg="add del mod">
          <ac:chgData name="Emanuele Riva" userId="c487c446-28dc-44c3-b1fb-2fe7e71e0737" providerId="ADAL" clId="{6C8C0A41-348D-4808-A31F-968112C0E44E}" dt="2024-10-07T10:10:14.146" v="783" actId="478"/>
          <ac:spMkLst>
            <pc:docMk/>
            <pc:sldMk cId="1303597652" sldId="256"/>
            <ac:spMk id="68" creationId="{8F6DD756-E103-6C1F-D115-3AE5BED45962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3" creationId="{87F9C2A3-49FF-510C-AFE4-24D230AE24AA}"/>
          </ac:spMkLst>
        </pc:spChg>
        <pc:spChg chg="add del mod">
          <ac:chgData name="Emanuele Riva" userId="c487c446-28dc-44c3-b1fb-2fe7e71e0737" providerId="ADAL" clId="{6C8C0A41-348D-4808-A31F-968112C0E44E}" dt="2024-10-07T10:13:03.373" v="842" actId="478"/>
          <ac:spMkLst>
            <pc:docMk/>
            <pc:sldMk cId="1303597652" sldId="256"/>
            <ac:spMk id="84" creationId="{677E38CC-036B-6B63-F7A0-CD28FD60F9BA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5" creationId="{351DA185-5A5F-3FB7-5192-018997855ED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6" creationId="{A87094DA-02F4-3C89-4027-78DCDED18FA0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123" creationId="{A9580D9C-1707-C5C5-ED5B-B9EF5D895B4A}"/>
          </ac:spMkLst>
        </pc:spChg>
        <pc:grpChg chg="add mod">
          <ac:chgData name="Emanuele Riva" userId="c487c446-28dc-44c3-b1fb-2fe7e71e0737" providerId="ADAL" clId="{6C8C0A41-348D-4808-A31F-968112C0E44E}" dt="2024-10-07T10:17:46.228" v="1000" actId="1076"/>
          <ac:grpSpMkLst>
            <pc:docMk/>
            <pc:sldMk cId="1303597652" sldId="256"/>
            <ac:grpSpMk id="124" creationId="{5C7C7560-A2D3-2B54-C026-48DCFCF7467F}"/>
          </ac:grpSpMkLst>
        </pc:grpChg>
        <pc:picChg chg="del mod">
          <ac:chgData name="Emanuele Riva" userId="c487c446-28dc-44c3-b1fb-2fe7e71e0737" providerId="ADAL" clId="{6C8C0A41-348D-4808-A31F-968112C0E44E}" dt="2024-10-07T09:37:35.568" v="92" actId="478"/>
          <ac:picMkLst>
            <pc:docMk/>
            <pc:sldMk cId="1303597652" sldId="256"/>
            <ac:picMk id="3" creationId="{85BAFAF3-FCBF-7F7C-0BBE-C0705C62AAEA}"/>
          </ac:picMkLst>
        </pc:picChg>
        <pc:picChg chg="del mod ord">
          <ac:chgData name="Emanuele Riva" userId="c487c446-28dc-44c3-b1fb-2fe7e71e0737" providerId="ADAL" clId="{6C8C0A41-348D-4808-A31F-968112C0E44E}" dt="2024-10-07T09:37:45.258" v="106" actId="478"/>
          <ac:picMkLst>
            <pc:docMk/>
            <pc:sldMk cId="1303597652" sldId="256"/>
            <ac:picMk id="6" creationId="{D9B27F52-BAA5-8F43-4D04-66CE465D1410}"/>
          </ac:picMkLst>
        </pc:picChg>
        <pc:picChg chg="del mod ord">
          <ac:chgData name="Emanuele Riva" userId="c487c446-28dc-44c3-b1fb-2fe7e71e0737" providerId="ADAL" clId="{6C8C0A41-348D-4808-A31F-968112C0E44E}" dt="2024-10-07T09:40:59.239" v="283" actId="478"/>
          <ac:picMkLst>
            <pc:docMk/>
            <pc:sldMk cId="1303597652" sldId="256"/>
            <ac:picMk id="8" creationId="{1DC8FF12-4626-7DEF-275C-2C4C9D6E6350}"/>
          </ac:picMkLst>
        </pc:picChg>
        <pc:picChg chg="mo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0" creationId="{F80DF49E-9389-BE3E-3017-8860772B6F69}"/>
          </ac:picMkLst>
        </pc:picChg>
        <pc:picChg chg="add del mod">
          <ac:chgData name="Emanuele Riva" userId="c487c446-28dc-44c3-b1fb-2fe7e71e0737" providerId="ADAL" clId="{6C8C0A41-348D-4808-A31F-968112C0E44E}" dt="2024-10-07T09:38:31.554" v="133" actId="478"/>
          <ac:picMkLst>
            <pc:docMk/>
            <pc:sldMk cId="1303597652" sldId="256"/>
            <ac:picMk id="11" creationId="{264F72B9-06A5-4B58-07BB-FF1AF69D0451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3" creationId="{58A5492C-5C39-CFED-505C-228D2FA9719B}"/>
          </ac:picMkLst>
        </pc:picChg>
        <pc:picChg chg="add del mod">
          <ac:chgData name="Emanuele Riva" userId="c487c446-28dc-44c3-b1fb-2fe7e71e0737" providerId="ADAL" clId="{6C8C0A41-348D-4808-A31F-968112C0E44E}" dt="2024-10-07T09:38:56.858" v="150" actId="478"/>
          <ac:picMkLst>
            <pc:docMk/>
            <pc:sldMk cId="1303597652" sldId="256"/>
            <ac:picMk id="14" creationId="{0E4BFF6E-1FD9-FB26-9A1A-DBAA83506A03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6" creationId="{942C3058-77A8-A1DF-C87E-D38F1490F8DE}"/>
          </ac:picMkLst>
        </pc:picChg>
        <pc:picChg chg="add del mod">
          <ac:chgData name="Emanuele Riva" userId="c487c446-28dc-44c3-b1fb-2fe7e71e0737" providerId="ADAL" clId="{6C8C0A41-348D-4808-A31F-968112C0E44E}" dt="2024-10-07T09:39:17.165" v="168" actId="478"/>
          <ac:picMkLst>
            <pc:docMk/>
            <pc:sldMk cId="1303597652" sldId="256"/>
            <ac:picMk id="17" creationId="{7B7CBFE5-B67E-0556-E1E9-5BA6F1CEA1E6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9" creationId="{5FBB3B09-B07B-AC56-63A4-A7B42C670249}"/>
          </ac:picMkLst>
        </pc:picChg>
        <pc:picChg chg="del mod ord">
          <ac:chgData name="Emanuele Riva" userId="c487c446-28dc-44c3-b1fb-2fe7e71e0737" providerId="ADAL" clId="{6C8C0A41-348D-4808-A31F-968112C0E44E}" dt="2024-10-07T09:41:15.406" v="304" actId="478"/>
          <ac:picMkLst>
            <pc:docMk/>
            <pc:sldMk cId="1303597652" sldId="256"/>
            <ac:picMk id="26" creationId="{D4F3DF91-463B-9728-B315-ABF543D869CF}"/>
          </ac:picMkLst>
        </pc:picChg>
        <pc:picChg chg="del mod ord">
          <ac:chgData name="Emanuele Riva" userId="c487c446-28dc-44c3-b1fb-2fe7e71e0737" providerId="ADAL" clId="{6C8C0A41-348D-4808-A31F-968112C0E44E}" dt="2024-10-07T09:41:44.948" v="325" actId="478"/>
          <ac:picMkLst>
            <pc:docMk/>
            <pc:sldMk cId="1303597652" sldId="256"/>
            <ac:picMk id="28" creationId="{0D8E769F-C0B1-8E6E-8EB2-4C4F6DEBDB36}"/>
          </ac:picMkLst>
        </pc:picChg>
        <pc:picChg chg="del mod ord">
          <ac:chgData name="Emanuele Riva" userId="c487c446-28dc-44c3-b1fb-2fe7e71e0737" providerId="ADAL" clId="{6C8C0A41-348D-4808-A31F-968112C0E44E}" dt="2024-10-07T09:42:00.822" v="346" actId="478"/>
          <ac:picMkLst>
            <pc:docMk/>
            <pc:sldMk cId="1303597652" sldId="256"/>
            <ac:picMk id="30" creationId="{7ED52C2E-109D-FF9B-25A7-1A68FC671D40}"/>
          </ac:picMkLst>
        </pc:picChg>
        <pc:picChg chg="mod ord">
          <ac:chgData name="Emanuele Riva" userId="c487c446-28dc-44c3-b1fb-2fe7e71e0737" providerId="ADAL" clId="{6C8C0A41-348D-4808-A31F-968112C0E44E}" dt="2024-10-07T10:18:31.688" v="1060" actId="1076"/>
          <ac:picMkLst>
            <pc:docMk/>
            <pc:sldMk cId="1303597652" sldId="256"/>
            <ac:picMk id="32" creationId="{ADD28638-13AA-55D4-CA82-F588A06367B9}"/>
          </ac:picMkLst>
        </pc:picChg>
        <pc:picChg chg="add del mod">
          <ac:chgData name="Emanuele Riva" userId="c487c446-28dc-44c3-b1fb-2fe7e71e0737" providerId="ADAL" clId="{6C8C0A41-348D-4808-A31F-968112C0E44E}" dt="2024-10-07T09:42:27.813" v="364" actId="478"/>
          <ac:picMkLst>
            <pc:docMk/>
            <pc:sldMk cId="1303597652" sldId="256"/>
            <ac:picMk id="33" creationId="{8A367BE5-9AC2-6F14-1517-1AA46FD3927E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36" creationId="{E0652C45-C896-EA0E-E169-3535CF02E390}"/>
          </ac:picMkLst>
        </pc:picChg>
        <pc:picChg chg="add del mod">
          <ac:chgData name="Emanuele Riva" userId="c487c446-28dc-44c3-b1fb-2fe7e71e0737" providerId="ADAL" clId="{6C8C0A41-348D-4808-A31F-968112C0E44E}" dt="2024-10-07T09:43:18.725" v="426" actId="478"/>
          <ac:picMkLst>
            <pc:docMk/>
            <pc:sldMk cId="1303597652" sldId="256"/>
            <ac:picMk id="38" creationId="{6608900B-8109-F87C-9812-619B46E729F5}"/>
          </ac:picMkLst>
        </pc:picChg>
        <pc:picChg chg="del mod ord">
          <ac:chgData name="Emanuele Riva" userId="c487c446-28dc-44c3-b1fb-2fe7e71e0737" providerId="ADAL" clId="{6C8C0A41-348D-4808-A31F-968112C0E44E}" dt="2024-10-07T09:43:28.629" v="441" actId="478"/>
          <ac:picMkLst>
            <pc:docMk/>
            <pc:sldMk cId="1303597652" sldId="256"/>
            <ac:picMk id="40" creationId="{681C5997-825E-1382-CC82-54D1BAFC550B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2" creationId="{70E38517-B305-9116-8AA4-87153828B54E}"/>
          </ac:picMkLst>
        </pc:picChg>
        <pc:picChg chg="add del mod">
          <ac:chgData name="Emanuele Riva" userId="c487c446-28dc-44c3-b1fb-2fe7e71e0737" providerId="ADAL" clId="{6C8C0A41-348D-4808-A31F-968112C0E44E}" dt="2024-10-07T09:44:08.614" v="502" actId="478"/>
          <ac:picMkLst>
            <pc:docMk/>
            <pc:sldMk cId="1303597652" sldId="256"/>
            <ac:picMk id="44" creationId="{69464326-4E6E-591D-1D25-10B67C7F6727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7" creationId="{66936695-E925-AC3B-BE0F-D6B0ABCAFA6D}"/>
          </ac:picMkLst>
        </pc:picChg>
        <pc:picChg chg="add del mod">
          <ac:chgData name="Emanuele Riva" userId="c487c446-28dc-44c3-b1fb-2fe7e71e0737" providerId="ADAL" clId="{6C8C0A41-348D-4808-A31F-968112C0E44E}" dt="2024-10-07T09:46:07.871" v="587" actId="478"/>
          <ac:picMkLst>
            <pc:docMk/>
            <pc:sldMk cId="1303597652" sldId="256"/>
            <ac:picMk id="48" creationId="{077F122E-D23F-7FB7-7098-9B81F44724BC}"/>
          </ac:picMkLst>
        </pc:picChg>
        <pc:picChg chg="del mod ord">
          <ac:chgData name="Emanuele Riva" userId="c487c446-28dc-44c3-b1fb-2fe7e71e0737" providerId="ADAL" clId="{6C8C0A41-348D-4808-A31F-968112C0E44E}" dt="2024-10-07T09:50:59.486" v="601" actId="478"/>
          <ac:picMkLst>
            <pc:docMk/>
            <pc:sldMk cId="1303597652" sldId="256"/>
            <ac:picMk id="50" creationId="{1A907D50-AEC9-10F2-EA2D-6BCA59DC394C}"/>
          </ac:picMkLst>
        </pc:picChg>
        <pc:picChg chg="del mod ord">
          <ac:chgData name="Emanuele Riva" userId="c487c446-28dc-44c3-b1fb-2fe7e71e0737" providerId="ADAL" clId="{6C8C0A41-348D-4808-A31F-968112C0E44E}" dt="2024-10-07T09:52:06.675" v="616" actId="478"/>
          <ac:picMkLst>
            <pc:docMk/>
            <pc:sldMk cId="1303597652" sldId="256"/>
            <ac:picMk id="52" creationId="{4C541930-6BBD-4FC2-6155-582617663AD5}"/>
          </ac:picMkLst>
        </pc:picChg>
        <pc:picChg chg="del mod ord">
          <ac:chgData name="Emanuele Riva" userId="c487c446-28dc-44c3-b1fb-2fe7e71e0737" providerId="ADAL" clId="{6C8C0A41-348D-4808-A31F-968112C0E44E}" dt="2024-10-07T09:54:14.400" v="630" actId="478"/>
          <ac:picMkLst>
            <pc:docMk/>
            <pc:sldMk cId="1303597652" sldId="256"/>
            <ac:picMk id="54" creationId="{6D30788B-97E8-0188-5B54-02EABB7ACF33}"/>
          </ac:picMkLst>
        </pc:picChg>
        <pc:picChg chg="del mod ord">
          <ac:chgData name="Emanuele Riva" userId="c487c446-28dc-44c3-b1fb-2fe7e71e0737" providerId="ADAL" clId="{6C8C0A41-348D-4808-A31F-968112C0E44E}" dt="2024-10-07T10:00:38.062" v="644" actId="478"/>
          <ac:picMkLst>
            <pc:docMk/>
            <pc:sldMk cId="1303597652" sldId="256"/>
            <ac:picMk id="56" creationId="{C192850B-0D40-2FFD-1AF3-C9AF31460F34}"/>
          </ac:picMkLst>
        </pc:picChg>
        <pc:picChg chg="del mod ord">
          <ac:chgData name="Emanuele Riva" userId="c487c446-28dc-44c3-b1fb-2fe7e71e0737" providerId="ADAL" clId="{6C8C0A41-348D-4808-A31F-968112C0E44E}" dt="2024-10-07T10:01:21.522" v="658" actId="478"/>
          <ac:picMkLst>
            <pc:docMk/>
            <pc:sldMk cId="1303597652" sldId="256"/>
            <ac:picMk id="58" creationId="{D0E7AFEB-77DC-5F26-C023-767FD35C25FD}"/>
          </ac:picMkLst>
        </pc:picChg>
        <pc:picChg chg="del mod ord">
          <ac:chgData name="Emanuele Riva" userId="c487c446-28dc-44c3-b1fb-2fe7e71e0737" providerId="ADAL" clId="{6C8C0A41-348D-4808-A31F-968112C0E44E}" dt="2024-10-07T10:01:57.304" v="672" actId="478"/>
          <ac:picMkLst>
            <pc:docMk/>
            <pc:sldMk cId="1303597652" sldId="256"/>
            <ac:picMk id="60" creationId="{724497D8-588F-982E-4598-2A92F055DA54}"/>
          </ac:picMkLst>
        </pc:picChg>
        <pc:picChg chg="del mod ord">
          <ac:chgData name="Emanuele Riva" userId="c487c446-28dc-44c3-b1fb-2fe7e71e0737" providerId="ADAL" clId="{6C8C0A41-348D-4808-A31F-968112C0E44E}" dt="2024-10-07T10:02:17.149" v="686" actId="478"/>
          <ac:picMkLst>
            <pc:docMk/>
            <pc:sldMk cId="1303597652" sldId="256"/>
            <ac:picMk id="62" creationId="{06EBCF96-4A70-3A5A-6E2C-9EC5A3BBAD4A}"/>
          </ac:picMkLst>
        </pc:picChg>
        <pc:picChg chg="del mod ord">
          <ac:chgData name="Emanuele Riva" userId="c487c446-28dc-44c3-b1fb-2fe7e71e0737" providerId="ADAL" clId="{6C8C0A41-348D-4808-A31F-968112C0E44E}" dt="2024-10-07T10:02:45.198" v="765" actId="478"/>
          <ac:picMkLst>
            <pc:docMk/>
            <pc:sldMk cId="1303597652" sldId="256"/>
            <ac:picMk id="64" creationId="{B881177B-BB70-C490-8C4A-50011FDBEF08}"/>
          </ac:picMkLst>
        </pc:picChg>
        <pc:picChg chg="mod ord">
          <ac:chgData name="Emanuele Riva" userId="c487c446-28dc-44c3-b1fb-2fe7e71e0737" providerId="ADAL" clId="{6C8C0A41-348D-4808-A31F-968112C0E44E}" dt="2024-10-07T10:18:44.582" v="1080" actId="1076"/>
          <ac:picMkLst>
            <pc:docMk/>
            <pc:sldMk cId="1303597652" sldId="256"/>
            <ac:picMk id="66" creationId="{D0000628-8C09-99B9-BF06-5D24C7BE0D8A}"/>
          </ac:picMkLst>
        </pc:picChg>
        <pc:picChg chg="mo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88" creationId="{96D4D54B-3114-0709-8EDF-822EC66C021D}"/>
          </ac:picMkLst>
        </pc:picChg>
        <pc:picChg chg="add del mod">
          <ac:chgData name="Emanuele Riva" userId="c487c446-28dc-44c3-b1fb-2fe7e71e0737" providerId="ADAL" clId="{6C8C0A41-348D-4808-A31F-968112C0E44E}" dt="2024-10-07T10:14:20.735" v="880" actId="478"/>
          <ac:picMkLst>
            <pc:docMk/>
            <pc:sldMk cId="1303597652" sldId="256"/>
            <ac:picMk id="93" creationId="{60213EF9-A726-FF5E-5C3A-4E901DC46FC2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95" creationId="{3F2E008C-7CC9-4507-089F-98C02EDFAC73}"/>
          </ac:picMkLst>
        </pc:picChg>
        <pc:picChg chg="add del mod">
          <ac:chgData name="Emanuele Riva" userId="c487c446-28dc-44c3-b1fb-2fe7e71e0737" providerId="ADAL" clId="{6C8C0A41-348D-4808-A31F-968112C0E44E}" dt="2024-10-07T10:14:49.688" v="905" actId="478"/>
          <ac:picMkLst>
            <pc:docMk/>
            <pc:sldMk cId="1303597652" sldId="256"/>
            <ac:picMk id="96" creationId="{11C43CAE-04F1-F116-6F80-663DA21DA995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1" creationId="{C1EF1A06-F5EB-26C1-6EA1-C08BF0878DD8}"/>
          </ac:picMkLst>
        </pc:picChg>
        <pc:picChg chg="add del mod">
          <ac:chgData name="Emanuele Riva" userId="c487c446-28dc-44c3-b1fb-2fe7e71e0737" providerId="ADAL" clId="{6C8C0A41-348D-4808-A31F-968112C0E44E}" dt="2024-10-07T10:15:14.320" v="931" actId="478"/>
          <ac:picMkLst>
            <pc:docMk/>
            <pc:sldMk cId="1303597652" sldId="256"/>
            <ac:picMk id="105" creationId="{897B3EB0-D23A-82ED-76B4-28CF74DDA450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7" creationId="{2FA1EC9C-16B9-575D-8FC5-8D2A6CB265C9}"/>
          </ac:picMkLst>
        </pc:picChg>
        <pc:picChg chg="add del mod">
          <ac:chgData name="Emanuele Riva" userId="c487c446-28dc-44c3-b1fb-2fe7e71e0737" providerId="ADAL" clId="{6C8C0A41-348D-4808-A31F-968112C0E44E}" dt="2024-10-07T10:15:37.871" v="956" actId="478"/>
          <ac:picMkLst>
            <pc:docMk/>
            <pc:sldMk cId="1303597652" sldId="256"/>
            <ac:picMk id="111" creationId="{2821FB1D-7654-1EC0-C8AA-DA6E5EFAA65D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13" creationId="{BB37A9AE-CE31-1615-2778-4D6F129467E1}"/>
          </ac:picMkLst>
        </pc:picChg>
        <pc:picChg chg="add del mod">
          <ac:chgData name="Emanuele Riva" userId="c487c446-28dc-44c3-b1fb-2fe7e71e0737" providerId="ADAL" clId="{6C8C0A41-348D-4808-A31F-968112C0E44E}" dt="2024-10-07T10:16:51.015" v="982" actId="478"/>
          <ac:picMkLst>
            <pc:docMk/>
            <pc:sldMk cId="1303597652" sldId="256"/>
            <ac:picMk id="120" creationId="{F707CCA3-43E3-7E45-CB6C-0C4AC27A3579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22" creationId="{B45B03E5-DD36-A097-4E54-FC20E3425A20}"/>
          </ac:picMkLst>
        </pc:pic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0" creationId="{D4B7EE47-E041-2D73-E737-290838ED53B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2" creationId="{CC6750D7-E295-399D-F102-96C84FA92D4A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7" creationId="{5552FC1D-BE91-6C45-3D37-A07EF9322D83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0" creationId="{352A8DF6-9C30-5220-E2D0-FEDF398EABA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2" creationId="{9A93C28D-496B-B003-3B8B-573DB0250FD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9" creationId="{EEDC8AE8-3E2D-E5F8-B7A3-5377A1D85FE9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97" creationId="{E0F7AC3F-59A8-28A2-8B3F-EB9B74EEE40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2" creationId="{6E64BB09-789F-4E4A-16D5-306595B4EFE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8" creationId="{E12585F0-4AA4-0DB3-BD21-6968FEC673B5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14" creationId="{46D24488-3724-419E-F330-1E4985A96D8F}"/>
          </ac:cxnSpMkLst>
        </pc:cxnChg>
      </pc:sldChg>
    </pc:docChg>
  </pc:docChgLst>
  <pc:docChgLst>
    <pc:chgData name="Emanuele Riva" userId="c487c446-28dc-44c3-b1fb-2fe7e71e0737" providerId="ADAL" clId="{D4817A63-AB2B-4C98-88EA-180EA4BE4046}"/>
    <pc:docChg chg="custSel addSld modSld">
      <pc:chgData name="Emanuele Riva" userId="c487c446-28dc-44c3-b1fb-2fe7e71e0737" providerId="ADAL" clId="{D4817A63-AB2B-4C98-88EA-180EA4BE4046}" dt="2024-10-08T05:42:48.918" v="493" actId="20577"/>
      <pc:docMkLst>
        <pc:docMk/>
      </pc:docMkLst>
      <pc:sldChg chg="delSp modSp mod">
        <pc:chgData name="Emanuele Riva" userId="c487c446-28dc-44c3-b1fb-2fe7e71e0737" providerId="ADAL" clId="{D4817A63-AB2B-4C98-88EA-180EA4BE4046}" dt="2024-10-08T05:42:48.918" v="493" actId="20577"/>
        <pc:sldMkLst>
          <pc:docMk/>
          <pc:sldMk cId="1303597652" sldId="256"/>
        </pc:sldMkLst>
        <pc:spChg chg="mod">
          <ac:chgData name="Emanuele Riva" userId="c487c446-28dc-44c3-b1fb-2fe7e71e0737" providerId="ADAL" clId="{D4817A63-AB2B-4C98-88EA-180EA4BE4046}" dt="2024-10-08T05:42:48.918" v="493" actId="20577"/>
          <ac:spMkLst>
            <pc:docMk/>
            <pc:sldMk cId="1303597652" sldId="256"/>
            <ac:spMk id="4" creationId="{099A61AC-0EB7-2662-0F93-B155F2AC371D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2" creationId="{2CFD1D0B-1979-E4AB-BD2D-B72771627D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3" creationId="{E9BAA2E6-A6BD-6DE8-EE4D-3F45EDE3A62E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4" creationId="{6A974F3F-74FA-F22F-4D4B-EFEFD0685BD5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4" creationId="{CAEC7AB7-D12D-7F8E-A799-B16C4A70FA00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7" creationId="{BD144F7A-4FFC-820E-6923-BB7B58C894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3" creationId="{066E2F3D-3815-58C6-6C69-F87E7C66A27B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5" creationId="{4F7113B3-A67B-DBBA-26A9-0903AE7FBF7F}"/>
          </ac:spMkLst>
        </pc:spChg>
        <pc:grpChg chg="del">
          <ac:chgData name="Emanuele Riva" userId="c487c446-28dc-44c3-b1fb-2fe7e71e0737" providerId="ADAL" clId="{D4817A63-AB2B-4C98-88EA-180EA4BE4046}" dt="2024-10-07T10:25:12.350" v="0" actId="478"/>
          <ac:grpSpMkLst>
            <pc:docMk/>
            <pc:sldMk cId="1303597652" sldId="256"/>
            <ac:grpSpMk id="124" creationId="{5C7C7560-A2D3-2B54-C026-48DCFCF7467F}"/>
          </ac:grpSpMkLst>
        </pc:grp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0" creationId="{F80DF49E-9389-BE3E-3017-8860772B6F6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3" creationId="{58A5492C-5C39-CFED-505C-228D2FA9719B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6" creationId="{942C3058-77A8-A1DF-C87E-D38F1490F8D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9" creationId="{5FBB3B09-B07B-AC56-63A4-A7B42C67024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2" creationId="{ADD28638-13AA-55D4-CA82-F588A06367B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6" creationId="{E0652C45-C896-EA0E-E169-3535CF02E390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2" creationId="{70E38517-B305-9116-8AA4-87153828B54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7" creationId="{66936695-E925-AC3B-BE0F-D6B0ABCAFA6D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66" creationId="{D0000628-8C09-99B9-BF06-5D24C7BE0D8A}"/>
          </ac:picMkLst>
        </pc:pic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0" creationId="{D4B7EE47-E041-2D73-E737-290838ED53BD}"/>
          </ac:cxnSpMkLst>
        </pc:cxn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2" creationId="{CC6750D7-E295-399D-F102-96C84FA92D4A}"/>
          </ac:cxnSpMkLst>
        </pc:cxnChg>
      </pc:sldChg>
      <pc:sldChg chg="modSp add mod">
        <pc:chgData name="Emanuele Riva" userId="c487c446-28dc-44c3-b1fb-2fe7e71e0737" providerId="ADAL" clId="{D4817A63-AB2B-4C98-88EA-180EA4BE4046}" dt="2024-10-08T05:42:38.354" v="482" actId="20577"/>
        <pc:sldMkLst>
          <pc:docMk/>
          <pc:sldMk cId="973713528" sldId="257"/>
        </pc:sldMkLst>
        <pc:spChg chg="mod">
          <ac:chgData name="Emanuele Riva" userId="c487c446-28dc-44c3-b1fb-2fe7e71e0737" providerId="ADAL" clId="{D4817A63-AB2B-4C98-88EA-180EA4BE4046}" dt="2024-10-08T05:42:38.354" v="482" actId="20577"/>
          <ac:spMkLst>
            <pc:docMk/>
            <pc:sldMk cId="973713528" sldId="257"/>
            <ac:spMk id="4" creationId="{099A61AC-0EB7-2662-0F93-B155F2AC371D}"/>
          </ac:spMkLst>
        </pc:spChg>
      </pc:sldChg>
    </pc:docChg>
  </pc:docChgLst>
  <pc:docChgLst>
    <pc:chgData name="Emanuele Riva" userId="c487c446-28dc-44c3-b1fb-2fe7e71e0737" providerId="ADAL" clId="{55DC988B-748B-45FC-94AB-2B787A3E9504}"/>
    <pc:docChg chg="undo custSel modSld">
      <pc:chgData name="Emanuele Riva" userId="c487c446-28dc-44c3-b1fb-2fe7e71e0737" providerId="ADAL" clId="{55DC988B-748B-45FC-94AB-2B787A3E9504}" dt="2024-09-11T08:48:52.108" v="249" actId="20577"/>
      <pc:docMkLst>
        <pc:docMk/>
      </pc:docMkLst>
      <pc:sldChg chg="modSp mod">
        <pc:chgData name="Emanuele Riva" userId="c487c446-28dc-44c3-b1fb-2fe7e71e0737" providerId="ADAL" clId="{55DC988B-748B-45FC-94AB-2B787A3E9504}" dt="2024-09-11T08:48:52.108" v="249" actId="20577"/>
        <pc:sldMkLst>
          <pc:docMk/>
          <pc:sldMk cId="1303597652" sldId="256"/>
        </pc:sldMkLst>
        <pc:spChg chg="mod">
          <ac:chgData name="Emanuele Riva" userId="c487c446-28dc-44c3-b1fb-2fe7e71e0737" providerId="ADAL" clId="{55DC988B-748B-45FC-94AB-2B787A3E9504}" dt="2024-09-11T08:48:52.108" v="249" actId="20577"/>
          <ac:spMkLst>
            <pc:docMk/>
            <pc:sldMk cId="1303597652" sldId="256"/>
            <ac:spMk id="4" creationId="{099A61AC-0EB7-2662-0F93-B155F2AC37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9F7B-A3B9-4584-8685-0865FE908A46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7F503-3368-4C7A-98A6-CDB47DC2F2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22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7F503-3368-4C7A-98A6-CDB47DC2F2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84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0295F-5E9C-B78E-1F25-EE630242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DE7D78-65F7-6830-BC34-1FF7DCD2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B9C707-B8AC-0452-1EB9-61CE974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4FBB53-A7E3-CA3F-48D0-6B21BC7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39142-31BF-65EF-FD45-BE80DDA2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CF00C-D518-373B-E80A-BE855D8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9549E1-471A-8503-5DDC-C7D2A10B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186CA-D145-C8DA-5E73-43B87CE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6AD40-D17B-A4F0-A1CD-EF241D8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7AC81-16F9-0DD3-6F99-852AA27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E1848B-9F8B-0841-9BAF-7B8FC94B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A6982B-3ADB-E40B-8F9B-D4625922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12DC01-8285-F729-D47A-BBDDF8CB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6B34B-9731-6BD5-0116-57989EA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6706F-D5A7-7866-C39F-6BCD61A2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D7E72-08AA-E3D0-8B39-95162D4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81B3-20D2-47F4-714B-2FA33D1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D81E6-6363-F4C2-CD15-A849650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F5ABE-FDED-189D-87A8-54BF7DB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A0A72-9D2C-E8C1-EC60-FD4B614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AC1D-6787-D30F-BD07-B691719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ACA418-2685-CBF3-8E65-05E9006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F8C6B-5AE8-6AFE-B828-30604A6B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9F3E1-E427-C7E0-F2CE-A5E319C5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EFA64-0C4D-B1F1-D909-B77A946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EE75F-705E-005D-511A-9B39287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5D99A-DB2E-E20D-F716-1C6767081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7A889E-30FD-3D73-6B15-A69E987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8C75F8-3A6C-8D0F-E4D8-B798BCB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1D78-AACA-7115-E609-63A04F49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DA45AF-C632-4B4B-DF5D-E55DE1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6B210-BBF2-6AE8-FA73-46B3CD6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ECE4FC-53E6-A2F9-E1CC-DFC97521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C2E41B-E37C-30EF-0C61-30281B29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CCEF23-B154-D508-10E5-B543D0F0B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57023D-0565-FC7B-72BA-2CD218A5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CD2C25-2F1D-CB2D-1B00-DE5CFE3A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126CBD-247C-2F89-02B4-1B31408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01A5C-6213-C854-1565-7BAD6EC4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4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A4363-0B99-FD14-9603-7643B45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8C724-C8E6-8AE6-3605-29CA788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5E5CF7-78A6-7BDA-8A8F-88CCE2D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BBF80-5781-5712-48BE-FC5434D1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9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4D6DF2-A02F-8A2B-CA05-D65F53C2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CF1E9A-F610-4E84-AA54-0A30E28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A7BEDA-0CE7-E350-8E19-D31C7C5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45E08-306E-BBD3-0DFB-FB7418C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30C8F-2C3A-A8DB-1651-F7CDC050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18DE41-ED09-13A8-EA14-D239FB5F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9A204-AA89-E63B-C5B6-286EF500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19EC1-DBA6-753D-8750-8CE8E0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AF281-B618-23B7-1B4F-D8B81A61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9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1B291-CCB3-2FC8-1A82-96C174D5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CCF9AE-179F-A37E-6152-52868D21E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66DEC0-27C8-1A93-CF54-3772D00E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CA4B17-1210-B459-8568-122A10A0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6379D-4454-E70C-5F78-02E6A77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6B2121-BF1E-85AC-27B2-6285FB6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4D2F42-AA1A-62DF-60F7-C579F9D7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786B3B-06C7-1813-8D4E-4F15362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5C2A1E-41C6-E5AB-56C8-7DDFEC47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359D5-424A-0B7F-EFE9-B345FB3D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3FE80-305D-0206-8AFB-897681D7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574A512-3AF0-7C85-9874-A2A2FC8E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267"/>
            <a:ext cx="9144000" cy="516467"/>
          </a:xfrm>
        </p:spPr>
        <p:txBody>
          <a:bodyPr>
            <a:normAutofit/>
          </a:bodyPr>
          <a:lstStyle/>
          <a:p>
            <a:r>
              <a:rPr lang="it-IT" sz="2800" b="1" dirty="0"/>
              <a:t>PROBLEM AND METHODOLOGY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971958-7161-DFDD-5F1A-E1E7CB96DEDF}"/>
              </a:ext>
            </a:extLst>
          </p:cNvPr>
          <p:cNvSpPr txBox="1"/>
          <p:nvPr/>
        </p:nvSpPr>
        <p:spPr>
          <a:xfrm>
            <a:off x="90648" y="742137"/>
            <a:ext cx="42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Optimal</a:t>
            </a:r>
            <a:r>
              <a:rPr lang="it-IT" sz="1400" b="1" dirty="0"/>
              <a:t> control </a:t>
            </a:r>
            <a:r>
              <a:rPr lang="it-IT" sz="1400" b="1" dirty="0" err="1"/>
              <a:t>problem</a:t>
            </a:r>
            <a:r>
              <a:rPr lang="it-IT" sz="1400" b="1" dirty="0"/>
              <a:t>: shuttle </a:t>
            </a:r>
            <a:r>
              <a:rPr lang="it-IT" sz="1400" b="1" dirty="0" err="1"/>
              <a:t>during</a:t>
            </a:r>
            <a:r>
              <a:rPr lang="it-IT" sz="1400" b="1" dirty="0"/>
              <a:t> the climb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D80AC9B-9088-372D-DB84-FE324470F15D}"/>
                  </a:ext>
                </a:extLst>
              </p:cNvPr>
              <p:cNvSpPr txBox="1"/>
              <p:nvPr/>
            </p:nvSpPr>
            <p:spPr>
              <a:xfrm>
                <a:off x="2923755" y="1144792"/>
                <a:ext cx="4216400" cy="3683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Data:</a:t>
                </a:r>
              </a:p>
              <a:p>
                <a:r>
                  <a:rPr lang="it-IT" sz="1400" dirty="0"/>
                  <a:t>     C</a:t>
                </a:r>
                <a:r>
                  <a:rPr lang="it-IT" sz="1400" baseline="-25000" dirty="0"/>
                  <a:t>D </a:t>
                </a:r>
                <a:r>
                  <a:rPr lang="it-IT" sz="1400" dirty="0"/>
                  <a:t>= 0.5              (drag </a:t>
                </a:r>
                <a:r>
                  <a:rPr lang="it-IT" sz="1400" dirty="0" err="1"/>
                  <a:t>coefficient</a:t>
                </a:r>
                <a:r>
                  <a:rPr lang="it-IT" sz="1400" dirty="0"/>
                  <a:t>)</a:t>
                </a:r>
              </a:p>
              <a:p>
                <a:r>
                  <a:rPr lang="it-IT" sz="1400" dirty="0"/>
                  <a:t>     C</a:t>
                </a:r>
                <a:r>
                  <a:rPr lang="it-IT" sz="1400" baseline="-25000" dirty="0"/>
                  <a:t>L </a:t>
                </a:r>
                <a:r>
                  <a:rPr lang="it-IT" sz="1400" dirty="0"/>
                  <a:t>= 0.2               (lift </a:t>
                </a:r>
                <a:r>
                  <a:rPr lang="it-IT" sz="1400" dirty="0" err="1"/>
                  <a:t>coefficient</a:t>
                </a:r>
                <a:r>
                  <a:rPr lang="it-IT" sz="1400" dirty="0"/>
                  <a:t>)</a:t>
                </a:r>
              </a:p>
              <a:p>
                <a:r>
                  <a:rPr lang="it-IT" sz="1400" dirty="0"/>
                  <a:t>     </a:t>
                </a:r>
                <a:r>
                  <a:rPr lang="el-GR" sz="1400" dirty="0"/>
                  <a:t>α</a:t>
                </a:r>
                <a:r>
                  <a:rPr lang="it-IT" sz="1400" dirty="0"/>
                  <a:t> = 0.0005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1400" dirty="0"/>
                  <a:t>  (</a:t>
                </a:r>
                <a:r>
                  <a:rPr lang="it-IT" sz="1400" dirty="0" err="1"/>
                  <a:t>fuel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consumption</a:t>
                </a:r>
                <a:r>
                  <a:rPr lang="it-IT" sz="1400" dirty="0"/>
                  <a:t>)</a:t>
                </a:r>
              </a:p>
              <a:p>
                <a:r>
                  <a:rPr lang="it-IT" sz="1400" dirty="0"/>
                  <a:t>     g = 9.81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1400" dirty="0"/>
                  <a:t>         (</a:t>
                </a:r>
                <a:r>
                  <a:rPr lang="it-IT" sz="1400" dirty="0" err="1"/>
                  <a:t>gravity</a:t>
                </a:r>
                <a:r>
                  <a:rPr lang="it-IT" sz="1400" dirty="0"/>
                  <a:t>)</a:t>
                </a:r>
              </a:p>
              <a:p>
                <a:r>
                  <a:rPr lang="it-IT" sz="1400" dirty="0"/>
                  <a:t>     S = 2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400" dirty="0"/>
                  <a:t>            (</a:t>
                </a:r>
                <a:r>
                  <a:rPr lang="it-IT" sz="1400" dirty="0" err="1"/>
                  <a:t>areodynamic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surface</a:t>
                </a:r>
                <a:r>
                  <a:rPr lang="it-IT" sz="1400" dirty="0"/>
                  <a:t>)</a:t>
                </a:r>
              </a:p>
              <a:p>
                <a:r>
                  <a:rPr lang="it-IT" sz="1400" dirty="0"/>
                  <a:t>     </a:t>
                </a:r>
                <a:r>
                  <a:rPr lang="el-GR" sz="1400" dirty="0"/>
                  <a:t>ρ</a:t>
                </a:r>
                <a:r>
                  <a:rPr lang="it-IT" sz="1400" dirty="0"/>
                  <a:t> = 1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1400" dirty="0"/>
                  <a:t>             (air </a:t>
                </a:r>
                <a:r>
                  <a:rPr lang="it-IT" sz="1400" dirty="0" err="1"/>
                  <a:t>density</a:t>
                </a:r>
                <a:r>
                  <a:rPr lang="it-IT" sz="1400" dirty="0"/>
                  <a:t>)</a:t>
                </a:r>
              </a:p>
              <a:p>
                <a:endParaRPr lang="it-IT" sz="1400" dirty="0"/>
              </a:p>
              <a:p>
                <a:r>
                  <a:rPr lang="it-IT" sz="1400" u="sng" dirty="0"/>
                  <a:t>State </a:t>
                </a:r>
                <a:r>
                  <a:rPr lang="it-IT" sz="1400" u="sng" dirty="0" err="1"/>
                  <a:t>variables</a:t>
                </a:r>
                <a:r>
                  <a:rPr lang="it-IT" sz="1400" u="sng" dirty="0"/>
                  <a:t> and control action:</a:t>
                </a:r>
              </a:p>
              <a:p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:  </a:t>
                </a:r>
                <a:r>
                  <a:rPr lang="it-IT" sz="1400" dirty="0" err="1"/>
                  <a:t>height</a:t>
                </a:r>
                <a:r>
                  <a:rPr lang="it-IT" sz="1400" dirty="0"/>
                  <a:t>    [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400" dirty="0"/>
                  <a:t>]</a:t>
                </a:r>
              </a:p>
              <a:p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:  speed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sz="1400" dirty="0"/>
              </a:p>
              <a:p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:  mass   [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it-IT" sz="1400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:  shuttle </a:t>
                </a:r>
                <a:r>
                  <a:rPr lang="it-IT" sz="1400" dirty="0" err="1"/>
                  <a:t>inclination</a:t>
                </a:r>
                <a:r>
                  <a:rPr lang="it-IT" sz="1400" dirty="0"/>
                  <a:t>   [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it-IT" sz="1400" dirty="0"/>
                  <a:t>]</a:t>
                </a:r>
              </a:p>
              <a:p>
                <a:r>
                  <a:rPr lang="it-IT" sz="1400" dirty="0"/>
                  <a:t>   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400" dirty="0"/>
                  <a:t> :    control </a:t>
                </a:r>
                <a:r>
                  <a:rPr lang="it-IT" sz="1400" dirty="0" err="1"/>
                  <a:t>thrust</a:t>
                </a:r>
                <a:r>
                  <a:rPr lang="it-IT" sz="1400" dirty="0"/>
                  <a:t> 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1400" dirty="0"/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D80AC9B-9088-372D-DB84-FE324470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55" y="1144792"/>
                <a:ext cx="4216400" cy="3683188"/>
              </a:xfrm>
              <a:prstGeom prst="rect">
                <a:avLst/>
              </a:prstGeom>
              <a:blipFill>
                <a:blip r:embed="rId3"/>
                <a:stretch>
                  <a:fillRect l="-434" t="-3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2A47D-862C-850F-855F-32644DABE838}"/>
              </a:ext>
            </a:extLst>
          </p:cNvPr>
          <p:cNvSpPr txBox="1"/>
          <p:nvPr/>
        </p:nvSpPr>
        <p:spPr>
          <a:xfrm>
            <a:off x="6095999" y="3357557"/>
            <a:ext cx="633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Method: </a:t>
            </a:r>
            <a:r>
              <a:rPr lang="it-IT" sz="1400" b="1" dirty="0" err="1"/>
              <a:t>direct</a:t>
            </a:r>
            <a:r>
              <a:rPr lang="it-IT" sz="1400" b="1" dirty="0"/>
              <a:t> </a:t>
            </a:r>
            <a:r>
              <a:rPr lang="it-IT" sz="1400" b="1" dirty="0" err="1"/>
              <a:t>transcription</a:t>
            </a:r>
            <a:r>
              <a:rPr lang="it-IT" sz="1400" b="1" dirty="0"/>
              <a:t> (</a:t>
            </a:r>
            <a:r>
              <a:rPr lang="it-IT" sz="1400" b="1" dirty="0" err="1"/>
              <a:t>direct</a:t>
            </a:r>
            <a:r>
              <a:rPr lang="it-IT" sz="1400" b="1" dirty="0"/>
              <a:t> </a:t>
            </a:r>
            <a:r>
              <a:rPr lang="it-IT" sz="1400" b="1" dirty="0" err="1"/>
              <a:t>method</a:t>
            </a:r>
            <a:r>
              <a:rPr lang="it-IT" sz="1400" b="1" dirty="0"/>
              <a:t>)  </a:t>
            </a:r>
            <a:r>
              <a:rPr lang="it-IT" sz="1400" b="1" dirty="0">
                <a:sym typeface="Wingdings" panose="05000000000000000000" pitchFamily="2" charset="2"/>
              </a:rPr>
              <a:t>  free end time, </a:t>
            </a:r>
            <a:r>
              <a:rPr lang="it-IT" sz="1400" b="1" dirty="0" err="1">
                <a:sym typeface="Wingdings" panose="05000000000000000000" pitchFamily="2" charset="2"/>
              </a:rPr>
              <a:t>constraints</a:t>
            </a:r>
            <a:endParaRPr lang="it-IT" sz="1400" b="1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9F37EDB-229E-4F15-E7BD-49C237AE6ABD}"/>
              </a:ext>
            </a:extLst>
          </p:cNvPr>
          <p:cNvCxnSpPr>
            <a:cxnSpLocks/>
          </p:cNvCxnSpPr>
          <p:nvPr/>
        </p:nvCxnSpPr>
        <p:spPr>
          <a:xfrm>
            <a:off x="6099387" y="702734"/>
            <a:ext cx="0" cy="6002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20E102-7DDD-4AC1-04B9-43AC6AC0DC08}"/>
              </a:ext>
            </a:extLst>
          </p:cNvPr>
          <p:cNvSpPr txBox="1"/>
          <p:nvPr/>
        </p:nvSpPr>
        <p:spPr>
          <a:xfrm>
            <a:off x="90648" y="4615081"/>
            <a:ext cx="300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Equations of </a:t>
            </a:r>
            <a:r>
              <a:rPr lang="it-IT" sz="1400" u="sng" dirty="0" err="1"/>
              <a:t>motion</a:t>
            </a:r>
            <a:r>
              <a:rPr lang="it-IT" sz="1400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45E0CFC-2CB9-2495-05E4-617B9D72198D}"/>
                  </a:ext>
                </a:extLst>
              </p:cNvPr>
              <p:cNvSpPr txBox="1"/>
              <p:nvPr/>
            </p:nvSpPr>
            <p:spPr>
              <a:xfrm>
                <a:off x="2923755" y="4615081"/>
                <a:ext cx="3138123" cy="1348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Initial and target </a:t>
                </a:r>
                <a:r>
                  <a:rPr lang="it-IT" sz="1400" u="sng" dirty="0" err="1"/>
                  <a:t>coditions</a:t>
                </a:r>
                <a:r>
                  <a:rPr lang="it-IT" sz="1400" u="sng" dirty="0"/>
                  <a:t>:</a:t>
                </a:r>
              </a:p>
              <a:p>
                <a:r>
                  <a:rPr lang="it-IT" sz="1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50000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400" dirty="0"/>
              </a:p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=100</m:t>
                    </m:r>
                    <m:f>
                      <m:f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1000</m:t>
                    </m:r>
                    <m:f>
                      <m:f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sz="1400" b="0" dirty="0"/>
              </a:p>
              <a:p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=20000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=10000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it-IT" sz="1400" b="0" dirty="0"/>
              </a:p>
              <a:p>
                <a:r>
                  <a:rPr lang="it-IT" sz="14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45E0CFC-2CB9-2495-05E4-617B9D72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55" y="4615081"/>
                <a:ext cx="3138123" cy="1348574"/>
              </a:xfrm>
              <a:prstGeom prst="rect">
                <a:avLst/>
              </a:prstGeom>
              <a:blipFill>
                <a:blip r:embed="rId5"/>
                <a:stretch>
                  <a:fillRect l="-584" t="-9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FCC6FA8-B569-AEC7-26AC-1616BA29FA0F}"/>
                  </a:ext>
                </a:extLst>
              </p:cNvPr>
              <p:cNvSpPr txBox="1"/>
              <p:nvPr/>
            </p:nvSpPr>
            <p:spPr>
              <a:xfrm>
                <a:off x="6092614" y="712543"/>
                <a:ext cx="6638785" cy="260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Cost </a:t>
                </a:r>
                <a:r>
                  <a:rPr lang="it-IT" sz="1400" u="sng" dirty="0" err="1"/>
                  <a:t>functional</a:t>
                </a:r>
                <a:r>
                  <a:rPr lang="it-IT" sz="1400" u="sng" dirty="0"/>
                  <a:t> (</a:t>
                </a:r>
                <a:r>
                  <a:rPr lang="it-IT" sz="1400" u="sng" dirty="0" err="1"/>
                  <a:t>imposed</a:t>
                </a:r>
                <a:r>
                  <a:rPr lang="it-IT" sz="1400" u="sng" dirty="0"/>
                  <a:t> end time and free end time):</a:t>
                </a:r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400" dirty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400" dirty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it-IT" sz="1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sub>
                        </m:sSub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sz="1400" dirty="0"/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400" dirty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400" dirty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sz="14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it-IT" sz="1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sub>
                        </m:sSub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it-IT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it-IT" sz="14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sz="1400" dirty="0"/>
              </a:p>
              <a:p>
                <a:endParaRPr lang="it-IT" sz="1200" dirty="0"/>
              </a:p>
              <a:p>
                <a:r>
                  <a:rPr lang="it-IT" sz="1400" u="sng" dirty="0"/>
                  <a:t>Weights:</a:t>
                </a:r>
              </a:p>
              <a:p>
                <a:r>
                  <a:rPr lang="it-IT" sz="1400" dirty="0"/>
                  <a:t>     for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altitude</a:t>
                </a:r>
                <a:r>
                  <a:rPr lang="it-IT" sz="1400" dirty="0"/>
                  <a:t>: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m:rPr>
                            <m:lit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400" dirty="0"/>
                  <a:t>         altitude (</a:t>
                </a:r>
                <a:r>
                  <a:rPr lang="it-IT" sz="1400" dirty="0" err="1"/>
                  <a:t>integral</a:t>
                </a:r>
                <a:r>
                  <a:rPr lang="it-IT" sz="1400" dirty="0"/>
                  <a:t> cost):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lit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1400" dirty="0"/>
              </a:p>
              <a:p>
                <a:r>
                  <a:rPr lang="it-IT" sz="1400" dirty="0"/>
                  <a:t>     for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velocity</a:t>
                </a:r>
                <a:r>
                  <a:rPr lang="it-IT" sz="1400" dirty="0"/>
                  <a:t>: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lit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400" dirty="0"/>
                  <a:t>      velocity (</a:t>
                </a:r>
                <a:r>
                  <a:rPr lang="it-IT" sz="1400" dirty="0" err="1"/>
                  <a:t>integral</a:t>
                </a:r>
                <a:r>
                  <a:rPr lang="it-IT" sz="1400" dirty="0"/>
                  <a:t> cost):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lit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it-IT" sz="1400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a:rPr lang="it-IT" sz="1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1400" dirty="0"/>
              </a:p>
              <a:p>
                <a:r>
                  <a:rPr lang="it-IT" sz="1400" dirty="0"/>
                  <a:t>     for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mass: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lit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400" dirty="0"/>
                  <a:t>          mass (</a:t>
                </a:r>
                <a:r>
                  <a:rPr lang="it-IT" sz="1400" dirty="0" err="1"/>
                  <a:t>integral</a:t>
                </a:r>
                <a:r>
                  <a:rPr lang="it-IT" sz="1400" dirty="0"/>
                  <a:t> cost):              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for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inclination</a:t>
                </a:r>
                <a:r>
                  <a:rPr lang="it-IT" sz="1400" dirty="0"/>
                  <a:t>:  </a:t>
                </a:r>
                <a14:m>
                  <m:oMath xmlns:m="http://schemas.openxmlformats.org/officeDocument/2006/math">
                    <m:r>
                      <a:rPr lang="it-IT" sz="14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400" dirty="0"/>
                  <a:t>         </a:t>
                </a:r>
                <a:r>
                  <a:rPr lang="it-IT" sz="1400" dirty="0" err="1"/>
                  <a:t>inclination</a:t>
                </a:r>
                <a:r>
                  <a:rPr lang="it-IT" sz="1400" dirty="0"/>
                  <a:t> (</a:t>
                </a:r>
                <a:r>
                  <a:rPr lang="it-IT" sz="1400" dirty="0" err="1"/>
                  <a:t>integral</a:t>
                </a:r>
                <a:r>
                  <a:rPr lang="it-IT" sz="1400" dirty="0"/>
                  <a:t> cost):   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for the control: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m:rPr>
                        <m:lit/>
                      </m:rPr>
                      <a:rPr lang="it-IT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FCC6FA8-B569-AEC7-26AC-1616BA29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14" y="712543"/>
                <a:ext cx="6638785" cy="2605778"/>
              </a:xfrm>
              <a:prstGeom prst="rect">
                <a:avLst/>
              </a:prstGeom>
              <a:blipFill>
                <a:blip r:embed="rId6"/>
                <a:stretch>
                  <a:fillRect l="-275" t="-4684" b="-11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6270E6-1D92-C964-411C-7FD23AA90157}"/>
              </a:ext>
            </a:extLst>
          </p:cNvPr>
          <p:cNvSpPr txBox="1"/>
          <p:nvPr/>
        </p:nvSpPr>
        <p:spPr>
          <a:xfrm>
            <a:off x="551168" y="3739404"/>
            <a:ext cx="2221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*neglect </a:t>
            </a:r>
            <a:r>
              <a:rPr lang="it-IT" sz="1100" i="1" dirty="0" err="1"/>
              <a:t>rotational</a:t>
            </a:r>
            <a:r>
              <a:rPr lang="it-IT" sz="1100" i="1" dirty="0"/>
              <a:t> </a:t>
            </a:r>
            <a:r>
              <a:rPr lang="it-IT" sz="1100" i="1" dirty="0" err="1"/>
              <a:t>inertia</a:t>
            </a:r>
            <a:endParaRPr lang="it-IT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7035439-FEC1-0C66-ACBA-F209E24D3F91}"/>
                  </a:ext>
                </a:extLst>
              </p:cNvPr>
              <p:cNvSpPr txBox="1"/>
              <p:nvPr/>
            </p:nvSpPr>
            <p:spPr>
              <a:xfrm>
                <a:off x="6132334" y="5513436"/>
                <a:ext cx="6499932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Method: </a:t>
                </a:r>
                <a:r>
                  <a:rPr lang="it-IT" sz="1400" b="1" dirty="0" err="1"/>
                  <a:t>direct</a:t>
                </a:r>
                <a:r>
                  <a:rPr lang="it-IT" sz="1400" b="1" dirty="0"/>
                  <a:t> single shooting (</a:t>
                </a:r>
                <a:r>
                  <a:rPr lang="it-IT" sz="1400" b="1" dirty="0" err="1"/>
                  <a:t>direct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method</a:t>
                </a:r>
                <a:r>
                  <a:rPr lang="it-IT" sz="1400" b="1" dirty="0"/>
                  <a:t>)  </a:t>
                </a:r>
                <a:r>
                  <a:rPr lang="it-IT" sz="1400" b="1" dirty="0">
                    <a:sym typeface="Wingdings" panose="05000000000000000000" pitchFamily="2" charset="2"/>
                  </a:rPr>
                  <a:t>  </a:t>
                </a:r>
                <a:r>
                  <a:rPr lang="it-IT" sz="1400" b="1" dirty="0" err="1">
                    <a:sym typeface="Wingdings" panose="05000000000000000000" pitchFamily="2" charset="2"/>
                  </a:rPr>
                  <a:t>imposed</a:t>
                </a:r>
                <a:r>
                  <a:rPr lang="it-IT" sz="1400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it-IT" sz="1400" b="1" dirty="0">
                    <a:sym typeface="Wingdings" panose="05000000000000000000" pitchFamily="2" charset="2"/>
                  </a:rPr>
                  <a:t>, </a:t>
                </a:r>
                <a:r>
                  <a:rPr lang="it-IT" sz="1400" b="1" dirty="0" err="1">
                    <a:sym typeface="Wingdings" panose="05000000000000000000" pitchFamily="2" charset="2"/>
                  </a:rPr>
                  <a:t>unconstr</a:t>
                </a:r>
                <a:r>
                  <a:rPr lang="it-IT" sz="1400" b="1" dirty="0">
                    <a:sym typeface="Wingdings" panose="05000000000000000000" pitchFamily="2" charset="2"/>
                  </a:rPr>
                  <a:t>. </a:t>
                </a:r>
                <a:endParaRPr lang="it-IT" sz="1400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7035439-FEC1-0C66-ACBA-F209E24D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34" y="5513436"/>
                <a:ext cx="6499932" cy="328167"/>
              </a:xfrm>
              <a:prstGeom prst="rect">
                <a:avLst/>
              </a:prstGeom>
              <a:blipFill>
                <a:blip r:embed="rId7"/>
                <a:stretch>
                  <a:fillRect l="-281" t="-1852" b="-14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4B58D6E-1AA4-AB73-7F6A-18A97A0628F7}"/>
                  </a:ext>
                </a:extLst>
              </p:cNvPr>
              <p:cNvSpPr txBox="1"/>
              <p:nvPr/>
            </p:nvSpPr>
            <p:spPr>
              <a:xfrm>
                <a:off x="6339675" y="3591255"/>
                <a:ext cx="5504919" cy="1853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Time steps for </a:t>
                </a:r>
                <a:r>
                  <a:rPr lang="it-IT" sz="1400" u="sng" dirty="0" err="1"/>
                  <a:t>discretisation</a:t>
                </a:r>
                <a:r>
                  <a:rPr lang="it-IT" sz="1400" u="sng" dirty="0"/>
                  <a:t>:</a:t>
                </a:r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201</m:t>
                    </m:r>
                  </m:oMath>
                </a14:m>
                <a:endParaRPr lang="it-IT" sz="1200" dirty="0"/>
              </a:p>
              <a:p>
                <a:r>
                  <a:rPr lang="it-IT" sz="1400" u="sng" dirty="0" err="1"/>
                  <a:t>Constraints</a:t>
                </a:r>
                <a:r>
                  <a:rPr lang="it-IT" sz="1400" u="sng" dirty="0"/>
                  <a:t>:</a:t>
                </a:r>
                <a:r>
                  <a:rPr lang="it-IT" sz="1400" dirty="0"/>
                  <a:t>			</a:t>
                </a:r>
                <a:r>
                  <a:rPr lang="it-IT" sz="1400" u="sng" dirty="0"/>
                  <a:t>Weight on </a:t>
                </a:r>
                <a:r>
                  <a:rPr lang="it-IT" sz="1400" u="sng" dirty="0" err="1"/>
                  <a:t>final</a:t>
                </a:r>
                <a:r>
                  <a:rPr lang="it-IT" sz="1400" u="sng" dirty="0"/>
                  <a:t> time:</a:t>
                </a:r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=0                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4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4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=0              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=50000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                    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it-IT" sz="1400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=0              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=2000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=5000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=20000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it-IT" sz="1400" dirty="0"/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it-IT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=90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4B58D6E-1AA4-AB73-7F6A-18A97A06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75" y="3591255"/>
                <a:ext cx="5504919" cy="1853584"/>
              </a:xfrm>
              <a:prstGeom prst="rect">
                <a:avLst/>
              </a:prstGeom>
              <a:blipFill>
                <a:blip r:embed="rId8"/>
                <a:stretch>
                  <a:fillRect l="-332" t="-6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291CB7-41B1-C8BC-6393-8301B8081700}"/>
                  </a:ext>
                </a:extLst>
              </p:cNvPr>
              <p:cNvSpPr txBox="1"/>
              <p:nvPr/>
            </p:nvSpPr>
            <p:spPr>
              <a:xfrm>
                <a:off x="6339675" y="5748881"/>
                <a:ext cx="6096000" cy="97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u="sng" dirty="0"/>
                  <a:t>Time steps for </a:t>
                </a:r>
                <a:r>
                  <a:rPr lang="it-IT" sz="1400" u="sng" dirty="0" err="1"/>
                  <a:t>discretisation</a:t>
                </a:r>
                <a:r>
                  <a:rPr lang="it-IT" sz="1400" u="sng" dirty="0"/>
                  <a:t>:</a:t>
                </a:r>
              </a:p>
              <a:p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01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40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400" dirty="0"/>
              </a:p>
              <a:p>
                <a:r>
                  <a:rPr lang="it-IT" sz="1400" u="sng" dirty="0" err="1"/>
                  <a:t>Constraints</a:t>
                </a:r>
                <a:r>
                  <a:rPr lang="it-IT" sz="1400" u="sng" dirty="0"/>
                  <a:t>:</a:t>
                </a:r>
              </a:p>
              <a:p>
                <a:r>
                  <a:rPr lang="it-IT" sz="1400" dirty="0"/>
                  <a:t>     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=110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3291CB7-41B1-C8BC-6393-8301B808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75" y="5748881"/>
                <a:ext cx="6096000" cy="971356"/>
              </a:xfrm>
              <a:prstGeom prst="rect">
                <a:avLst/>
              </a:prstGeom>
              <a:blipFill>
                <a:blip r:embed="rId9"/>
                <a:stretch>
                  <a:fillRect l="-300" t="-1258" b="-50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968151B-DB90-3E81-86F9-C64BA7986C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316" y="1222280"/>
            <a:ext cx="2867392" cy="2537233"/>
          </a:xfrm>
          <a:prstGeom prst="rect">
            <a:avLst/>
          </a:prstGeom>
        </p:spPr>
      </p:pic>
      <p:pic>
        <p:nvPicPr>
          <p:cNvPr id="6" name="Immagine 5" descr="Immagine che contiene testo, Carattere, calligrafia, linea&#10;&#10;Descrizione generata automaticamente">
            <a:extLst>
              <a:ext uri="{FF2B5EF4-FFF2-40B4-BE49-F238E27FC236}">
                <a16:creationId xmlns:a16="http://schemas.microsoft.com/office/drawing/2014/main" id="{49BC9BD1-893A-0819-64CA-23C4F45871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8" y="4848862"/>
            <a:ext cx="2979697" cy="14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33C6-85CB-6171-3A7F-F542BDF5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1B18755-9DBF-E79B-907E-C698FB54E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2603" r="6599"/>
          <a:stretch/>
        </p:blipFill>
        <p:spPr>
          <a:xfrm>
            <a:off x="9270403" y="4580026"/>
            <a:ext cx="2851309" cy="2190049"/>
          </a:xfrm>
          <a:prstGeom prst="rect">
            <a:avLst/>
          </a:prstGeom>
        </p:spPr>
      </p:pic>
      <p:pic>
        <p:nvPicPr>
          <p:cNvPr id="26" name="Immagine 2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A58619F-A804-E7AA-8562-F03AFC23E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" t="2827" r="8921" b="1571"/>
          <a:stretch/>
        </p:blipFill>
        <p:spPr>
          <a:xfrm>
            <a:off x="9933534" y="1299141"/>
            <a:ext cx="2156402" cy="1792503"/>
          </a:xfrm>
          <a:prstGeom prst="rect">
            <a:avLst/>
          </a:prstGeom>
        </p:spPr>
      </p:pic>
      <p:pic>
        <p:nvPicPr>
          <p:cNvPr id="22" name="Immagine 21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583F4BE5-25A4-C3DB-45C3-ED8186EA8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3606" r="8147" b="3806"/>
          <a:stretch/>
        </p:blipFill>
        <p:spPr>
          <a:xfrm>
            <a:off x="6132169" y="803385"/>
            <a:ext cx="3801365" cy="2784016"/>
          </a:xfrm>
          <a:prstGeom prst="rect">
            <a:avLst/>
          </a:prstGeom>
        </p:spPr>
      </p:pic>
      <p:pic>
        <p:nvPicPr>
          <p:cNvPr id="18" name="Immagine 1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2ABEA39C-E13D-93D4-B72A-4EFA6C9C0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479" r="8562" b="1523"/>
          <a:stretch/>
        </p:blipFill>
        <p:spPr>
          <a:xfrm>
            <a:off x="3846665" y="1338352"/>
            <a:ext cx="2150011" cy="1776781"/>
          </a:xfrm>
          <a:prstGeom prst="rect">
            <a:avLst/>
          </a:prstGeom>
        </p:spPr>
      </p:pic>
      <p:pic>
        <p:nvPicPr>
          <p:cNvPr id="15" name="Immagine 1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440EC03-1FBB-17F5-BD63-81C60B89D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3755" r="8206" b="2738"/>
          <a:stretch/>
        </p:blipFill>
        <p:spPr>
          <a:xfrm>
            <a:off x="45295" y="819830"/>
            <a:ext cx="3801370" cy="2813827"/>
          </a:xfrm>
          <a:prstGeom prst="rect">
            <a:avLst/>
          </a:prstGeom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F7507C2-9A01-9B2F-E51F-D88E8F6E8B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r="8277"/>
          <a:stretch/>
        </p:blipFill>
        <p:spPr>
          <a:xfrm>
            <a:off x="6140844" y="4580026"/>
            <a:ext cx="3064584" cy="2190051"/>
          </a:xfrm>
          <a:prstGeom prst="rect">
            <a:avLst/>
          </a:prstGeom>
        </p:spPr>
      </p:pic>
      <p:pic>
        <p:nvPicPr>
          <p:cNvPr id="32" name="Immagine 3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1E60BBE-2EBE-6663-ECD3-5A757F656F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"/>
          <a:stretch/>
        </p:blipFill>
        <p:spPr>
          <a:xfrm>
            <a:off x="2865157" y="4612753"/>
            <a:ext cx="3201449" cy="2157323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DF845A0-526B-ED8C-06B6-26EE26989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267"/>
            <a:ext cx="9144000" cy="516467"/>
          </a:xfrm>
        </p:spPr>
        <p:txBody>
          <a:bodyPr>
            <a:normAutofit/>
          </a:bodyPr>
          <a:lstStyle/>
          <a:p>
            <a:r>
              <a:rPr lang="it-IT" sz="2800" b="1" dirty="0"/>
              <a:t>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AB2D6C-6A6F-898D-24DF-25F5B5403DFB}"/>
              </a:ext>
            </a:extLst>
          </p:cNvPr>
          <p:cNvSpPr txBox="1"/>
          <p:nvPr/>
        </p:nvSpPr>
        <p:spPr>
          <a:xfrm>
            <a:off x="135581" y="422798"/>
            <a:ext cx="58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Unconstrained</a:t>
            </a:r>
            <a:r>
              <a:rPr lang="it-IT" sz="1400" b="1" dirty="0"/>
              <a:t>, </a:t>
            </a:r>
            <a:r>
              <a:rPr lang="it-IT" sz="1400" b="1" dirty="0" err="1"/>
              <a:t>imposed</a:t>
            </a:r>
            <a:r>
              <a:rPr lang="it-IT" sz="1400" b="1" dirty="0"/>
              <a:t> end time case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8A069F-46F6-45C3-03A9-EBB2E30AC2E4}"/>
              </a:ext>
            </a:extLst>
          </p:cNvPr>
          <p:cNvSpPr txBox="1"/>
          <p:nvPr/>
        </p:nvSpPr>
        <p:spPr>
          <a:xfrm>
            <a:off x="6183103" y="422797"/>
            <a:ext cx="594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Constrained</a:t>
            </a:r>
            <a:r>
              <a:rPr lang="it-IT" sz="1400" b="1" dirty="0"/>
              <a:t>, free end time case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7017F45-CD0E-AECE-35DD-7B7C4B0A2B06}"/>
              </a:ext>
            </a:extLst>
          </p:cNvPr>
          <p:cNvCxnSpPr>
            <a:cxnSpLocks/>
          </p:cNvCxnSpPr>
          <p:nvPr/>
        </p:nvCxnSpPr>
        <p:spPr>
          <a:xfrm>
            <a:off x="6099387" y="702734"/>
            <a:ext cx="0" cy="6002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1923DC7-4363-9852-6026-E6B9B595EDA7}"/>
                  </a:ext>
                </a:extLst>
              </p:cNvPr>
              <p:cNvSpPr txBox="1"/>
              <p:nvPr/>
            </p:nvSpPr>
            <p:spPr>
              <a:xfrm>
                <a:off x="3139489" y="3722910"/>
                <a:ext cx="2721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Direct single shooting: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elapsed</a:t>
                </a:r>
                <a:r>
                  <a:rPr lang="it-IT" sz="1400" dirty="0"/>
                  <a:t> time: 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it-IT" sz="1400" dirty="0"/>
                  <a:t> ;       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initial</a:t>
                </a:r>
                <a:r>
                  <a:rPr lang="it-IT" sz="1400" dirty="0"/>
                  <a:t> cost:      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791.34</m:t>
                    </m:r>
                  </m:oMath>
                </a14:m>
                <a:r>
                  <a:rPr lang="it-IT" sz="1400" dirty="0"/>
                  <a:t> ;       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cost:         </a:t>
                </a:r>
                <a14:m>
                  <m:oMath xmlns:m="http://schemas.openxmlformats.org/officeDocument/2006/math">
                    <m:r>
                      <a:rPr lang="it-IT" sz="1400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.94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1923DC7-4363-9852-6026-E6B9B595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89" y="3722910"/>
                <a:ext cx="2721251" cy="954107"/>
              </a:xfrm>
              <a:prstGeom prst="rect">
                <a:avLst/>
              </a:prstGeom>
              <a:blipFill>
                <a:blip r:embed="rId10"/>
                <a:stretch>
                  <a:fillRect l="-673"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E735198-1B03-BD77-C523-576F007314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r="7427"/>
          <a:stretch/>
        </p:blipFill>
        <p:spPr>
          <a:xfrm>
            <a:off x="70288" y="4634518"/>
            <a:ext cx="2932368" cy="21355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C90698A-65EA-7C6D-953C-321C63B94F02}"/>
                  </a:ext>
                </a:extLst>
              </p:cNvPr>
              <p:cNvSpPr txBox="1"/>
              <p:nvPr/>
            </p:nvSpPr>
            <p:spPr>
              <a:xfrm>
                <a:off x="6235897" y="3608670"/>
                <a:ext cx="2398149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Direct </a:t>
                </a:r>
                <a:r>
                  <a:rPr lang="it-IT" sz="1400" u="sng" dirty="0" err="1"/>
                  <a:t>transcription</a:t>
                </a:r>
                <a:r>
                  <a:rPr lang="it-IT" sz="1400" u="sng" dirty="0"/>
                  <a:t>, test 1:</a:t>
                </a:r>
              </a:p>
              <a:p>
                <a:r>
                  <a:rPr lang="it-IT" sz="1400" dirty="0"/>
                  <a:t>    </a:t>
                </a:r>
                <a:r>
                  <a:rPr lang="it-IT" sz="1400" dirty="0" err="1"/>
                  <a:t>elapsed</a:t>
                </a:r>
                <a:r>
                  <a:rPr lang="it-IT" sz="1400" dirty="0"/>
                  <a:t> time: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436 </m:t>
                    </m:r>
                    <m:r>
                      <m:rPr>
                        <m:sty m:val="p"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it-IT" sz="1400" dirty="0"/>
                  <a:t> ;        </a:t>
                </a:r>
              </a:p>
              <a:p>
                <a:r>
                  <a:rPr lang="it-IT" sz="1400" dirty="0"/>
                  <a:t>   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cost: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8.77</m:t>
                    </m:r>
                  </m:oMath>
                </a14:m>
                <a:r>
                  <a:rPr lang="it-IT" sz="1400" dirty="0"/>
                  <a:t>;       </a:t>
                </a:r>
              </a:p>
              <a:p>
                <a:r>
                  <a:rPr lang="it-IT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=87.22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C90698A-65EA-7C6D-953C-321C63B9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97" y="3608670"/>
                <a:ext cx="2398149" cy="971356"/>
              </a:xfrm>
              <a:prstGeom prst="rect">
                <a:avLst/>
              </a:prstGeom>
              <a:blipFill>
                <a:blip r:embed="rId12"/>
                <a:stretch>
                  <a:fillRect l="-763" t="-1258" b="-6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5FB5257-CFF0-10BF-1D7C-D409530812B6}"/>
                  </a:ext>
                </a:extLst>
              </p:cNvPr>
              <p:cNvSpPr txBox="1"/>
              <p:nvPr/>
            </p:nvSpPr>
            <p:spPr>
              <a:xfrm>
                <a:off x="9380872" y="3608808"/>
                <a:ext cx="2363070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Direct </a:t>
                </a:r>
                <a:r>
                  <a:rPr lang="it-IT" sz="1400" u="sng" dirty="0" err="1"/>
                  <a:t>transcription</a:t>
                </a:r>
                <a:r>
                  <a:rPr lang="it-IT" sz="1400" u="sng" dirty="0"/>
                  <a:t>, test 2:</a:t>
                </a:r>
              </a:p>
              <a:p>
                <a:r>
                  <a:rPr lang="it-IT" sz="1400" dirty="0"/>
                  <a:t>    </a:t>
                </a:r>
                <a:r>
                  <a:rPr lang="it-IT" sz="1400" dirty="0" err="1"/>
                  <a:t>elapsed</a:t>
                </a:r>
                <a:r>
                  <a:rPr lang="it-IT" sz="1400" dirty="0"/>
                  <a:t> time: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456 </m:t>
                    </m:r>
                    <m:r>
                      <m:rPr>
                        <m:sty m:val="p"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it-IT" sz="1400" dirty="0"/>
                  <a:t> ;        </a:t>
                </a:r>
              </a:p>
              <a:p>
                <a:r>
                  <a:rPr lang="it-IT" sz="1400" dirty="0"/>
                  <a:t>   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cost: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10.10</m:t>
                    </m:r>
                  </m:oMath>
                </a14:m>
                <a:r>
                  <a:rPr lang="it-IT" sz="1400" dirty="0"/>
                  <a:t> ;        </a:t>
                </a:r>
              </a:p>
              <a:p>
                <a:r>
                  <a:rPr lang="it-IT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68.51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5FB5257-CFF0-10BF-1D7C-D40953081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872" y="3608808"/>
                <a:ext cx="2363070" cy="971356"/>
              </a:xfrm>
              <a:prstGeom prst="rect">
                <a:avLst/>
              </a:prstGeom>
              <a:blipFill>
                <a:blip r:embed="rId13"/>
                <a:stretch>
                  <a:fillRect l="-775" t="-1258" b="-6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9C7B395-50D1-970A-640E-BDDA777AEAEE}"/>
                  </a:ext>
                </a:extLst>
              </p:cNvPr>
              <p:cNvSpPr txBox="1"/>
              <p:nvPr/>
            </p:nvSpPr>
            <p:spPr>
              <a:xfrm>
                <a:off x="207121" y="3702668"/>
                <a:ext cx="2721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u="sng" dirty="0"/>
                  <a:t>Direct </a:t>
                </a:r>
                <a:r>
                  <a:rPr lang="it-IT" sz="1400" u="sng" dirty="0" err="1"/>
                  <a:t>transcription</a:t>
                </a:r>
                <a:r>
                  <a:rPr lang="it-IT" sz="1400" u="sng" dirty="0"/>
                  <a:t>: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elapsed</a:t>
                </a:r>
                <a:r>
                  <a:rPr lang="it-IT" sz="1400" dirty="0"/>
                  <a:t> time:  7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sz="1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it-IT" sz="1400" dirty="0"/>
                  <a:t> ;       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initial</a:t>
                </a:r>
                <a:r>
                  <a:rPr lang="it-IT" sz="1400" dirty="0"/>
                  <a:t> cost:       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</a:rPr>
                      <m:t>791.34</m:t>
                    </m:r>
                  </m:oMath>
                </a14:m>
                <a:r>
                  <a:rPr lang="it-IT" sz="1400" dirty="0"/>
                  <a:t> ;       </a:t>
                </a:r>
              </a:p>
              <a:p>
                <a:r>
                  <a:rPr lang="it-IT" sz="1400" dirty="0"/>
                  <a:t>   </a:t>
                </a:r>
                <a:r>
                  <a:rPr lang="it-IT" sz="1400" dirty="0" err="1"/>
                  <a:t>final</a:t>
                </a:r>
                <a:r>
                  <a:rPr lang="it-IT" sz="1400" dirty="0"/>
                  <a:t> cost:        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9.01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9C7B395-50D1-970A-640E-BDDA777A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1" y="3702668"/>
                <a:ext cx="2721251" cy="954107"/>
              </a:xfrm>
              <a:prstGeom prst="rect">
                <a:avLst/>
              </a:prstGeom>
              <a:blipFill>
                <a:blip r:embed="rId14"/>
                <a:stretch>
                  <a:fillRect l="-673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17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486</Words>
  <Application>Microsoft Office PowerPoint</Application>
  <PresentationFormat>Widescreen</PresentationFormat>
  <Paragraphs>67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Wingdings</vt:lpstr>
      <vt:lpstr>Tema di Office</vt:lpstr>
      <vt:lpstr>PROBLEM AND 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Riva</dc:creator>
  <cp:lastModifiedBy>Nicola Visentin</cp:lastModifiedBy>
  <cp:revision>32</cp:revision>
  <dcterms:created xsi:type="dcterms:W3CDTF">2024-09-11T08:40:04Z</dcterms:created>
  <dcterms:modified xsi:type="dcterms:W3CDTF">2025-01-09T18:05:02Z</dcterms:modified>
</cp:coreProperties>
</file>