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6E972-D72E-92FF-5BCD-DE02DA2B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B2BC794-90B8-F8DC-1C79-065F1D84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33BD-CCDA-4D81-91DC-EC3A8916A8B4}" type="datetimeFigureOut">
              <a:rPr lang="it-IT" smtClean="0"/>
              <a:t>26/08/2022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33B58A-A184-2C63-F443-D708D521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9A3D89-DE3A-06DB-D745-CF06772E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1AFD-2E26-4938-8CA7-F1175A0F58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684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9DA2442-7C36-9115-B383-47D355B4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C74F64-8CEE-7C04-FA9D-8D9F942E8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62BE5D-DA85-FB68-29FA-4A4FA120D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833BD-CCDA-4D81-91DC-EC3A8916A8B4}" type="datetimeFigureOut">
              <a:rPr lang="it-IT" smtClean="0"/>
              <a:t>26/08/2022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898A9C-FDD0-FBEB-02F6-94DE99045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1BAE36-4454-8268-0DD1-F80D9609B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91AFD-2E26-4938-8CA7-F1175A0F58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137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DAD284-F5F8-99B1-A911-264D7A21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Progetto TIW 2022</a:t>
            </a:r>
            <a:br>
              <a:rPr lang="it-IT"/>
            </a:br>
            <a:r>
              <a:rPr lang="it-IT"/>
              <a:t>Esercizio 3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03692D5-0621-B361-AE3C-D2BE865AE1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0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6575DBF5-A450-1D50-468E-DC4CF053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it-IT"/>
            </a:br>
            <a:br>
              <a:rPr lang="it-IT"/>
            </a:br>
            <a:br>
              <a:rPr lang="it-IT"/>
            </a:br>
            <a:br>
              <a:rPr lang="it-IT"/>
            </a:br>
            <a:br>
              <a:rPr lang="it-IT"/>
            </a:br>
            <a:br>
              <a:rPr lang="it-IT"/>
            </a:br>
            <a:br>
              <a:rPr lang="it-IT"/>
            </a:br>
            <a:br>
              <a:rPr lang="it-IT"/>
            </a:br>
            <a:br>
              <a:rPr lang="it-IT"/>
            </a:br>
            <a:br>
              <a:rPr lang="it-IT"/>
            </a:br>
            <a:br>
              <a:rPr lang="it-IT"/>
            </a:br>
            <a:br>
              <a:rPr lang="it-IT"/>
            </a:br>
            <a:br>
              <a:rPr lang="it-IT"/>
            </a:br>
            <a:br>
              <a:rPr lang="it-IT"/>
            </a:br>
            <a:br>
              <a:rPr lang="it-IT"/>
            </a:br>
            <a:br>
              <a:rPr lang="it-IT"/>
            </a:br>
            <a:br>
              <a:rPr lang="it-IT"/>
            </a:br>
            <a:br>
              <a:rPr lang="it-IT"/>
            </a:br>
            <a:br>
              <a:rPr lang="it-IT"/>
            </a:br>
            <a:br>
              <a:rPr lang="it-IT"/>
            </a:br>
            <a:br>
              <a:rPr lang="it-IT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37E1E23-AF60-7714-3617-E1140CA8AD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4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021838FE-D681-92B4-6760-FAD5E247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Design IFML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9C9B738-5A55-F7C3-BEFB-81610A97FE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1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B279C460-1ADD-7B96-A105-3BE303FA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Login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4BB4A0-BC03-69F3-4A9C-805D88CAD0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9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B46A5385-2C8C-07DF-B743-F13AECA9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ShowHomePage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D6354A-5D3B-F9CB-C66A-9DC17AB46C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9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4FCF7627-CEB1-D769-692A-AF708BB4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showDocumenti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379CC8-E22D-2CAA-EDE1-DA28303D4A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40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90A0591-01AC-0DF1-6C9B-99995F72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showDocumento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CCEC045-C8A9-9754-DB0A-5E2FFF2F47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87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0021D3C3-F2D7-22B5-ED64-F5B46AD7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Crea File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1E19859-9AD8-7F3D-69EA-1A399A74A0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9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B6759693-BE0E-8711-BDC7-DA5A405F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Salvataggio in cronologia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D4E3B17-01AA-EC99-D1AD-DA27ADB4E1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1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BA95EC69-E4CA-74D0-5DEB-00456D35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GoBack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26D4DCF-31EE-6D11-EB33-3CEBB92182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29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AB384804-93FB-2E7C-AAC3-29B41EC7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Sposta Documento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F5C495E-9D87-695E-4C11-2D7CD6548C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5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FFDB92B8-30CE-C143-BE4A-C117EFEC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GESTIONE DOCUMENTI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B81D583-E1AE-1366-A108-06E65CB4A2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59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C6E66629-97AF-A332-E5C7-52F33108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Cancella Documento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C314C90-1447-D83B-F1CC-A86BEB5410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4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EB6EA1B8-D6FE-9398-F643-6509B727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Analisi dei dati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3C994ED-F073-992C-C5DD-01618D3A26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7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F5ADCF64-25A9-C767-0E4C-FA7A6A7D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Database Design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902FDB9-A758-AC99-066A-3D3A56BFB6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4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8EF269EA-6870-76FF-56AA-E8AB570F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Schema logico DB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2781BD-79BF-D73C-DD7B-096A9E8D21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5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CA449F5-4820-D90E-5104-76C39ACE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Schema Logico DB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9E174C7-1CB8-6BD0-773D-F7630FE0FC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6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8987CCF-3AD5-BAF9-AFDB-C86B31ED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Schema Logico DB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8C21608-1F75-17ED-40E6-2294B4907D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485E7820-3CBF-21EE-A752-0A18FA0C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Schema Logico DB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EB0AE7C-C5DB-BA4B-71C3-6A39A1A64A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5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B190886-0CC3-3AFC-26F9-3C636000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Analisi Aggiuntiva (RIA)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7A2F048-04C4-CBC3-084A-41E67A3776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2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di Office</vt:lpstr>
      <vt:lpstr>Progetto TIW 2022 Esercizio 3</vt:lpstr>
      <vt:lpstr>GESTIONE DOCUMENTI</vt:lpstr>
      <vt:lpstr>Analisi dei dati</vt:lpstr>
      <vt:lpstr>Database Design</vt:lpstr>
      <vt:lpstr>Schema logico DB</vt:lpstr>
      <vt:lpstr>Schema Logico DB</vt:lpstr>
      <vt:lpstr>Schema Logico DB</vt:lpstr>
      <vt:lpstr>Schema Logico DB</vt:lpstr>
      <vt:lpstr>Analisi Aggiuntiva (RIA)</vt:lpstr>
      <vt:lpstr>                     </vt:lpstr>
      <vt:lpstr>Design IFML</vt:lpstr>
      <vt:lpstr>Login</vt:lpstr>
      <vt:lpstr>ShowHomePage</vt:lpstr>
      <vt:lpstr>showDocumenti</vt:lpstr>
      <vt:lpstr>showDocumento</vt:lpstr>
      <vt:lpstr>Crea File</vt:lpstr>
      <vt:lpstr>Salvataggio in cronologia</vt:lpstr>
      <vt:lpstr>GoBack</vt:lpstr>
      <vt:lpstr>Sposta Documento</vt:lpstr>
      <vt:lpstr>Cancella Documento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TIW 2022 Esercizio 3</dc:title>
  <dc:creator>Nicola Zarbo</dc:creator>
  <cp:lastModifiedBy>Nicola Zarbo</cp:lastModifiedBy>
  <cp:revision>1</cp:revision>
  <dcterms:created xsi:type="dcterms:W3CDTF">2022-08-26T11:26:17Z</dcterms:created>
  <dcterms:modified xsi:type="dcterms:W3CDTF">2022-08-26T11:26:17Z</dcterms:modified>
</cp:coreProperties>
</file>