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A94F0-D4DC-F653-6B27-C806FECF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706572-39EA-E862-C58B-3121BD17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9036-271D-4C44-913A-14A2DEF76D86}" type="datetimeFigureOut">
              <a:rPr lang="it-IT" smtClean="0"/>
              <a:t>26/08/2022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EF14E1-E665-6A5F-74F2-872B40FB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C517A0-B4FD-0E0E-924D-6EEB1CE3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3A17-CDF0-43FB-8FA5-FBB53E923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53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20C797F-58FC-2397-F180-A78631BA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7E7421-7ADC-E4E4-97C7-C8AD60B6B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38253-86AA-3CD5-14BD-035118063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9036-271D-4C44-913A-14A2DEF76D86}" type="datetimeFigureOut">
              <a:rPr lang="it-IT" smtClean="0"/>
              <a:t>26/08/2022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637802-F410-F637-D72C-0AA9D0853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90AD46-F358-DFB7-8ADE-150762CD1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3A17-CDF0-43FB-8FA5-FBB53E923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39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89E5848-BD6A-3E30-19A4-CF6472E1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Progetto TIW 2022</a:t>
            </a:r>
            <a:br>
              <a:rPr lang="it-IT"/>
            </a:br>
            <a:r>
              <a:rPr lang="it-IT"/>
              <a:t>Esercizio 3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63DD46B-2761-678F-2EDB-6B7D07E937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7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525D8-00D2-DC9B-40D6-EA52C9D4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Viste e componenti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E57973-646B-1D8E-7B96-D5DB03D65A30}"/>
              </a:ext>
            </a:extLst>
          </p:cNvPr>
          <p:cNvSpPr txBox="1"/>
          <p:nvPr/>
        </p:nvSpPr>
        <p:spPr>
          <a:xfrm>
            <a:off x="838200" y="1944210"/>
            <a:ext cx="10267765" cy="40780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HomePage</a:t>
            </a:r>
            <a:endParaRPr lang="it-IT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accent6"/>
                </a:solidFill>
              </a:rPr>
              <a:t>Albero cartella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accent6"/>
                </a:solidFill>
              </a:rPr>
              <a:t>Bottone </a:t>
            </a:r>
            <a:r>
              <a:rPr lang="it-IT" sz="1200" dirty="0" err="1">
                <a:solidFill>
                  <a:schemeClr val="accent6"/>
                </a:solidFill>
              </a:rPr>
              <a:t>subCartella</a:t>
            </a:r>
            <a:endParaRPr lang="it-IT" sz="12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accent6"/>
                </a:solidFill>
              </a:rPr>
              <a:t>Bottone 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accent6"/>
                </a:solidFill>
              </a:rPr>
              <a:t>Bottone gestione contenuti</a:t>
            </a:r>
          </a:p>
          <a:p>
            <a:r>
              <a:rPr lang="it-IT" dirty="0">
                <a:solidFill>
                  <a:srgbClr val="FF0000"/>
                </a:solidFill>
              </a:rPr>
              <a:t>Gestione Contenuti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6"/>
                </a:solidFill>
              </a:rPr>
              <a:t>Albero cartelle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6"/>
                </a:solidFill>
              </a:rPr>
              <a:t>Bottoni crea sub cartella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6"/>
                </a:solidFill>
              </a:rPr>
              <a:t>Bottoni crea documento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6"/>
                </a:solidFill>
              </a:rPr>
              <a:t>Bottone crea cartella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6"/>
                </a:solidFill>
              </a:rPr>
              <a:t>Bottone </a:t>
            </a:r>
            <a:r>
              <a:rPr lang="it-IT" sz="1100" dirty="0" err="1">
                <a:solidFill>
                  <a:schemeClr val="accent6"/>
                </a:solidFill>
              </a:rPr>
              <a:t>goBack</a:t>
            </a:r>
            <a:endParaRPr lang="it-IT" sz="1100" dirty="0">
              <a:solidFill>
                <a:schemeClr val="accent6"/>
              </a:solidFill>
            </a:endParaRPr>
          </a:p>
          <a:p>
            <a:r>
              <a:rPr lang="it-IT" sz="1100" dirty="0">
                <a:solidFill>
                  <a:srgbClr val="FF0000"/>
                </a:solidFill>
              </a:rPr>
              <a:t>Creazione </a:t>
            </a:r>
            <a:r>
              <a:rPr lang="it-IT" dirty="0">
                <a:solidFill>
                  <a:srgbClr val="FF0000"/>
                </a:solidFill>
              </a:rPr>
              <a:t>Documento</a:t>
            </a:r>
            <a:endParaRPr lang="it-IT" sz="11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6"/>
                </a:solidFill>
              </a:rPr>
              <a:t>Form creazione</a:t>
            </a:r>
          </a:p>
          <a:p>
            <a:r>
              <a:rPr lang="it-IT" dirty="0">
                <a:solidFill>
                  <a:srgbClr val="FF0000"/>
                </a:solidFill>
              </a:rPr>
              <a:t>Documenti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6"/>
                </a:solidFill>
              </a:rPr>
              <a:t>Documenti in </a:t>
            </a:r>
            <a:r>
              <a:rPr lang="it-IT" sz="1100" dirty="0" err="1">
                <a:solidFill>
                  <a:schemeClr val="accent6"/>
                </a:solidFill>
              </a:rPr>
              <a:t>subCartella</a:t>
            </a:r>
            <a:endParaRPr lang="it-IT" sz="11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6"/>
                </a:solidFill>
              </a:rPr>
              <a:t>Bottone accedi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6"/>
                </a:solidFill>
              </a:rPr>
              <a:t>Bottone sposta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6"/>
                </a:solidFill>
              </a:rPr>
              <a:t>Bottone </a:t>
            </a:r>
            <a:r>
              <a:rPr lang="it-IT" sz="1100" dirty="0" err="1">
                <a:solidFill>
                  <a:schemeClr val="accent6"/>
                </a:solidFill>
              </a:rPr>
              <a:t>goBack</a:t>
            </a:r>
            <a:endParaRPr lang="it-IT" sz="1100" dirty="0">
              <a:solidFill>
                <a:schemeClr val="accent6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Documento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6"/>
                </a:solidFill>
              </a:rPr>
              <a:t>Info </a:t>
            </a:r>
            <a:r>
              <a:rPr lang="it-IT" sz="1100" dirty="0" err="1">
                <a:solidFill>
                  <a:schemeClr val="accent6"/>
                </a:solidFill>
              </a:rPr>
              <a:t>documeno</a:t>
            </a:r>
            <a:endParaRPr lang="it-IT" sz="1100" dirty="0">
              <a:solidFill>
                <a:schemeClr val="accent6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Login/Registrazione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6"/>
                </a:solidFill>
              </a:rPr>
              <a:t>Form login/registrazione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accent6"/>
              </a:solidFill>
            </a:endParaRPr>
          </a:p>
          <a:p>
            <a:r>
              <a:rPr lang="it-IT" sz="1100" dirty="0"/>
              <a:t>EVENTI e AZIONI</a:t>
            </a:r>
          </a:p>
          <a:p>
            <a:endParaRPr lang="it-IT" sz="1100" dirty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5"/>
                </a:solidFill>
              </a:rPr>
              <a:t>Click bottone </a:t>
            </a:r>
            <a:r>
              <a:rPr lang="it-IT" sz="1100" dirty="0" err="1">
                <a:solidFill>
                  <a:schemeClr val="accent5"/>
                </a:solidFill>
              </a:rPr>
              <a:t>subCartella</a:t>
            </a:r>
            <a:r>
              <a:rPr lang="it-IT" sz="1100" dirty="0">
                <a:solidFill>
                  <a:schemeClr val="accent5"/>
                </a:solidFill>
              </a:rPr>
              <a:t>-</a:t>
            </a:r>
            <a:r>
              <a:rPr lang="it-IT" sz="1100" dirty="0">
                <a:solidFill>
                  <a:schemeClr val="accent6"/>
                </a:solidFill>
              </a:rPr>
              <a:t>&gt; </a:t>
            </a:r>
            <a:r>
              <a:rPr lang="it-IT" sz="1100" dirty="0">
                <a:solidFill>
                  <a:schemeClr val="accent2"/>
                </a:solidFill>
              </a:rPr>
              <a:t>mostra Documenti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5"/>
                </a:solidFill>
              </a:rPr>
              <a:t>Click bottone logout </a:t>
            </a:r>
            <a:r>
              <a:rPr lang="it-IT" sz="1100" dirty="0">
                <a:solidFill>
                  <a:schemeClr val="accent6"/>
                </a:solidFill>
              </a:rPr>
              <a:t>-&gt; </a:t>
            </a:r>
            <a:r>
              <a:rPr lang="it-IT" sz="1100" dirty="0">
                <a:solidFill>
                  <a:schemeClr val="accent2"/>
                </a:solidFill>
              </a:rPr>
              <a:t>chiusura sessione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5"/>
                </a:solidFill>
              </a:rPr>
              <a:t>Click bottone gestione contenuti </a:t>
            </a:r>
            <a:r>
              <a:rPr lang="it-IT" sz="1100" dirty="0">
                <a:solidFill>
                  <a:schemeClr val="accent6"/>
                </a:solidFill>
              </a:rPr>
              <a:t>-&gt; </a:t>
            </a:r>
            <a:r>
              <a:rPr lang="it-IT" sz="1100" dirty="0">
                <a:solidFill>
                  <a:schemeClr val="accent2"/>
                </a:solidFill>
              </a:rPr>
              <a:t>mostra Gestione Contenuti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5"/>
                </a:solidFill>
              </a:rPr>
              <a:t>Click bottone crea cartella </a:t>
            </a:r>
            <a:r>
              <a:rPr lang="it-IT" sz="1100" dirty="0">
                <a:solidFill>
                  <a:schemeClr val="accent6"/>
                </a:solidFill>
              </a:rPr>
              <a:t>-&gt; </a:t>
            </a:r>
            <a:r>
              <a:rPr lang="it-IT" sz="1100" dirty="0">
                <a:solidFill>
                  <a:schemeClr val="accent2"/>
                </a:solidFill>
              </a:rPr>
              <a:t>creazione cartella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5"/>
                </a:solidFill>
              </a:rPr>
              <a:t>Click bottone crea </a:t>
            </a:r>
            <a:r>
              <a:rPr lang="it-IT" sz="1100" dirty="0" err="1">
                <a:solidFill>
                  <a:schemeClr val="accent5"/>
                </a:solidFill>
              </a:rPr>
              <a:t>subCartella</a:t>
            </a:r>
            <a:r>
              <a:rPr lang="it-IT" sz="1100" dirty="0">
                <a:solidFill>
                  <a:schemeClr val="accent5"/>
                </a:solidFill>
              </a:rPr>
              <a:t> </a:t>
            </a:r>
            <a:r>
              <a:rPr lang="it-IT" sz="1100" dirty="0">
                <a:solidFill>
                  <a:schemeClr val="accent2"/>
                </a:solidFill>
              </a:rPr>
              <a:t>-&gt; creazione sub cartella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5"/>
                </a:solidFill>
              </a:rPr>
              <a:t>Click bottone crea documento-</a:t>
            </a:r>
            <a:r>
              <a:rPr lang="it-IT" sz="1100" dirty="0">
                <a:solidFill>
                  <a:schemeClr val="accent6"/>
                </a:solidFill>
              </a:rPr>
              <a:t>&gt; </a:t>
            </a:r>
            <a:r>
              <a:rPr lang="it-IT" sz="1100" dirty="0">
                <a:solidFill>
                  <a:schemeClr val="accent2"/>
                </a:solidFill>
              </a:rPr>
              <a:t>mostra </a:t>
            </a:r>
            <a:r>
              <a:rPr lang="it-IT" sz="1100" dirty="0" err="1">
                <a:solidFill>
                  <a:schemeClr val="accent2"/>
                </a:solidFill>
              </a:rPr>
              <a:t>form</a:t>
            </a:r>
            <a:r>
              <a:rPr lang="it-IT" sz="1100" dirty="0">
                <a:solidFill>
                  <a:schemeClr val="accent2"/>
                </a:solidFill>
              </a:rPr>
              <a:t> creazione documento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6"/>
                </a:solidFill>
              </a:rPr>
              <a:t> </a:t>
            </a:r>
            <a:r>
              <a:rPr lang="it-IT" sz="1100" dirty="0">
                <a:solidFill>
                  <a:schemeClr val="accent5"/>
                </a:solidFill>
              </a:rPr>
              <a:t>Click bottone </a:t>
            </a:r>
            <a:r>
              <a:rPr lang="it-IT" sz="1100" dirty="0" err="1">
                <a:solidFill>
                  <a:schemeClr val="accent5"/>
                </a:solidFill>
              </a:rPr>
              <a:t>goBack</a:t>
            </a:r>
            <a:r>
              <a:rPr lang="it-IT" sz="1100" dirty="0">
                <a:solidFill>
                  <a:schemeClr val="accent6"/>
                </a:solidFill>
              </a:rPr>
              <a:t> -&gt; </a:t>
            </a:r>
            <a:r>
              <a:rPr lang="it-IT" sz="1100" dirty="0">
                <a:solidFill>
                  <a:schemeClr val="accent2"/>
                </a:solidFill>
              </a:rPr>
              <a:t>mostra </a:t>
            </a:r>
            <a:r>
              <a:rPr lang="it-IT" sz="1100" dirty="0" err="1">
                <a:solidFill>
                  <a:schemeClr val="accent2"/>
                </a:solidFill>
              </a:rPr>
              <a:t>HomePage</a:t>
            </a:r>
            <a:endParaRPr lang="it-IT" sz="1100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5"/>
                </a:solidFill>
              </a:rPr>
              <a:t>Click bottone accedi </a:t>
            </a:r>
            <a:r>
              <a:rPr lang="it-IT" sz="1100" dirty="0">
                <a:solidFill>
                  <a:schemeClr val="accent6"/>
                </a:solidFill>
              </a:rPr>
              <a:t>-&gt; </a:t>
            </a:r>
            <a:r>
              <a:rPr lang="it-IT" sz="1100" dirty="0">
                <a:solidFill>
                  <a:schemeClr val="accent2"/>
                </a:solidFill>
              </a:rPr>
              <a:t>mostra Documento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5"/>
                </a:solidFill>
              </a:rPr>
              <a:t>Click bottone sposta </a:t>
            </a:r>
            <a:r>
              <a:rPr lang="it-IT" sz="1100" dirty="0">
                <a:solidFill>
                  <a:schemeClr val="accent6"/>
                </a:solidFill>
              </a:rPr>
              <a:t>-&gt; </a:t>
            </a:r>
            <a:r>
              <a:rPr lang="it-IT" sz="1100" dirty="0">
                <a:solidFill>
                  <a:schemeClr val="accent2"/>
                </a:solidFill>
              </a:rPr>
              <a:t>mostra </a:t>
            </a:r>
            <a:r>
              <a:rPr lang="it-IT" sz="1100" dirty="0" err="1">
                <a:solidFill>
                  <a:schemeClr val="accent2"/>
                </a:solidFill>
              </a:rPr>
              <a:t>HomePage</a:t>
            </a:r>
            <a:r>
              <a:rPr lang="it-IT" sz="1100" dirty="0">
                <a:solidFill>
                  <a:schemeClr val="accent2"/>
                </a:solidFill>
              </a:rPr>
              <a:t> in modalità spostamento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accent5"/>
                </a:solidFill>
              </a:rPr>
              <a:t>Click bottone </a:t>
            </a:r>
            <a:r>
              <a:rPr lang="it-IT" sz="1100" dirty="0" err="1">
                <a:solidFill>
                  <a:schemeClr val="accent5"/>
                </a:solidFill>
              </a:rPr>
              <a:t>goBack</a:t>
            </a:r>
            <a:r>
              <a:rPr lang="it-IT" sz="1100" dirty="0">
                <a:solidFill>
                  <a:schemeClr val="accent5"/>
                </a:solidFill>
              </a:rPr>
              <a:t> </a:t>
            </a:r>
            <a:r>
              <a:rPr lang="it-IT" sz="1100" dirty="0">
                <a:solidFill>
                  <a:schemeClr val="accent6"/>
                </a:solidFill>
              </a:rPr>
              <a:t>-&gt; </a:t>
            </a:r>
            <a:r>
              <a:rPr lang="it-IT" sz="1100" dirty="0">
                <a:solidFill>
                  <a:schemeClr val="accent2"/>
                </a:solidFill>
              </a:rPr>
              <a:t>mostra </a:t>
            </a:r>
            <a:r>
              <a:rPr lang="it-IT" sz="1100" dirty="0" err="1">
                <a:solidFill>
                  <a:schemeClr val="accent2"/>
                </a:solidFill>
              </a:rPr>
              <a:t>HomePage</a:t>
            </a:r>
            <a:endParaRPr lang="it-IT" sz="1100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accent6"/>
              </a:solidFill>
            </a:endParaRPr>
          </a:p>
          <a:p>
            <a:endParaRPr lang="it-IT" sz="1100" dirty="0">
              <a:solidFill>
                <a:schemeClr val="accent6"/>
              </a:solidFill>
            </a:endParaRPr>
          </a:p>
          <a:p>
            <a:endParaRPr lang="it-IT" sz="1100" dirty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A66EFF8-359F-1CEC-26CD-B8CAFF61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Design IFML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558357-2FEB-595E-A0B3-6962525A80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A58E8CA8-90F3-735E-49CE-7EB05AB6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Componenti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66B81E5-3513-DB39-9E16-468E28BBCF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0E510A27-6962-10AD-6FE5-665F487E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Login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449771-01CD-3A3F-BE1E-D729E14598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7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6E24B46-74DB-32B9-50F6-0AC4257A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Registrazione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89D5104-8A76-D5D9-4A3E-A663CFF028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BE77C4D-61EC-3D06-B2CC-3D7BF901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Accedi HomePage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44454A3-35B8-0133-A62B-BC85BA5046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8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51E1B2E-FF47-B0CF-34F3-CC77C6B2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Accedi a documenti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8B6C244-D6CD-BA23-C085-9B45BCD1DF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1C279C5-CEA5-3A27-3B41-2F950171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Accedi a Documento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65CE69-2117-A52E-6DF3-9CD44E2EFD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3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1C547CC-7B3F-21E9-914B-B6B82DAF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Crea Cartella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396574-3838-0C85-A7BC-9CA6D289B9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5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6DACEB4-43B1-2BC2-D499-2926716D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Crea SottoCartella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329707-B17A-0281-01EA-408823E697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7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D189CCC-54A0-CD69-A33D-967ED845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GESTIONE DOCUMENTI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D48F09-36C6-55D2-9FC0-9DE85F418F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28E90CC-B92A-86AE-11A5-4618C3E5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Crea File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E23661-A2C0-7536-6A25-E2AEFA2005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FFA0556F-5FB7-23B8-C461-C7807163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Vai A CreaFile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1853B7-E421-1FDC-2682-496873D284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9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798C28D-7577-C09F-4223-6B6F3916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Sposta File (selezione)         continua….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348FFAF-5EC8-4DAB-7614-B3C6FE16CE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31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9C55F83-F42D-69A9-AABE-3D1B040F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Sposta File (destinazione)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88380E-C3A5-9765-1E83-C33B0A2500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8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91EC3D1-8124-68C8-5F17-23745AED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Spostamento effettivo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98200A7-E52D-7556-21EF-4183DA31C6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97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66E7ABC-581D-FF29-9CFE-9817CA2F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Altre info su diagrammi di sequenza				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E3DCCF-1EEB-597D-0E0D-B34A164EC5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ED2146D-C9BE-ABA7-477D-099AE4F5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dei dati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9F459E7-5C80-EB82-A793-D2EB6EA44D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4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EAF1CE2-B1DE-AF60-F227-6F487105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Database Design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3D4598-89FE-287D-F9BA-49EEC63F9E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4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90A41B9-1FA9-8E9B-CF6F-5D348CD6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Schema logico DB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A4D652-7ED7-9AD6-027C-C085A17B05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8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EC04048-F573-42D9-B8F3-7C16DC5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Schema Logico DB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126DFB-B3BF-AF00-EEC6-ABB6A874C4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9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0990E81-63AA-77DE-7B33-83BDBA93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Schema Logico DB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4F611C8-27FB-EF2C-78B4-396F369831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FC19CBA-0A9A-88D9-EF58-9BFA7BEF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Schema Logico DB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4FD709-AFF5-0D21-F97D-6A0078D33D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0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FB3501B-C60F-2756-6E82-6F4B5079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Requisiti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24FC86-3576-EA66-A96D-38E56B3FD0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90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201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di Office</vt:lpstr>
      <vt:lpstr>Progetto TIW 2022 Esercizio 3</vt:lpstr>
      <vt:lpstr>GESTIONE DOCUMENTI</vt:lpstr>
      <vt:lpstr>Analisi dei dati</vt:lpstr>
      <vt:lpstr>Database Design</vt:lpstr>
      <vt:lpstr>Schema logico DB</vt:lpstr>
      <vt:lpstr>Schema Logico DB</vt:lpstr>
      <vt:lpstr>Schema Logico DB</vt:lpstr>
      <vt:lpstr>Schema Logico DB</vt:lpstr>
      <vt:lpstr>Analisi Requisiti</vt:lpstr>
      <vt:lpstr>Viste e componenti</vt:lpstr>
      <vt:lpstr>Design IFML</vt:lpstr>
      <vt:lpstr>Componenti</vt:lpstr>
      <vt:lpstr>Login</vt:lpstr>
      <vt:lpstr>Registrazione</vt:lpstr>
      <vt:lpstr>Accedi HomePage</vt:lpstr>
      <vt:lpstr>Accedi a documenti</vt:lpstr>
      <vt:lpstr>Accedi a Documento</vt:lpstr>
      <vt:lpstr>Crea Cartella</vt:lpstr>
      <vt:lpstr>Crea SottoCartella</vt:lpstr>
      <vt:lpstr>Crea File</vt:lpstr>
      <vt:lpstr>Vai A CreaFile</vt:lpstr>
      <vt:lpstr>Sposta File (selezione)         continua….</vt:lpstr>
      <vt:lpstr>Sposta File (destinazione)</vt:lpstr>
      <vt:lpstr>Spostamento effettivo</vt:lpstr>
      <vt:lpstr>Altre info su diagrammi di sequenza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TIW 2022 Esercizio 3</dc:title>
  <dc:creator>Nicola Zarbo</dc:creator>
  <cp:lastModifiedBy>Nicola Zarbo</cp:lastModifiedBy>
  <cp:revision>2</cp:revision>
  <dcterms:created xsi:type="dcterms:W3CDTF">2022-08-25T23:53:15Z</dcterms:created>
  <dcterms:modified xsi:type="dcterms:W3CDTF">2022-08-26T11:26:53Z</dcterms:modified>
</cp:coreProperties>
</file>