
<file path=[Content_Types].xml><?xml version="1.0" encoding="utf-8"?>
<Types xmlns="http://schemas.openxmlformats.org/package/2006/content-types">
  <Default Extension="bin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46" d="100"/>
          <a:sy n="46" d="100"/>
        </p:scale>
        <p:origin x="94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1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Collins at Sylvania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Computer Identics Corporation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Universal Product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46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55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laZordan/BarcodeScannerJSnz" TargetMode="External"/><Relationship Id="rId2" Type="http://schemas.openxmlformats.org/officeDocument/2006/relationships/hyperlink" Target="https://nicolazordan.github.io/NicolaZorda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erratus" TargetMode="External"/><Relationship Id="rId4" Type="http://schemas.openxmlformats.org/officeDocument/2006/relationships/hyperlink" Target="https://serratus.github.io/quaggaJ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icolazordan.github.io/NicolaZordan/barcodeScanner/barcodeScannerTes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Barcode scan FOR mobile </a:t>
            </a:r>
            <a:r>
              <a:rPr lang="en-US" sz="4800"/>
              <a:t>web apps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r>
              <a:rPr lang="en-US" sz="1600" dirty="0"/>
              <a:t>Nicola Zordan</a:t>
            </a:r>
          </a:p>
          <a:p>
            <a:r>
              <a:rPr lang="en-US" sz="1600" dirty="0"/>
              <a:t>Nicola.Zordan@outlook.com</a:t>
            </a:r>
            <a:endParaRPr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arcode auf der Rückseite des Buches „Alles über Wikipedia“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916522"/>
            <a:ext cx="4960442" cy="24388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9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Expanding the usability of existing web applications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24851" y="448887"/>
            <a:ext cx="6779469" cy="621792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/>
              <a:t>Existing web application</a:t>
            </a:r>
            <a:r>
              <a:rPr lang="en-US" sz="2400" dirty="0"/>
              <a:t> have probably been designed for the PC web browser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It would be nice however to take advantage of resources on the mobile devices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It is possible to enable using the device camera to scan barcodes, making it easier entering data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This is mostly useful for </a:t>
            </a:r>
            <a:r>
              <a:rPr lang="en-US" sz="2400" b="1" dirty="0"/>
              <a:t>Inventory</a:t>
            </a:r>
            <a:r>
              <a:rPr lang="en-US" sz="2400" dirty="0"/>
              <a:t>, </a:t>
            </a:r>
            <a:r>
              <a:rPr lang="en-US" sz="2400" b="1" dirty="0"/>
              <a:t>Shipping</a:t>
            </a:r>
            <a:r>
              <a:rPr lang="en-US" sz="2400" dirty="0"/>
              <a:t>, </a:t>
            </a:r>
            <a:r>
              <a:rPr lang="en-US" sz="2400" b="1" dirty="0"/>
              <a:t>Delivery</a:t>
            </a:r>
            <a:r>
              <a:rPr lang="en-US" sz="2400" dirty="0"/>
              <a:t>, </a:t>
            </a:r>
            <a:r>
              <a:rPr lang="en-US" sz="2400" b="1" dirty="0"/>
              <a:t>Sales Analysis</a:t>
            </a:r>
            <a:r>
              <a:rPr lang="en-US" sz="2400" dirty="0"/>
              <a:t> apps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I am showing you an example that allows integrating this ability on web application </a:t>
            </a:r>
            <a:r>
              <a:rPr lang="en-US" sz="2400" b="1" dirty="0"/>
              <a:t>without</a:t>
            </a:r>
            <a:r>
              <a:rPr lang="en-US" sz="2400" dirty="0"/>
              <a:t> hardware integration coding, special libraries, all handled in the client in JavaScript </a:t>
            </a:r>
          </a:p>
        </p:txBody>
      </p:sp>
    </p:spTree>
    <p:extLst>
      <p:ext uri="{BB962C8B-B14F-4D97-AF65-F5344CB8AC3E}">
        <p14:creationId xmlns:p14="http://schemas.microsoft.com/office/powerpoint/2010/main" val="172916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Read barcodes using the camera in </a:t>
            </a:r>
            <a:r>
              <a:rPr lang="en-US" dirty="0" err="1"/>
              <a:t>yoUr</a:t>
            </a:r>
            <a:r>
              <a:rPr lang="en-US" dirty="0"/>
              <a:t> mobile phones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307570"/>
            <a:ext cx="6130003" cy="6301047"/>
          </a:xfrm>
        </p:spPr>
        <p:txBody>
          <a:bodyPr anchor="ctr">
            <a:normAutofit fontScale="92500"/>
          </a:bodyPr>
          <a:lstStyle/>
          <a:p>
            <a:r>
              <a:rPr lang="en-US" sz="2800" dirty="0"/>
              <a:t>There are already many native apps on mobile devices that can scan barcodes, but web apps are not normally able to take advantage of the device camera in this way</a:t>
            </a:r>
          </a:p>
          <a:p>
            <a:r>
              <a:rPr lang="en-US" sz="2800" dirty="0"/>
              <a:t>I had a simple </a:t>
            </a:r>
            <a:r>
              <a:rPr lang="en-US" sz="2800" b="1" dirty="0"/>
              <a:t>use case</a:t>
            </a:r>
            <a:r>
              <a:rPr lang="en-US" sz="2800" dirty="0"/>
              <a:t> example about a Sales Analysis application to check sales and inventory info on specific items, to be used by the manager while walking in the warehouse</a:t>
            </a:r>
          </a:p>
          <a:p>
            <a:r>
              <a:rPr lang="en-US" sz="2800" dirty="0"/>
              <a:t>This makes a big difference in the effectiveness of an app used on a mobile device</a:t>
            </a:r>
          </a:p>
        </p:txBody>
      </p:sp>
    </p:spTree>
    <p:extLst>
      <p:ext uri="{BB962C8B-B14F-4D97-AF65-F5344CB8AC3E}">
        <p14:creationId xmlns:p14="http://schemas.microsoft.com/office/powerpoint/2010/main" val="68569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QUAGGAJS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266007"/>
            <a:ext cx="6130003" cy="633429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To do this I used a client </a:t>
            </a:r>
            <a:r>
              <a:rPr lang="en-US" sz="2400" b="1" dirty="0"/>
              <a:t>JavaScript library</a:t>
            </a:r>
            <a:r>
              <a:rPr lang="en-US" sz="2400" dirty="0"/>
              <a:t> that does all the processing in JavaScript</a:t>
            </a:r>
          </a:p>
          <a:p>
            <a:r>
              <a:rPr lang="en-US" sz="2400" dirty="0"/>
              <a:t>The library name is </a:t>
            </a:r>
            <a:r>
              <a:rPr lang="en-US" sz="2400" b="1" dirty="0" err="1"/>
              <a:t>QuaggaJS</a:t>
            </a:r>
            <a:endParaRPr lang="en-US" sz="2400" b="1" dirty="0"/>
          </a:p>
          <a:p>
            <a:r>
              <a:rPr lang="en-US" sz="2400" dirty="0"/>
              <a:t>But it had multiple variables on </a:t>
            </a:r>
            <a:r>
              <a:rPr lang="en-US" sz="2400" b="1" dirty="0"/>
              <a:t>configuration</a:t>
            </a:r>
            <a:r>
              <a:rPr lang="en-US" sz="2400" dirty="0"/>
              <a:t> and settings</a:t>
            </a:r>
          </a:p>
          <a:p>
            <a:r>
              <a:rPr lang="en-US" sz="2400" dirty="0"/>
              <a:t>So I created a simple JavaScript app that will make it easy to simply attach code to a </a:t>
            </a:r>
            <a:r>
              <a:rPr lang="en-US" sz="2400" b="1" dirty="0"/>
              <a:t>button</a:t>
            </a:r>
            <a:r>
              <a:rPr lang="en-US" sz="2400" dirty="0"/>
              <a:t> and get the scanned code into an </a:t>
            </a:r>
            <a:r>
              <a:rPr lang="en-US" sz="2400" b="1" dirty="0"/>
              <a:t>input field</a:t>
            </a:r>
            <a:endParaRPr lang="en-US" sz="2400" dirty="0"/>
          </a:p>
          <a:p>
            <a:r>
              <a:rPr lang="en-US" sz="2400" dirty="0"/>
              <a:t>You can get my code and implement it in your app from my </a:t>
            </a:r>
            <a:r>
              <a:rPr lang="en-US" sz="2400" dirty="0" err="1"/>
              <a:t>github</a:t>
            </a:r>
            <a:r>
              <a:rPr lang="en-US" sz="2400" dirty="0"/>
              <a:t> repository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063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My code </a:t>
            </a:r>
            <a:br>
              <a:rPr lang="en-US" dirty="0"/>
            </a:br>
            <a:r>
              <a:rPr lang="en-US" dirty="0"/>
              <a:t>and The </a:t>
            </a:r>
            <a:r>
              <a:rPr lang="en-US" dirty="0" err="1"/>
              <a:t>javascript</a:t>
            </a:r>
            <a:r>
              <a:rPr lang="en-US" dirty="0"/>
              <a:t> library </a:t>
            </a:r>
            <a:br>
              <a:rPr lang="en-US" dirty="0"/>
            </a:br>
            <a:r>
              <a:rPr lang="en-US" dirty="0"/>
              <a:t>QUAGGA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54983"/>
            <a:ext cx="6130003" cy="6493790"/>
          </a:xfrm>
        </p:spPr>
        <p:txBody>
          <a:bodyPr anchor="ctr">
            <a:normAutofit lnSpcReduction="10000"/>
          </a:bodyPr>
          <a:lstStyle/>
          <a:p>
            <a:endParaRPr lang="en-US" dirty="0"/>
          </a:p>
          <a:p>
            <a:r>
              <a:rPr lang="en-US" b="1" dirty="0"/>
              <a:t>Nicola Zordan</a:t>
            </a:r>
          </a:p>
          <a:p>
            <a:r>
              <a:rPr lang="en-US" dirty="0" err="1"/>
              <a:t>BarcodeScannerJSnz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https://nicolazordan.github.io/NicolaZordan/</a:t>
            </a:r>
            <a:r>
              <a:rPr lang="en-US" dirty="0"/>
              <a:t> 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https://github.com/NicolaZordan/BarcodeScannerJSnz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Quagga</a:t>
            </a:r>
            <a:r>
              <a:rPr lang="en-US" dirty="0"/>
              <a:t> is the JavaScript library I am using</a:t>
            </a:r>
          </a:p>
          <a:p>
            <a:r>
              <a:rPr lang="en-US" dirty="0">
                <a:hlinkClick r:id="rId4"/>
              </a:rPr>
              <a:t>https://serratus.github.io/quaggaJS/</a:t>
            </a:r>
            <a:endParaRPr lang="en-US" dirty="0"/>
          </a:p>
          <a:p>
            <a:endParaRPr lang="en-US" dirty="0"/>
          </a:p>
          <a:p>
            <a:r>
              <a:rPr lang="en-US" dirty="0"/>
              <a:t>Available in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Created by:  Christoph </a:t>
            </a:r>
            <a:r>
              <a:rPr lang="en-US" dirty="0" err="1"/>
              <a:t>Oberhofer</a:t>
            </a:r>
            <a:endParaRPr lang="en-US" dirty="0"/>
          </a:p>
          <a:p>
            <a:r>
              <a:rPr lang="en-US" dirty="0"/>
              <a:t>In 2017</a:t>
            </a:r>
          </a:p>
          <a:p>
            <a:r>
              <a:rPr lang="en-US" dirty="0">
                <a:hlinkClick r:id="rId5"/>
              </a:rPr>
              <a:t>https://github.com/serratus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21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EASY TO ADD a Barcode scan button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732293"/>
            <a:ext cx="6130003" cy="2074027"/>
          </a:xfrm>
        </p:spPr>
        <p:txBody>
          <a:bodyPr anchor="ctr">
            <a:normAutofit/>
          </a:bodyPr>
          <a:lstStyle/>
          <a:p>
            <a:r>
              <a:rPr lang="en-US" dirty="0"/>
              <a:t>My code simplifies using a button and an input field to read the barcode into the field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819A7-6699-42D6-8A74-527F7E0C9529}"/>
              </a:ext>
            </a:extLst>
          </p:cNvPr>
          <p:cNvSpPr txBox="1"/>
          <p:nvPr/>
        </p:nvSpPr>
        <p:spPr>
          <a:xfrm>
            <a:off x="5020887" y="4370495"/>
            <a:ext cx="6129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JavaScript:</a:t>
            </a:r>
          </a:p>
          <a:p>
            <a:r>
              <a:rPr lang="en-US" dirty="0" err="1"/>
              <a:t>barcodeScanner.inputField</a:t>
            </a:r>
            <a:r>
              <a:rPr lang="en-US" dirty="0"/>
              <a:t>=</a:t>
            </a:r>
            <a:r>
              <a:rPr lang="en-US" dirty="0" err="1"/>
              <a:t>document.inputForm.inputField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CE14A-E2A7-4816-BEA0-04FCAB554043}"/>
              </a:ext>
            </a:extLst>
          </p:cNvPr>
          <p:cNvSpPr txBox="1"/>
          <p:nvPr/>
        </p:nvSpPr>
        <p:spPr>
          <a:xfrm>
            <a:off x="5020887" y="2798954"/>
            <a:ext cx="6129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HTML: </a:t>
            </a:r>
          </a:p>
          <a:p>
            <a:r>
              <a:rPr lang="en-US" dirty="0"/>
              <a:t>&lt;input type=“button” value=“Scan Barcode”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barcodeScanner.start</a:t>
            </a:r>
            <a:r>
              <a:rPr lang="en-US" dirty="0"/>
              <a:t>()” /&gt;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7AC6C-F2D0-4E58-90BC-FFA2DD5D0F95}"/>
              </a:ext>
            </a:extLst>
          </p:cNvPr>
          <p:cNvSpPr/>
          <p:nvPr/>
        </p:nvSpPr>
        <p:spPr>
          <a:xfrm>
            <a:off x="4958854" y="578894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Or even combine the 2 in the button onclick</a:t>
            </a:r>
          </a:p>
        </p:txBody>
      </p:sp>
    </p:spTree>
    <p:extLst>
      <p:ext uri="{BB962C8B-B14F-4D97-AF65-F5344CB8AC3E}">
        <p14:creationId xmlns:p14="http://schemas.microsoft.com/office/powerpoint/2010/main" val="237483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DEMO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232756"/>
            <a:ext cx="6130003" cy="6159731"/>
          </a:xfrm>
        </p:spPr>
        <p:txBody>
          <a:bodyPr anchor="ctr">
            <a:normAutofit/>
          </a:bodyPr>
          <a:lstStyle/>
          <a:p>
            <a:r>
              <a:rPr lang="en-US" sz="2800" dirty="0"/>
              <a:t>Demo web app</a:t>
            </a:r>
            <a:br>
              <a:rPr lang="en-US" sz="2800" dirty="0"/>
            </a:br>
            <a:r>
              <a:rPr lang="en-US" sz="2800" dirty="0">
                <a:hlinkClick r:id="rId2"/>
              </a:rPr>
              <a:t>https://nicolazordan.github.io/NicolaZordan/barcodeScanner/barcodeScannerTest.html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Scan a UPC bar code</a:t>
            </a:r>
          </a:p>
          <a:p>
            <a:endParaRPr lang="en-US" sz="2800" dirty="0"/>
          </a:p>
          <a:p>
            <a:r>
              <a:rPr lang="en-US" sz="2800" dirty="0"/>
              <a:t>Integrating in CM </a:t>
            </a:r>
            <a:r>
              <a:rPr lang="en-US" sz="2800" dirty="0" err="1"/>
              <a:t>WebClient</a:t>
            </a:r>
            <a:br>
              <a:rPr lang="en-US" sz="2800" dirty="0"/>
            </a:br>
            <a:r>
              <a:rPr lang="en-US" sz="2800" dirty="0"/>
              <a:t>Abram </a:t>
            </a:r>
            <a:r>
              <a:rPr lang="en-US" sz="2800" dirty="0" err="1"/>
              <a:t>Darnutzer</a:t>
            </a:r>
            <a:br>
              <a:rPr lang="en-US" sz="2800" dirty="0"/>
            </a:b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2027644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Web356F</Template>
  <TotalTime>986</TotalTime>
  <Words>417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Barcode scan FOR mobile web apps </vt:lpstr>
      <vt:lpstr>Expanding the usability of existing web applications</vt:lpstr>
      <vt:lpstr>Read barcodes using the camera in yoUr mobile phones</vt:lpstr>
      <vt:lpstr>QUAGGAJS</vt:lpstr>
      <vt:lpstr>My code  and The javascript library  QUAGGA</vt:lpstr>
      <vt:lpstr>EASY TO ADD a Barcode scan button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Nicola</dc:creator>
  <cp:lastModifiedBy>Nicola</cp:lastModifiedBy>
  <cp:revision>14</cp:revision>
  <dcterms:created xsi:type="dcterms:W3CDTF">2019-04-29T23:20:07Z</dcterms:created>
  <dcterms:modified xsi:type="dcterms:W3CDTF">2019-04-30T16:22:25Z</dcterms:modified>
</cp:coreProperties>
</file>